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8" r:id="rId5"/>
    <p:sldId id="279" r:id="rId6"/>
    <p:sldId id="260" r:id="rId7"/>
    <p:sldId id="258"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80" r:id="rId21"/>
    <p:sldId id="272" r:id="rId22"/>
    <p:sldId id="274" r:id="rId23"/>
    <p:sldId id="273" r:id="rId24"/>
    <p:sldId id="275" r:id="rId25"/>
    <p:sldId id="276"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長島奨" initials="長島奨" lastIdx="1" clrIdx="0">
    <p:extLst>
      <p:ext uri="{19B8F6BF-5375-455C-9EA6-DF929625EA0E}">
        <p15:presenceInfo xmlns:p15="http://schemas.microsoft.com/office/powerpoint/2012/main" userId="46e11a76c48183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23" autoAdjust="0"/>
    <p:restoredTop sz="94660"/>
  </p:normalViewPr>
  <p:slideViewPr>
    <p:cSldViewPr snapToGrid="0">
      <p:cViewPr>
        <p:scale>
          <a:sx n="66" d="100"/>
          <a:sy n="66" d="100"/>
        </p:scale>
        <p:origin x="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1CC7A6D-6B46-4894-A0B5-5F170D3F99DF}" type="datetimeFigureOut">
              <a:rPr kumimoji="1" lang="ja-JP" altLang="en-US" smtClean="0"/>
              <a:t>2016/9/2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338036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1CC7A6D-6B46-4894-A0B5-5F170D3F99DF}" type="datetimeFigureOut">
              <a:rPr kumimoji="1" lang="ja-JP" altLang="en-US" smtClean="0"/>
              <a:t>2016/9/2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95550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1CC7A6D-6B46-4894-A0B5-5F170D3F99DF}" type="datetimeFigureOut">
              <a:rPr kumimoji="1" lang="ja-JP" altLang="en-US" smtClean="0"/>
              <a:t>2016/9/2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97084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1CC7A6D-6B46-4894-A0B5-5F170D3F99DF}" type="datetimeFigureOut">
              <a:rPr kumimoji="1" lang="ja-JP" altLang="en-US" smtClean="0"/>
              <a:t>2016/9/2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81379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1CC7A6D-6B46-4894-A0B5-5F170D3F99DF}" type="datetimeFigureOut">
              <a:rPr kumimoji="1" lang="ja-JP" altLang="en-US" smtClean="0"/>
              <a:t>2016/9/2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288394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1CC7A6D-6B46-4894-A0B5-5F170D3F99DF}" type="datetimeFigureOut">
              <a:rPr kumimoji="1" lang="ja-JP" altLang="en-US" smtClean="0"/>
              <a:t>2016/9/2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53610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1CC7A6D-6B46-4894-A0B5-5F170D3F99DF}" type="datetimeFigureOut">
              <a:rPr kumimoji="1" lang="ja-JP" altLang="en-US" smtClean="0"/>
              <a:t>2016/9/2</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402628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1CC7A6D-6B46-4894-A0B5-5F170D3F99DF}" type="datetimeFigureOut">
              <a:rPr kumimoji="1" lang="ja-JP" altLang="en-US" smtClean="0"/>
              <a:t>2016/9/2</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350486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CC7A6D-6B46-4894-A0B5-5F170D3F99DF}" type="datetimeFigureOut">
              <a:rPr kumimoji="1" lang="ja-JP" altLang="en-US" smtClean="0"/>
              <a:t>2016/9/2</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63493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1CC7A6D-6B46-4894-A0B5-5F170D3F99DF}" type="datetimeFigureOut">
              <a:rPr kumimoji="1" lang="ja-JP" altLang="en-US" smtClean="0"/>
              <a:t>2016/9/2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328144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1CC7A6D-6B46-4894-A0B5-5F170D3F99DF}" type="datetimeFigureOut">
              <a:rPr kumimoji="1" lang="ja-JP" altLang="en-US" smtClean="0"/>
              <a:t>2016/9/2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199630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C7A6D-6B46-4894-A0B5-5F170D3F99DF}" type="datetimeFigureOut">
              <a:rPr kumimoji="1" lang="ja-JP" altLang="en-US" smtClean="0"/>
              <a:t>2016/9/2</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640EE-1EC5-42EB-A1D4-991A19223F3B}" type="slidenum">
              <a:rPr kumimoji="1" lang="ja-JP" altLang="en-US" smtClean="0"/>
              <a:t>‹#›</a:t>
            </a:fld>
            <a:endParaRPr kumimoji="1" lang="ja-JP" altLang="en-US" dirty="0"/>
          </a:p>
        </p:txBody>
      </p:sp>
    </p:spTree>
    <p:extLst>
      <p:ext uri="{BB962C8B-B14F-4D97-AF65-F5344CB8AC3E}">
        <p14:creationId xmlns:p14="http://schemas.microsoft.com/office/powerpoint/2010/main" val="593395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5.png"/><Relationship Id="rId3" Type="http://schemas.openxmlformats.org/officeDocument/2006/relationships/image" Target="../media/image37.png"/><Relationship Id="rId7" Type="http://schemas.openxmlformats.org/officeDocument/2006/relationships/image" Target="../media/image10.png"/><Relationship Id="rId12" Type="http://schemas.openxmlformats.org/officeDocument/2006/relationships/image" Target="../media/image2.png"/><Relationship Id="rId17" Type="http://schemas.openxmlformats.org/officeDocument/2006/relationships/image" Target="../media/image47.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image" Target="../media/image6.png"/><Relationship Id="rId15" Type="http://schemas.openxmlformats.org/officeDocument/2006/relationships/image" Target="../media/image4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 Id="rId14"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42.png"/><Relationship Id="rId18" Type="http://schemas.openxmlformats.org/officeDocument/2006/relationships/image" Target="../media/image48.png"/><Relationship Id="rId3" Type="http://schemas.openxmlformats.org/officeDocument/2006/relationships/image" Target="../media/image37.png"/><Relationship Id="rId21" Type="http://schemas.openxmlformats.org/officeDocument/2006/relationships/image" Target="../media/image51.png"/><Relationship Id="rId7" Type="http://schemas.openxmlformats.org/officeDocument/2006/relationships/image" Target="../media/image10.png"/><Relationship Id="rId12" Type="http://schemas.openxmlformats.org/officeDocument/2006/relationships/image" Target="../media/image2.png"/><Relationship Id="rId17"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47.png"/><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image" Target="../media/image6.png"/><Relationship Id="rId15" Type="http://schemas.openxmlformats.org/officeDocument/2006/relationships/image" Target="../media/image24.png"/><Relationship Id="rId10" Type="http://schemas.openxmlformats.org/officeDocument/2006/relationships/image" Target="../media/image13.png"/><Relationship Id="rId19" Type="http://schemas.openxmlformats.org/officeDocument/2006/relationships/image" Target="../media/image49.png"/><Relationship Id="rId4" Type="http://schemas.openxmlformats.org/officeDocument/2006/relationships/image" Target="../media/image5.png"/><Relationship Id="rId9" Type="http://schemas.openxmlformats.org/officeDocument/2006/relationships/image" Target="../media/image12.png"/><Relationship Id="rId1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42.png"/><Relationship Id="rId18" Type="http://schemas.openxmlformats.org/officeDocument/2006/relationships/image" Target="../media/image50.png"/><Relationship Id="rId3" Type="http://schemas.openxmlformats.org/officeDocument/2006/relationships/image" Target="../media/image37.png"/><Relationship Id="rId21" Type="http://schemas.openxmlformats.org/officeDocument/2006/relationships/image" Target="../media/image54.png"/><Relationship Id="rId7" Type="http://schemas.openxmlformats.org/officeDocument/2006/relationships/image" Target="../media/image10.png"/><Relationship Id="rId12" Type="http://schemas.openxmlformats.org/officeDocument/2006/relationships/image" Target="../media/image2.png"/><Relationship Id="rId17" Type="http://schemas.openxmlformats.org/officeDocument/2006/relationships/image" Target="../media/image26.png"/><Relationship Id="rId25" Type="http://schemas.openxmlformats.org/officeDocument/2006/relationships/image" Target="../media/image27.png"/><Relationship Id="rId2" Type="http://schemas.openxmlformats.org/officeDocument/2006/relationships/image" Target="../media/image1.png"/><Relationship Id="rId16" Type="http://schemas.openxmlformats.org/officeDocument/2006/relationships/image" Target="../media/image47.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8.png"/><Relationship Id="rId24" Type="http://schemas.openxmlformats.org/officeDocument/2006/relationships/image" Target="../media/image55.png"/><Relationship Id="rId5" Type="http://schemas.openxmlformats.org/officeDocument/2006/relationships/image" Target="../media/image6.png"/><Relationship Id="rId15" Type="http://schemas.openxmlformats.org/officeDocument/2006/relationships/image" Target="../media/image24.png"/><Relationship Id="rId23" Type="http://schemas.openxmlformats.org/officeDocument/2006/relationships/image" Target="../media/image51.png"/><Relationship Id="rId10" Type="http://schemas.openxmlformats.org/officeDocument/2006/relationships/image" Target="../media/image13.png"/><Relationship Id="rId19" Type="http://schemas.openxmlformats.org/officeDocument/2006/relationships/image" Target="../media/image52.png"/><Relationship Id="rId4" Type="http://schemas.openxmlformats.org/officeDocument/2006/relationships/image" Target="../media/image5.png"/><Relationship Id="rId9" Type="http://schemas.openxmlformats.org/officeDocument/2006/relationships/image" Target="../media/image12.png"/><Relationship Id="rId14" Type="http://schemas.openxmlformats.org/officeDocument/2006/relationships/image" Target="../media/image25.png"/><Relationship Id="rId22" Type="http://schemas.openxmlformats.org/officeDocument/2006/relationships/image" Target="../media/image48.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5.png"/><Relationship Id="rId18" Type="http://schemas.openxmlformats.org/officeDocument/2006/relationships/image" Target="../media/image51.png"/><Relationship Id="rId3" Type="http://schemas.openxmlformats.org/officeDocument/2006/relationships/image" Target="../media/image5.png"/><Relationship Id="rId21" Type="http://schemas.openxmlformats.org/officeDocument/2006/relationships/image" Target="../media/image57.png"/><Relationship Id="rId7" Type="http://schemas.openxmlformats.org/officeDocument/2006/relationships/image" Target="../media/image11.png"/><Relationship Id="rId12" Type="http://schemas.openxmlformats.org/officeDocument/2006/relationships/image" Target="../media/image42.png"/><Relationship Id="rId17" Type="http://schemas.openxmlformats.org/officeDocument/2006/relationships/image" Target="../media/image48.png"/><Relationship Id="rId2" Type="http://schemas.openxmlformats.org/officeDocument/2006/relationships/image" Target="../media/image37.png"/><Relationship Id="rId16" Type="http://schemas.openxmlformats.org/officeDocument/2006/relationships/image" Target="../media/image50.png"/><Relationship Id="rId20"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png"/><Relationship Id="rId24" Type="http://schemas.openxmlformats.org/officeDocument/2006/relationships/image" Target="../media/image60.png"/><Relationship Id="rId5" Type="http://schemas.openxmlformats.org/officeDocument/2006/relationships/image" Target="../media/image7.png"/><Relationship Id="rId15" Type="http://schemas.openxmlformats.org/officeDocument/2006/relationships/image" Target="../media/image47.png"/><Relationship Id="rId23" Type="http://schemas.openxmlformats.org/officeDocument/2006/relationships/image" Target="../media/image59.png"/><Relationship Id="rId10" Type="http://schemas.openxmlformats.org/officeDocument/2006/relationships/image" Target="../media/image8.png"/><Relationship Id="rId19" Type="http://schemas.openxmlformats.org/officeDocument/2006/relationships/image" Target="../media/image55.png"/><Relationship Id="rId4" Type="http://schemas.openxmlformats.org/officeDocument/2006/relationships/image" Target="../media/image6.png"/><Relationship Id="rId9" Type="http://schemas.openxmlformats.org/officeDocument/2006/relationships/image" Target="../media/image13.png"/><Relationship Id="rId14" Type="http://schemas.openxmlformats.org/officeDocument/2006/relationships/image" Target="../media/image24.png"/><Relationship Id="rId22" Type="http://schemas.openxmlformats.org/officeDocument/2006/relationships/image" Target="../media/image58.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5.png"/><Relationship Id="rId18" Type="http://schemas.openxmlformats.org/officeDocument/2006/relationships/image" Target="../media/image51.png"/><Relationship Id="rId26" Type="http://schemas.openxmlformats.org/officeDocument/2006/relationships/image" Target="../media/image26.png"/><Relationship Id="rId3" Type="http://schemas.openxmlformats.org/officeDocument/2006/relationships/image" Target="../media/image5.png"/><Relationship Id="rId21" Type="http://schemas.openxmlformats.org/officeDocument/2006/relationships/image" Target="../media/image57.png"/><Relationship Id="rId7" Type="http://schemas.openxmlformats.org/officeDocument/2006/relationships/image" Target="../media/image11.png"/><Relationship Id="rId12" Type="http://schemas.openxmlformats.org/officeDocument/2006/relationships/image" Target="../media/image42.png"/><Relationship Id="rId17" Type="http://schemas.openxmlformats.org/officeDocument/2006/relationships/image" Target="../media/image48.png"/><Relationship Id="rId25" Type="http://schemas.openxmlformats.org/officeDocument/2006/relationships/image" Target="../media/image1.png"/><Relationship Id="rId2" Type="http://schemas.openxmlformats.org/officeDocument/2006/relationships/image" Target="../media/image37.png"/><Relationship Id="rId16" Type="http://schemas.openxmlformats.org/officeDocument/2006/relationships/image" Target="../media/image50.png"/><Relationship Id="rId20"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png"/><Relationship Id="rId24" Type="http://schemas.openxmlformats.org/officeDocument/2006/relationships/image" Target="../media/image60.png"/><Relationship Id="rId5" Type="http://schemas.openxmlformats.org/officeDocument/2006/relationships/image" Target="../media/image7.png"/><Relationship Id="rId15" Type="http://schemas.openxmlformats.org/officeDocument/2006/relationships/image" Target="../media/image47.png"/><Relationship Id="rId23" Type="http://schemas.openxmlformats.org/officeDocument/2006/relationships/image" Target="../media/image59.png"/><Relationship Id="rId10" Type="http://schemas.openxmlformats.org/officeDocument/2006/relationships/image" Target="../media/image8.png"/><Relationship Id="rId19" Type="http://schemas.openxmlformats.org/officeDocument/2006/relationships/image" Target="../media/image55.png"/><Relationship Id="rId4" Type="http://schemas.openxmlformats.org/officeDocument/2006/relationships/image" Target="../media/image6.png"/><Relationship Id="rId9" Type="http://schemas.openxmlformats.org/officeDocument/2006/relationships/image" Target="../media/image13.png"/><Relationship Id="rId14" Type="http://schemas.openxmlformats.org/officeDocument/2006/relationships/image" Target="../media/image24.png"/><Relationship Id="rId22" Type="http://schemas.openxmlformats.org/officeDocument/2006/relationships/image" Target="../media/image58.png"/><Relationship Id="rId27"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24.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1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24.png"/><Relationship Id="rId7" Type="http://schemas.openxmlformats.org/officeDocument/2006/relationships/image" Target="../media/image69.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4.png"/><Relationship Id="rId7" Type="http://schemas.openxmlformats.org/officeDocument/2006/relationships/image" Target="../media/image73.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8.png"/><Relationship Id="rId3" Type="http://schemas.openxmlformats.org/officeDocument/2006/relationships/image" Target="../media/image24.png"/><Relationship Id="rId7" Type="http://schemas.openxmlformats.org/officeDocument/2006/relationships/image" Target="../media/image73.png"/><Relationship Id="rId12" Type="http://schemas.openxmlformats.org/officeDocument/2006/relationships/image" Target="../media/image77.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6.png"/><Relationship Id="rId5" Type="http://schemas.openxmlformats.org/officeDocument/2006/relationships/image" Target="../media/image64.png"/><Relationship Id="rId10" Type="http://schemas.openxmlformats.org/officeDocument/2006/relationships/image" Target="../media/image75.png"/><Relationship Id="rId4" Type="http://schemas.openxmlformats.org/officeDocument/2006/relationships/image" Target="../media/image63.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4.png"/><Relationship Id="rId7" Type="http://schemas.openxmlformats.org/officeDocument/2006/relationships/image" Target="../media/image77.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51.png"/><Relationship Id="rId5" Type="http://schemas.openxmlformats.org/officeDocument/2006/relationships/image" Target="../media/image74.png"/><Relationship Id="rId10" Type="http://schemas.openxmlformats.org/officeDocument/2006/relationships/image" Target="../media/image60.png"/><Relationship Id="rId4" Type="http://schemas.openxmlformats.org/officeDocument/2006/relationships/image" Target="../media/image63.png"/><Relationship Id="rId9" Type="http://schemas.openxmlformats.org/officeDocument/2006/relationships/image" Target="../media/image55.png"/></Relationships>
</file>

<file path=ppt/slides/_rels/slide21.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67.png"/><Relationship Id="rId3" Type="http://schemas.openxmlformats.org/officeDocument/2006/relationships/image" Target="../media/image24.png"/><Relationship Id="rId7" Type="http://schemas.openxmlformats.org/officeDocument/2006/relationships/image" Target="../media/image40.png"/><Relationship Id="rId12" Type="http://schemas.openxmlformats.org/officeDocument/2006/relationships/image" Target="../media/image66.png"/><Relationship Id="rId2" Type="http://schemas.openxmlformats.org/officeDocument/2006/relationships/image" Target="../media/image59.png"/><Relationship Id="rId16"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65.png"/><Relationship Id="rId5" Type="http://schemas.openxmlformats.org/officeDocument/2006/relationships/image" Target="../media/image64.png"/><Relationship Id="rId15" Type="http://schemas.openxmlformats.org/officeDocument/2006/relationships/image" Target="../media/image71.png"/><Relationship Id="rId10" Type="http://schemas.openxmlformats.org/officeDocument/2006/relationships/image" Target="../media/image78.png"/><Relationship Id="rId4" Type="http://schemas.openxmlformats.org/officeDocument/2006/relationships/image" Target="../media/image63.png"/><Relationship Id="rId9" Type="http://schemas.openxmlformats.org/officeDocument/2006/relationships/image" Target="../media/image75.png"/><Relationship Id="rId14" Type="http://schemas.openxmlformats.org/officeDocument/2006/relationships/image" Target="../media/image68.png"/></Relationships>
</file>

<file path=ppt/slides/_rels/slide22.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59.png"/><Relationship Id="rId7" Type="http://schemas.openxmlformats.org/officeDocument/2006/relationships/image" Target="../media/image79.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4.png"/><Relationship Id="rId7" Type="http://schemas.openxmlformats.org/officeDocument/2006/relationships/image" Target="../media/image73.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79.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24.png"/><Relationship Id="rId7" Type="http://schemas.openxmlformats.org/officeDocument/2006/relationships/image" Target="../media/image7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65.png"/><Relationship Id="rId4" Type="http://schemas.openxmlformats.org/officeDocument/2006/relationships/image" Target="../media/image63.png"/><Relationship Id="rId9" Type="http://schemas.openxmlformats.org/officeDocument/2006/relationships/image" Target="../media/image6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5.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8.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7.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6.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5.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4.png"/><Relationship Id="rId27"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2.png"/><Relationship Id="rId7" Type="http://schemas.openxmlformats.org/officeDocument/2006/relationships/image" Target="../media/image33.png"/><Relationship Id="rId12"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4.png"/><Relationship Id="rId5" Type="http://schemas.openxmlformats.org/officeDocument/2006/relationships/image" Target="../media/image10.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36.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35.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38.png"/><Relationship Id="rId18" Type="http://schemas.openxmlformats.org/officeDocument/2006/relationships/image" Target="../media/image35.png"/><Relationship Id="rId3" Type="http://schemas.openxmlformats.org/officeDocument/2006/relationships/image" Target="../media/image37.png"/><Relationship Id="rId21" Type="http://schemas.openxmlformats.org/officeDocument/2006/relationships/image" Target="../media/image27.png"/><Relationship Id="rId7" Type="http://schemas.openxmlformats.org/officeDocument/2006/relationships/image" Target="../media/image10.png"/><Relationship Id="rId12" Type="http://schemas.openxmlformats.org/officeDocument/2006/relationships/image" Target="../media/image2.png"/><Relationship Id="rId17" Type="http://schemas.openxmlformats.org/officeDocument/2006/relationships/image" Target="../media/image25.png"/><Relationship Id="rId2" Type="http://schemas.openxmlformats.org/officeDocument/2006/relationships/image" Target="../media/image1.png"/><Relationship Id="rId16" Type="http://schemas.openxmlformats.org/officeDocument/2006/relationships/image" Target="../media/image24.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image" Target="../media/image6.png"/><Relationship Id="rId15" Type="http://schemas.openxmlformats.org/officeDocument/2006/relationships/image" Target="../media/image39.png"/><Relationship Id="rId10" Type="http://schemas.openxmlformats.org/officeDocument/2006/relationships/image" Target="../media/image13.png"/><Relationship Id="rId19" Type="http://schemas.openxmlformats.org/officeDocument/2006/relationships/image" Target="../media/image40.png"/><Relationship Id="rId4" Type="http://schemas.openxmlformats.org/officeDocument/2006/relationships/image" Target="../media/image5.png"/><Relationship Id="rId9" Type="http://schemas.openxmlformats.org/officeDocument/2006/relationships/image" Target="../media/image12.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png"/><Relationship Id="rId18" Type="http://schemas.openxmlformats.org/officeDocument/2006/relationships/image" Target="../media/image43.png"/><Relationship Id="rId3" Type="http://schemas.openxmlformats.org/officeDocument/2006/relationships/image" Target="../media/image37.png"/><Relationship Id="rId7" Type="http://schemas.openxmlformats.org/officeDocument/2006/relationships/image" Target="../media/image10.png"/><Relationship Id="rId12" Type="http://schemas.openxmlformats.org/officeDocument/2006/relationships/image" Target="../media/image2.png"/><Relationship Id="rId17" Type="http://schemas.openxmlformats.org/officeDocument/2006/relationships/image" Target="../media/image42.png"/><Relationship Id="rId2" Type="http://schemas.openxmlformats.org/officeDocument/2006/relationships/image" Target="../media/image1.png"/><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image" Target="../media/image6.png"/><Relationship Id="rId15" Type="http://schemas.openxmlformats.org/officeDocument/2006/relationships/image" Target="../media/image35.png"/><Relationship Id="rId10" Type="http://schemas.openxmlformats.org/officeDocument/2006/relationships/image" Target="../media/image13.png"/><Relationship Id="rId19" Type="http://schemas.openxmlformats.org/officeDocument/2006/relationships/image" Target="../media/image44.png"/><Relationship Id="rId4" Type="http://schemas.openxmlformats.org/officeDocument/2006/relationships/image" Target="../media/image5.png"/><Relationship Id="rId9" Type="http://schemas.openxmlformats.org/officeDocument/2006/relationships/image" Target="../media/image12.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正方形/長方形 124"/>
          <p:cNvSpPr/>
          <p:nvPr/>
        </p:nvSpPr>
        <p:spPr>
          <a:xfrm>
            <a:off x="306701" y="517550"/>
            <a:ext cx="1665428" cy="40237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306701" y="5757715"/>
            <a:ext cx="6355357" cy="104529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1972129" y="504598"/>
            <a:ext cx="8322469" cy="40436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306701" y="4587580"/>
            <a:ext cx="9987897" cy="104529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p:cNvSpPr txBox="1"/>
          <p:nvPr/>
        </p:nvSpPr>
        <p:spPr>
          <a:xfrm>
            <a:off x="614342" y="856450"/>
            <a:ext cx="705362" cy="369332"/>
          </a:xfrm>
          <a:prstGeom prst="rect">
            <a:avLst/>
          </a:prstGeom>
          <a:solidFill>
            <a:schemeClr val="tx2">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t</a:t>
            </a:r>
            <a:r>
              <a:rPr kumimoji="1" lang="en-US" altLang="ja-JP" dirty="0" smtClean="0">
                <a:latin typeface="HG丸ｺﾞｼｯｸM-PRO" panose="020F0600000000000000" pitchFamily="50" charset="-128"/>
                <a:ea typeface="HG丸ｺﾞｼｯｸM-PRO" panose="020F0600000000000000" pitchFamily="50" charset="-128"/>
              </a:rPr>
              <a:t>op</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5" name="テキスト ボックス 4"/>
          <p:cNvSpPr txBox="1"/>
          <p:nvPr/>
        </p:nvSpPr>
        <p:spPr>
          <a:xfrm>
            <a:off x="778667" y="2790665"/>
            <a:ext cx="705363" cy="369963"/>
          </a:xfrm>
          <a:prstGeom prst="rect">
            <a:avLst/>
          </a:prstGeom>
          <a:solidFill>
            <a:schemeClr val="tx2">
              <a:lumMod val="20000"/>
              <a:lumOff val="80000"/>
            </a:schemeClr>
          </a:solidFill>
        </p:spPr>
        <p:txBody>
          <a:bodyPr wrap="square" rtlCol="0">
            <a:spAutoFit/>
          </a:bodyPr>
          <a:lstStyle/>
          <a:p>
            <a:r>
              <a:rPr lang="en-US" altLang="ja-JP" dirty="0" smtClean="0">
                <a:latin typeface="HG丸ｺﾞｼｯｸM-PRO" panose="020F0600000000000000" pitchFamily="50" charset="-128"/>
                <a:ea typeface="HG丸ｺﾞｼｯｸM-PRO" panose="020F0600000000000000" pitchFamily="50" charset="-128"/>
              </a:rPr>
              <a:t>item</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6" name="テキスト ボックス 5"/>
          <p:cNvSpPr txBox="1"/>
          <p:nvPr/>
        </p:nvSpPr>
        <p:spPr>
          <a:xfrm>
            <a:off x="796626" y="4827194"/>
            <a:ext cx="705363" cy="369963"/>
          </a:xfrm>
          <a:prstGeom prst="rect">
            <a:avLst/>
          </a:prstGeom>
          <a:solidFill>
            <a:schemeClr val="tx2">
              <a:lumMod val="20000"/>
              <a:lumOff val="80000"/>
            </a:schemeClr>
          </a:solidFill>
        </p:spPr>
        <p:txBody>
          <a:bodyPr wrap="square" rtlCol="0">
            <a:spAutoFit/>
          </a:bodyPr>
          <a:lstStyle/>
          <a:p>
            <a:r>
              <a:rPr lang="en-US" altLang="ja-JP" dirty="0" smtClean="0">
                <a:latin typeface="HG丸ｺﾞｼｯｸM-PRO" panose="020F0600000000000000" pitchFamily="50" charset="-128"/>
                <a:ea typeface="HG丸ｺﾞｼｯｸM-PRO" panose="020F0600000000000000" pitchFamily="50" charset="-128"/>
              </a:rPr>
              <a:t>add</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7" name="正方形/長方形 6"/>
          <p:cNvSpPr/>
          <p:nvPr/>
        </p:nvSpPr>
        <p:spPr>
          <a:xfrm>
            <a:off x="299557" y="433160"/>
            <a:ext cx="1803162" cy="63300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3686721" y="548759"/>
            <a:ext cx="749513" cy="369332"/>
          </a:xfrm>
          <a:prstGeom prst="rect">
            <a:avLst/>
          </a:prstGeom>
          <a:solidFill>
            <a:schemeClr val="tx2">
              <a:lumMod val="20000"/>
              <a:lumOff val="80000"/>
            </a:schemeClr>
          </a:solidFill>
        </p:spPr>
        <p:txBody>
          <a:bodyPr wrap="square" rtlCol="0">
            <a:spAutoFit/>
          </a:bodyPr>
          <a:lstStyle/>
          <a:p>
            <a:r>
              <a:rPr lang="en-US" altLang="ja-JP" dirty="0" smtClean="0">
                <a:latin typeface="HG丸ｺﾞｼｯｸM-PRO" panose="020F0600000000000000" pitchFamily="50" charset="-128"/>
                <a:ea typeface="HG丸ｺﾞｼｯｸM-PRO" panose="020F0600000000000000" pitchFamily="50" charset="-128"/>
              </a:rPr>
              <a:t>login</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2941322" y="1279382"/>
            <a:ext cx="1587001" cy="369332"/>
          </a:xfrm>
          <a:prstGeom prst="rect">
            <a:avLst/>
          </a:prstGeom>
          <a:solidFill>
            <a:schemeClr val="tx2">
              <a:lumMod val="20000"/>
              <a:lumOff val="80000"/>
            </a:schemeClr>
          </a:solidFill>
        </p:spPr>
        <p:txBody>
          <a:bodyPr wrap="square" rtlCol="0">
            <a:spAutoFit/>
          </a:bodyPr>
          <a:lstStyle/>
          <a:p>
            <a:r>
              <a:rPr lang="en-US" altLang="ja-JP" dirty="0" smtClean="0">
                <a:latin typeface="HG丸ｺﾞｼｯｸM-PRO" panose="020F0600000000000000" pitchFamily="50" charset="-128"/>
                <a:ea typeface="HG丸ｺﾞｼｯｸM-PRO" panose="020F0600000000000000" pitchFamily="50" charset="-128"/>
              </a:rPr>
              <a:t>registration</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0" name="テキスト ボックス 9"/>
          <p:cNvSpPr txBox="1"/>
          <p:nvPr/>
        </p:nvSpPr>
        <p:spPr>
          <a:xfrm>
            <a:off x="5264354" y="1279382"/>
            <a:ext cx="1587001" cy="646331"/>
          </a:xfrm>
          <a:prstGeom prst="rect">
            <a:avLst/>
          </a:prstGeom>
          <a:solidFill>
            <a:schemeClr val="tx2">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r</a:t>
            </a:r>
            <a:r>
              <a:rPr lang="en-US" altLang="ja-JP" dirty="0" smtClean="0">
                <a:latin typeface="HG丸ｺﾞｼｯｸM-PRO" panose="020F0600000000000000" pitchFamily="50" charset="-128"/>
                <a:ea typeface="HG丸ｺﾞｼｯｸM-PRO" panose="020F0600000000000000" pitchFamily="50" charset="-128"/>
              </a:rPr>
              <a:t>egistration</a:t>
            </a:r>
          </a:p>
          <a:p>
            <a:r>
              <a:rPr kumimoji="1" lang="en-US" altLang="ja-JP" dirty="0" smtClean="0">
                <a:latin typeface="HG丸ｺﾞｼｯｸM-PRO" panose="020F0600000000000000" pitchFamily="50" charset="-128"/>
                <a:ea typeface="HG丸ｺﾞｼｯｸM-PRO" panose="020F0600000000000000" pitchFamily="50" charset="-128"/>
              </a:rPr>
              <a:t>_confirm</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 name="テキスト ボックス 10"/>
          <p:cNvSpPr txBox="1"/>
          <p:nvPr/>
        </p:nvSpPr>
        <p:spPr>
          <a:xfrm>
            <a:off x="7775393" y="1279381"/>
            <a:ext cx="1587001" cy="646331"/>
          </a:xfrm>
          <a:prstGeom prst="rect">
            <a:avLst/>
          </a:prstGeom>
          <a:solidFill>
            <a:schemeClr val="tx2">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r</a:t>
            </a:r>
            <a:r>
              <a:rPr lang="en-US" altLang="ja-JP" dirty="0" smtClean="0">
                <a:latin typeface="HG丸ｺﾞｼｯｸM-PRO" panose="020F0600000000000000" pitchFamily="50" charset="-128"/>
                <a:ea typeface="HG丸ｺﾞｼｯｸM-PRO" panose="020F0600000000000000" pitchFamily="50" charset="-128"/>
              </a:rPr>
              <a:t>egistration</a:t>
            </a:r>
          </a:p>
          <a:p>
            <a:r>
              <a:rPr kumimoji="1" lang="en-US" altLang="ja-JP" dirty="0" smtClean="0">
                <a:latin typeface="HG丸ｺﾞｼｯｸM-PRO" panose="020F0600000000000000" pitchFamily="50" charset="-128"/>
                <a:ea typeface="HG丸ｺﾞｼｯｸM-PRO" panose="020F0600000000000000" pitchFamily="50" charset="-128"/>
              </a:rPr>
              <a:t>_complete</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2" name="テキスト ボックス 11"/>
          <p:cNvSpPr txBox="1"/>
          <p:nvPr/>
        </p:nvSpPr>
        <p:spPr>
          <a:xfrm>
            <a:off x="2937208" y="3179681"/>
            <a:ext cx="1108438" cy="369332"/>
          </a:xfrm>
          <a:prstGeom prst="rect">
            <a:avLst/>
          </a:prstGeom>
          <a:solidFill>
            <a:schemeClr val="tx2">
              <a:lumMod val="20000"/>
              <a:lumOff val="80000"/>
            </a:schemeClr>
          </a:solidFill>
        </p:spPr>
        <p:txBody>
          <a:bodyPr wrap="square" rtlCol="0">
            <a:spAutoFit/>
          </a:bodyPr>
          <a:lstStyle/>
          <a:p>
            <a:r>
              <a:rPr lang="en-US" altLang="ja-JP" dirty="0" smtClean="0">
                <a:latin typeface="HG丸ｺﾞｼｯｸM-PRO" panose="020F0600000000000000" pitchFamily="50" charset="-128"/>
                <a:ea typeface="HG丸ｺﾞｼｯｸM-PRO" panose="020F0600000000000000" pitchFamily="50" charset="-128"/>
              </a:rPr>
              <a:t>mydata</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5605786" y="3976635"/>
            <a:ext cx="1909219" cy="369332"/>
          </a:xfrm>
          <a:prstGeom prst="rect">
            <a:avLst/>
          </a:prstGeom>
          <a:solidFill>
            <a:schemeClr val="tx2">
              <a:lumMod val="20000"/>
              <a:lumOff val="80000"/>
            </a:schemeClr>
          </a:solidFill>
        </p:spPr>
        <p:txBody>
          <a:bodyPr wrap="square" rtlCol="0">
            <a:spAutoFit/>
          </a:bodyPr>
          <a:lstStyle/>
          <a:p>
            <a:r>
              <a:rPr lang="en-US" altLang="ja-JP" dirty="0" smtClean="0">
                <a:latin typeface="HG丸ｺﾞｼｯｸM-PRO" panose="020F0600000000000000" pitchFamily="50" charset="-128"/>
                <a:ea typeface="HG丸ｺﾞｼｯｸM-PRO" panose="020F0600000000000000" pitchFamily="50" charset="-128"/>
              </a:rPr>
              <a:t>mydatadelete</a:t>
            </a:r>
          </a:p>
        </p:txBody>
      </p:sp>
      <p:sp>
        <p:nvSpPr>
          <p:cNvPr id="14" name="テキスト ボックス 13"/>
          <p:cNvSpPr txBox="1"/>
          <p:nvPr/>
        </p:nvSpPr>
        <p:spPr>
          <a:xfrm>
            <a:off x="2937208" y="4849466"/>
            <a:ext cx="749513" cy="369332"/>
          </a:xfrm>
          <a:prstGeom prst="rect">
            <a:avLst/>
          </a:prstGeom>
          <a:solidFill>
            <a:schemeClr val="tx2">
              <a:lumMod val="20000"/>
              <a:lumOff val="80000"/>
            </a:schemeClr>
          </a:solidFill>
        </p:spPr>
        <p:txBody>
          <a:bodyPr wrap="square" rtlCol="0">
            <a:spAutoFit/>
          </a:bodyPr>
          <a:lstStyle/>
          <a:p>
            <a:r>
              <a:rPr kumimoji="1" lang="en-US" altLang="ja-JP" dirty="0" smtClean="0">
                <a:latin typeface="HG丸ｺﾞｼｯｸM-PRO" panose="020F0600000000000000" pitchFamily="50" charset="-128"/>
                <a:ea typeface="HG丸ｺﾞｼｯｸM-PRO" panose="020F0600000000000000" pitchFamily="50" charset="-128"/>
              </a:rPr>
              <a:t>cart</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 name="テキスト ボックス 14"/>
          <p:cNvSpPr txBox="1"/>
          <p:nvPr/>
        </p:nvSpPr>
        <p:spPr>
          <a:xfrm>
            <a:off x="5260239" y="4849466"/>
            <a:ext cx="1511513" cy="369332"/>
          </a:xfrm>
          <a:prstGeom prst="rect">
            <a:avLst/>
          </a:prstGeom>
          <a:solidFill>
            <a:schemeClr val="tx2">
              <a:lumMod val="20000"/>
              <a:lumOff val="80000"/>
            </a:schemeClr>
          </a:solidFill>
        </p:spPr>
        <p:txBody>
          <a:bodyPr wrap="square" rtlCol="0">
            <a:spAutoFit/>
          </a:bodyPr>
          <a:lstStyle/>
          <a:p>
            <a:r>
              <a:rPr lang="en-US" altLang="ja-JP" dirty="0" smtClean="0">
                <a:latin typeface="HG丸ｺﾞｼｯｸM-PRO" panose="020F0600000000000000" pitchFamily="50" charset="-128"/>
                <a:ea typeface="HG丸ｺﾞｼｯｸM-PRO" panose="020F0600000000000000" pitchFamily="50" charset="-128"/>
              </a:rPr>
              <a:t>buyconfirm</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7771279" y="4849466"/>
            <a:ext cx="1675308" cy="369332"/>
          </a:xfrm>
          <a:prstGeom prst="rect">
            <a:avLst/>
          </a:prstGeom>
          <a:solidFill>
            <a:schemeClr val="tx2">
              <a:lumMod val="20000"/>
              <a:lumOff val="80000"/>
            </a:schemeClr>
          </a:solidFill>
        </p:spPr>
        <p:txBody>
          <a:bodyPr wrap="square" rtlCol="0">
            <a:spAutoFit/>
          </a:bodyPr>
          <a:lstStyle/>
          <a:p>
            <a:r>
              <a:rPr lang="en-US" altLang="ja-JP" dirty="0" smtClean="0">
                <a:latin typeface="HG丸ｺﾞｼｯｸM-PRO" panose="020F0600000000000000" pitchFamily="50" charset="-128"/>
                <a:ea typeface="HG丸ｺﾞｼｯｸM-PRO" panose="020F0600000000000000" pitchFamily="50" charset="-128"/>
              </a:rPr>
              <a:t>buycomplete</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19" name="直線矢印コネクタ 18"/>
          <p:cNvCxnSpPr>
            <a:stCxn id="5" idx="2"/>
            <a:endCxn id="114" idx="0"/>
          </p:cNvCxnSpPr>
          <p:nvPr/>
        </p:nvCxnSpPr>
        <p:spPr>
          <a:xfrm>
            <a:off x="1131349" y="3160628"/>
            <a:ext cx="8067" cy="312351"/>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25536" y="-36448"/>
            <a:ext cx="2973264" cy="461665"/>
          </a:xfrm>
          <a:prstGeom prst="rect">
            <a:avLst/>
          </a:prstGeom>
          <a:noFill/>
        </p:spPr>
        <p:txBody>
          <a:bodyPr wrap="square" rtlCol="0">
            <a:spAutoFit/>
          </a:bodyPr>
          <a:lstStyle/>
          <a:p>
            <a:r>
              <a:rPr lang="ja-JP" altLang="en-US" sz="2400" b="1" dirty="0" smtClean="0">
                <a:solidFill>
                  <a:srgbClr val="FFC000"/>
                </a:solidFill>
                <a:latin typeface="HG丸ｺﾞｼｯｸM-PRO" panose="020F0600000000000000" pitchFamily="50" charset="-128"/>
                <a:ea typeface="HG丸ｺﾞｼｯｸM-PRO" panose="020F0600000000000000" pitchFamily="50" charset="-128"/>
              </a:rPr>
              <a:t>画面遷移のイメージ</a:t>
            </a:r>
            <a:endParaRPr kumimoji="1" lang="ja-JP" altLang="en-US" sz="2400" b="1" dirty="0">
              <a:solidFill>
                <a:srgbClr val="FFC000"/>
              </a:solidFill>
              <a:latin typeface="HG丸ｺﾞｼｯｸM-PRO" panose="020F0600000000000000" pitchFamily="50" charset="-128"/>
              <a:ea typeface="HG丸ｺﾞｼｯｸM-PRO" panose="020F0600000000000000" pitchFamily="50" charset="-128"/>
            </a:endParaRPr>
          </a:p>
        </p:txBody>
      </p:sp>
      <p:cxnSp>
        <p:nvCxnSpPr>
          <p:cNvPr id="26" name="直線矢印コネクタ 25"/>
          <p:cNvCxnSpPr>
            <a:endCxn id="8" idx="1"/>
          </p:cNvCxnSpPr>
          <p:nvPr/>
        </p:nvCxnSpPr>
        <p:spPr>
          <a:xfrm>
            <a:off x="1844642" y="732731"/>
            <a:ext cx="1842079" cy="694"/>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2091032" y="1464048"/>
            <a:ext cx="831459"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2105749" y="3354233"/>
            <a:ext cx="831459"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2112317" y="5034132"/>
            <a:ext cx="831459"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4528323" y="1464048"/>
            <a:ext cx="736030"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endCxn id="15" idx="1"/>
          </p:cNvCxnSpPr>
          <p:nvPr/>
        </p:nvCxnSpPr>
        <p:spPr>
          <a:xfrm>
            <a:off x="3686721" y="5034132"/>
            <a:ext cx="1573518"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6" idx="1"/>
          </p:cNvCxnSpPr>
          <p:nvPr/>
        </p:nvCxnSpPr>
        <p:spPr>
          <a:xfrm>
            <a:off x="6771752" y="5034132"/>
            <a:ext cx="999527"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6851354" y="1457055"/>
            <a:ext cx="919925" cy="699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a:off x="3173404" y="711169"/>
            <a:ext cx="0" cy="568212"/>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8122485" y="3863599"/>
            <a:ext cx="2049568" cy="646331"/>
          </a:xfrm>
          <a:prstGeom prst="rect">
            <a:avLst/>
          </a:prstGeom>
          <a:solidFill>
            <a:schemeClr val="tx2">
              <a:lumMod val="20000"/>
              <a:lumOff val="80000"/>
            </a:schemeClr>
          </a:solidFill>
        </p:spPr>
        <p:txBody>
          <a:bodyPr wrap="square" rtlCol="0">
            <a:spAutoFit/>
          </a:bodyPr>
          <a:lstStyle/>
          <a:p>
            <a:r>
              <a:rPr lang="en-US" altLang="ja-JP" dirty="0" smtClean="0">
                <a:latin typeface="HG丸ｺﾞｼｯｸM-PRO" panose="020F0600000000000000" pitchFamily="50" charset="-128"/>
                <a:ea typeface="HG丸ｺﾞｼｯｸM-PRO" panose="020F0600000000000000" pitchFamily="50" charset="-128"/>
              </a:rPr>
              <a:t>mydatadelete</a:t>
            </a:r>
          </a:p>
          <a:p>
            <a:r>
              <a:rPr kumimoji="1" lang="en-US" altLang="ja-JP" dirty="0" smtClean="0">
                <a:latin typeface="HG丸ｺﾞｼｯｸM-PRO" panose="020F0600000000000000" pitchFamily="50" charset="-128"/>
                <a:ea typeface="HG丸ｺﾞｼｯｸM-PRO" panose="020F0600000000000000" pitchFamily="50" charset="-128"/>
              </a:rPr>
              <a:t>_result</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62" name="直線矢印コネクタ 61"/>
          <p:cNvCxnSpPr/>
          <p:nvPr/>
        </p:nvCxnSpPr>
        <p:spPr>
          <a:xfrm flipH="1">
            <a:off x="4499037" y="1581930"/>
            <a:ext cx="765317"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5610581" y="2220102"/>
            <a:ext cx="1909219" cy="646331"/>
          </a:xfrm>
          <a:prstGeom prst="rect">
            <a:avLst/>
          </a:prstGeom>
          <a:solidFill>
            <a:schemeClr val="tx2">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m</a:t>
            </a:r>
            <a:r>
              <a:rPr lang="en-US" altLang="ja-JP" dirty="0" smtClean="0">
                <a:latin typeface="HG丸ｺﾞｼｯｸM-PRO" panose="020F0600000000000000" pitchFamily="50" charset="-128"/>
                <a:ea typeface="HG丸ｺﾞｼｯｸM-PRO" panose="020F0600000000000000" pitchFamily="50" charset="-128"/>
              </a:rPr>
              <a:t>ydataupdata</a:t>
            </a:r>
          </a:p>
          <a:p>
            <a:r>
              <a:rPr lang="en-US" altLang="ja-JP" dirty="0" smtClean="0">
                <a:latin typeface="HG丸ｺﾞｼｯｸM-PRO" panose="020F0600000000000000" pitchFamily="50" charset="-128"/>
                <a:ea typeface="HG丸ｺﾞｼｯｸM-PRO" panose="020F0600000000000000" pitchFamily="50" charset="-128"/>
              </a:rPr>
              <a:t>_confirm</a:t>
            </a:r>
          </a:p>
        </p:txBody>
      </p:sp>
      <p:cxnSp>
        <p:nvCxnSpPr>
          <p:cNvPr id="69" name="直線矢印コネクタ 68"/>
          <p:cNvCxnSpPr/>
          <p:nvPr/>
        </p:nvCxnSpPr>
        <p:spPr>
          <a:xfrm flipH="1" flipV="1">
            <a:off x="5300649" y="2646310"/>
            <a:ext cx="313780" cy="344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8122485" y="2213852"/>
            <a:ext cx="2049568" cy="646331"/>
          </a:xfrm>
          <a:prstGeom prst="rect">
            <a:avLst/>
          </a:prstGeom>
          <a:solidFill>
            <a:schemeClr val="tx2">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m</a:t>
            </a:r>
            <a:r>
              <a:rPr lang="en-US" altLang="ja-JP" dirty="0" smtClean="0">
                <a:latin typeface="HG丸ｺﾞｼｯｸM-PRO" panose="020F0600000000000000" pitchFamily="50" charset="-128"/>
                <a:ea typeface="HG丸ｺﾞｼｯｸM-PRO" panose="020F0600000000000000" pitchFamily="50" charset="-128"/>
              </a:rPr>
              <a:t>ydataupdata</a:t>
            </a:r>
          </a:p>
          <a:p>
            <a:r>
              <a:rPr kumimoji="1" lang="en-US" altLang="ja-JP" dirty="0" smtClean="0">
                <a:latin typeface="HG丸ｺﾞｼｯｸM-PRO" panose="020F0600000000000000" pitchFamily="50" charset="-128"/>
                <a:ea typeface="HG丸ｺﾞｼｯｸM-PRO" panose="020F0600000000000000" pitchFamily="50" charset="-128"/>
              </a:rPr>
              <a:t>_result</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71" name="直線矢印コネクタ 70"/>
          <p:cNvCxnSpPr/>
          <p:nvPr/>
        </p:nvCxnSpPr>
        <p:spPr>
          <a:xfrm>
            <a:off x="7519800" y="2492384"/>
            <a:ext cx="607480" cy="9608"/>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flipV="1">
            <a:off x="3491179" y="2769692"/>
            <a:ext cx="248" cy="409989"/>
          </a:xfrm>
          <a:prstGeom prst="line">
            <a:avLst/>
          </a:prstGeom>
          <a:ln w="1905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flipV="1">
            <a:off x="4045646" y="3350737"/>
            <a:ext cx="938822" cy="2056"/>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4984468" y="3174875"/>
            <a:ext cx="1309630" cy="369332"/>
          </a:xfrm>
          <a:prstGeom prst="rect">
            <a:avLst/>
          </a:prstGeom>
          <a:solidFill>
            <a:schemeClr val="tx2">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m</a:t>
            </a:r>
            <a:r>
              <a:rPr lang="en-US" altLang="ja-JP" dirty="0" smtClean="0">
                <a:latin typeface="HG丸ｺﾞｼｯｸM-PRO" panose="020F0600000000000000" pitchFamily="50" charset="-128"/>
                <a:ea typeface="HG丸ｺﾞｼｯｸM-PRO" panose="020F0600000000000000" pitchFamily="50" charset="-128"/>
              </a:rPr>
              <a:t>yhistory</a:t>
            </a:r>
          </a:p>
        </p:txBody>
      </p:sp>
      <p:sp>
        <p:nvSpPr>
          <p:cNvPr id="101" name="テキスト ボックス 100"/>
          <p:cNvSpPr txBox="1"/>
          <p:nvPr/>
        </p:nvSpPr>
        <p:spPr>
          <a:xfrm>
            <a:off x="602272" y="6012454"/>
            <a:ext cx="1087956" cy="369332"/>
          </a:xfrm>
          <a:prstGeom prst="rect">
            <a:avLst/>
          </a:prstGeom>
          <a:solidFill>
            <a:schemeClr val="tx2">
              <a:lumMod val="20000"/>
              <a:lumOff val="80000"/>
            </a:schemeClr>
          </a:solidFill>
        </p:spPr>
        <p:txBody>
          <a:bodyPr wrap="square" rtlCol="0">
            <a:spAutoFit/>
          </a:bodyPr>
          <a:lstStyle/>
          <a:p>
            <a:r>
              <a:rPr kumimoji="1" lang="en-US" altLang="ja-JP" dirty="0" smtClean="0">
                <a:latin typeface="HG丸ｺﾞｼｯｸM-PRO" panose="020F0600000000000000" pitchFamily="50" charset="-128"/>
                <a:ea typeface="HG丸ｺﾞｼｯｸM-PRO" panose="020F0600000000000000" pitchFamily="50" charset="-128"/>
              </a:rPr>
              <a:t>contact</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102" name="直線矢印コネクタ 101"/>
          <p:cNvCxnSpPr>
            <a:stCxn id="6" idx="2"/>
            <a:endCxn id="101" idx="0"/>
          </p:cNvCxnSpPr>
          <p:nvPr/>
        </p:nvCxnSpPr>
        <p:spPr>
          <a:xfrm flipH="1">
            <a:off x="1146250" y="5197157"/>
            <a:ext cx="3058" cy="815297"/>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2105749" y="6197120"/>
            <a:ext cx="831459"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9" name="テキスト ボックス 108"/>
          <p:cNvSpPr txBox="1"/>
          <p:nvPr/>
        </p:nvSpPr>
        <p:spPr>
          <a:xfrm>
            <a:off x="2937208" y="5930637"/>
            <a:ext cx="1282821" cy="646331"/>
          </a:xfrm>
          <a:prstGeom prst="rect">
            <a:avLst/>
          </a:prstGeom>
          <a:solidFill>
            <a:schemeClr val="tx2">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c</a:t>
            </a:r>
            <a:r>
              <a:rPr kumimoji="1" lang="en-US" altLang="ja-JP" dirty="0" smtClean="0">
                <a:latin typeface="HG丸ｺﾞｼｯｸM-PRO" panose="020F0600000000000000" pitchFamily="50" charset="-128"/>
                <a:ea typeface="HG丸ｺﾞｼｯｸM-PRO" panose="020F0600000000000000" pitchFamily="50" charset="-128"/>
              </a:rPr>
              <a:t>ontact_confirm</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110" name="直線矢印コネクタ 109"/>
          <p:cNvCxnSpPr/>
          <p:nvPr/>
        </p:nvCxnSpPr>
        <p:spPr>
          <a:xfrm>
            <a:off x="4220029" y="6197120"/>
            <a:ext cx="831459"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1" name="テキスト ボックス 110"/>
          <p:cNvSpPr txBox="1"/>
          <p:nvPr/>
        </p:nvSpPr>
        <p:spPr>
          <a:xfrm>
            <a:off x="5051488" y="5930636"/>
            <a:ext cx="1282821" cy="646331"/>
          </a:xfrm>
          <a:prstGeom prst="rect">
            <a:avLst/>
          </a:prstGeom>
          <a:solidFill>
            <a:schemeClr val="tx2">
              <a:lumMod val="20000"/>
              <a:lumOff val="80000"/>
            </a:schemeClr>
          </a:solidFill>
        </p:spPr>
        <p:txBody>
          <a:bodyPr wrap="square" rtlCol="0">
            <a:spAutoFit/>
          </a:bodyPr>
          <a:lstStyle/>
          <a:p>
            <a:r>
              <a:rPr lang="en-US" altLang="ja-JP" dirty="0" smtClean="0">
                <a:latin typeface="HG丸ｺﾞｼｯｸM-PRO" panose="020F0600000000000000" pitchFamily="50" charset="-128"/>
                <a:ea typeface="HG丸ｺﾞｼｯｸM-PRO" panose="020F0600000000000000" pitchFamily="50" charset="-128"/>
              </a:rPr>
              <a:t>c</a:t>
            </a:r>
            <a:r>
              <a:rPr kumimoji="1" lang="en-US" altLang="ja-JP" dirty="0" smtClean="0">
                <a:latin typeface="HG丸ｺﾞｼｯｸM-PRO" panose="020F0600000000000000" pitchFamily="50" charset="-128"/>
                <a:ea typeface="HG丸ｺﾞｼｯｸM-PRO" panose="020F0600000000000000" pitchFamily="50" charset="-128"/>
              </a:rPr>
              <a:t>ontact_</a:t>
            </a:r>
          </a:p>
          <a:p>
            <a:r>
              <a:rPr lang="en-US" altLang="ja-JP" dirty="0" smtClean="0">
                <a:latin typeface="HG丸ｺﾞｼｯｸM-PRO" panose="020F0600000000000000" pitchFamily="50" charset="-128"/>
                <a:ea typeface="HG丸ｺﾞｼｯｸM-PRO" panose="020F0600000000000000" pitchFamily="50" charset="-128"/>
              </a:rPr>
              <a:t>result</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4" name="テキスト ボックス 113"/>
          <p:cNvSpPr txBox="1"/>
          <p:nvPr/>
        </p:nvSpPr>
        <p:spPr>
          <a:xfrm>
            <a:off x="434189" y="3472979"/>
            <a:ext cx="1410453" cy="369332"/>
          </a:xfrm>
          <a:prstGeom prst="rect">
            <a:avLst/>
          </a:prstGeom>
          <a:solidFill>
            <a:schemeClr val="tx2">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a:t>
            </a:r>
            <a:r>
              <a:rPr lang="en-US" altLang="ja-JP" dirty="0" smtClean="0">
                <a:latin typeface="HG丸ｺﾞｼｯｸM-PRO" panose="020F0600000000000000" pitchFamily="50" charset="-128"/>
                <a:ea typeface="HG丸ｺﾞｼｯｸM-PRO" panose="020F0600000000000000" pitchFamily="50" charset="-128"/>
              </a:rPr>
              <a:t>tem_detail</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121" name="直線矢印コネクタ 120"/>
          <p:cNvCxnSpPr>
            <a:stCxn id="114" idx="2"/>
          </p:cNvCxnSpPr>
          <p:nvPr/>
        </p:nvCxnSpPr>
        <p:spPr>
          <a:xfrm flipH="1">
            <a:off x="1137640" y="3842311"/>
            <a:ext cx="1776" cy="98488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6" name="テキスト ボックス 125"/>
          <p:cNvSpPr txBox="1"/>
          <p:nvPr/>
        </p:nvSpPr>
        <p:spPr>
          <a:xfrm>
            <a:off x="323185" y="502797"/>
            <a:ext cx="1687835" cy="369332"/>
          </a:xfrm>
          <a:prstGeom prst="rect">
            <a:avLst/>
          </a:prstGeom>
          <a:noFill/>
        </p:spPr>
        <p:txBody>
          <a:bodyPr wrap="square" rtlCol="0">
            <a:spAutoFit/>
          </a:bodyPr>
          <a:lstStyle/>
          <a:p>
            <a:r>
              <a:rPr lang="ja-JP" altLang="en-US" b="1" dirty="0">
                <a:effectLst>
                  <a:outerShdw blurRad="38100" dist="38100" dir="2700000" algn="tl">
                    <a:srgbClr val="000000">
                      <a:alpha val="43137"/>
                    </a:srgbClr>
                  </a:outerShdw>
                </a:effectLst>
              </a:rPr>
              <a:t>メインサービス</a:t>
            </a:r>
            <a:endParaRPr kumimoji="1" lang="ja-JP" altLang="en-US" b="1" dirty="0">
              <a:effectLst>
                <a:outerShdw blurRad="38100" dist="38100" dir="2700000" algn="tl">
                  <a:srgbClr val="000000">
                    <a:alpha val="43137"/>
                  </a:srgbClr>
                </a:outerShdw>
              </a:effectLst>
            </a:endParaRPr>
          </a:p>
        </p:txBody>
      </p:sp>
      <p:sp>
        <p:nvSpPr>
          <p:cNvPr id="127" name="テキスト ボックス 126"/>
          <p:cNvSpPr txBox="1"/>
          <p:nvPr/>
        </p:nvSpPr>
        <p:spPr>
          <a:xfrm>
            <a:off x="4805306" y="548759"/>
            <a:ext cx="2878248" cy="369332"/>
          </a:xfrm>
          <a:prstGeom prst="rect">
            <a:avLst/>
          </a:prstGeom>
          <a:noFill/>
        </p:spPr>
        <p:txBody>
          <a:bodyPr wrap="square" rtlCol="0">
            <a:spAutoFit/>
          </a:bodyPr>
          <a:lstStyle/>
          <a:p>
            <a:r>
              <a:rPr lang="ja-JP" altLang="en-US" b="1" dirty="0">
                <a:effectLst>
                  <a:outerShdw blurRad="38100" dist="38100" dir="2700000" algn="tl">
                    <a:srgbClr val="000000">
                      <a:alpha val="43137"/>
                    </a:srgbClr>
                  </a:outerShdw>
                </a:effectLst>
              </a:rPr>
              <a:t>新規会員登録、会員ページ</a:t>
            </a:r>
            <a:endParaRPr kumimoji="1" lang="ja-JP" altLang="en-US" b="1" dirty="0">
              <a:effectLst>
                <a:outerShdw blurRad="38100" dist="38100" dir="2700000" algn="tl">
                  <a:srgbClr val="000000">
                    <a:alpha val="43137"/>
                  </a:srgbClr>
                </a:outerShdw>
              </a:effectLst>
            </a:endParaRPr>
          </a:p>
        </p:txBody>
      </p:sp>
      <p:sp>
        <p:nvSpPr>
          <p:cNvPr id="128" name="テキスト ボックス 127"/>
          <p:cNvSpPr txBox="1"/>
          <p:nvPr/>
        </p:nvSpPr>
        <p:spPr>
          <a:xfrm>
            <a:off x="4755353" y="5274488"/>
            <a:ext cx="1378010" cy="369332"/>
          </a:xfrm>
          <a:prstGeom prst="rect">
            <a:avLst/>
          </a:prstGeom>
          <a:noFill/>
        </p:spPr>
        <p:txBody>
          <a:bodyPr wrap="square" rtlCol="0">
            <a:spAutoFit/>
          </a:bodyPr>
          <a:lstStyle/>
          <a:p>
            <a:r>
              <a:rPr lang="ja-JP" altLang="en-US" b="1" dirty="0" smtClean="0">
                <a:effectLst>
                  <a:outerShdw blurRad="38100" dist="38100" dir="2700000" algn="tl">
                    <a:srgbClr val="000000">
                      <a:alpha val="43137"/>
                    </a:srgbClr>
                  </a:outerShdw>
                </a:effectLst>
              </a:rPr>
              <a:t>購入手続き</a:t>
            </a:r>
            <a:endParaRPr kumimoji="1" lang="ja-JP" altLang="en-US" b="1" dirty="0">
              <a:effectLst>
                <a:outerShdw blurRad="38100" dist="38100" dir="2700000" algn="tl">
                  <a:srgbClr val="000000">
                    <a:alpha val="43137"/>
                  </a:srgbClr>
                </a:outerShdw>
              </a:effectLst>
            </a:endParaRPr>
          </a:p>
        </p:txBody>
      </p:sp>
      <p:sp>
        <p:nvSpPr>
          <p:cNvPr id="129" name="テキスト ボックス 128"/>
          <p:cNvSpPr txBox="1"/>
          <p:nvPr/>
        </p:nvSpPr>
        <p:spPr>
          <a:xfrm>
            <a:off x="375335" y="6383642"/>
            <a:ext cx="1635685" cy="369332"/>
          </a:xfrm>
          <a:prstGeom prst="rect">
            <a:avLst/>
          </a:prstGeom>
          <a:noFill/>
        </p:spPr>
        <p:txBody>
          <a:bodyPr wrap="square" rtlCol="0">
            <a:spAutoFit/>
          </a:bodyPr>
          <a:lstStyle/>
          <a:p>
            <a:r>
              <a:rPr lang="ja-JP" altLang="en-US" b="1" dirty="0">
                <a:effectLst>
                  <a:outerShdw blurRad="38100" dist="38100" dir="2700000" algn="tl">
                    <a:srgbClr val="000000">
                      <a:alpha val="43137"/>
                    </a:srgbClr>
                  </a:outerShdw>
                </a:effectLst>
              </a:rPr>
              <a:t>お問い合わせ</a:t>
            </a:r>
            <a:endParaRPr kumimoji="1" lang="ja-JP" altLang="en-US" b="1" dirty="0">
              <a:effectLst>
                <a:outerShdw blurRad="38100" dist="38100" dir="2700000" algn="tl">
                  <a:srgbClr val="000000">
                    <a:alpha val="43137"/>
                  </a:srgbClr>
                </a:outerShdw>
              </a:effectLst>
            </a:endParaRPr>
          </a:p>
        </p:txBody>
      </p:sp>
      <p:sp>
        <p:nvSpPr>
          <p:cNvPr id="57" name="テキスト ボックス 56"/>
          <p:cNvSpPr txBox="1"/>
          <p:nvPr/>
        </p:nvSpPr>
        <p:spPr>
          <a:xfrm>
            <a:off x="3299019" y="922408"/>
            <a:ext cx="1961220" cy="338554"/>
          </a:xfrm>
          <a:prstGeom prst="rect">
            <a:avLst/>
          </a:prstGeom>
          <a:noFill/>
        </p:spPr>
        <p:txBody>
          <a:bodyPr wrap="square" rtlCol="0">
            <a:spAutoFit/>
          </a:bodyPr>
          <a:lstStyle/>
          <a:p>
            <a:r>
              <a:rPr lang="ja-JP" altLang="en-US" sz="1600" b="1" dirty="0" smtClean="0"/>
              <a:t>ログイン</a:t>
            </a:r>
            <a:r>
              <a:rPr lang="en-US" altLang="ja-JP" sz="1600" b="1" dirty="0" smtClean="0"/>
              <a:t>/</a:t>
            </a:r>
            <a:r>
              <a:rPr lang="ja-JP" altLang="en-US" sz="1600" b="1" dirty="0" smtClean="0"/>
              <a:t>ログアウト</a:t>
            </a:r>
            <a:endParaRPr kumimoji="1" lang="ja-JP" altLang="en-US" sz="1600" b="1" dirty="0"/>
          </a:p>
        </p:txBody>
      </p:sp>
      <p:sp>
        <p:nvSpPr>
          <p:cNvPr id="58" name="テキスト ボックス 57"/>
          <p:cNvSpPr txBox="1"/>
          <p:nvPr/>
        </p:nvSpPr>
        <p:spPr>
          <a:xfrm>
            <a:off x="2181272" y="2815623"/>
            <a:ext cx="1250692" cy="338554"/>
          </a:xfrm>
          <a:prstGeom prst="rect">
            <a:avLst/>
          </a:prstGeom>
          <a:noFill/>
        </p:spPr>
        <p:txBody>
          <a:bodyPr wrap="square" rtlCol="0">
            <a:spAutoFit/>
          </a:bodyPr>
          <a:lstStyle/>
          <a:p>
            <a:r>
              <a:rPr lang="ja-JP" altLang="en-US" sz="1600" b="1" dirty="0" smtClean="0"/>
              <a:t>ユーザー名</a:t>
            </a:r>
            <a:endParaRPr kumimoji="1" lang="ja-JP" altLang="en-US" sz="1600" b="1" dirty="0"/>
          </a:p>
        </p:txBody>
      </p:sp>
      <p:sp>
        <p:nvSpPr>
          <p:cNvPr id="59" name="テキスト ボックス 58"/>
          <p:cNvSpPr txBox="1"/>
          <p:nvPr/>
        </p:nvSpPr>
        <p:spPr>
          <a:xfrm>
            <a:off x="7271515" y="2834748"/>
            <a:ext cx="1250692" cy="338554"/>
          </a:xfrm>
          <a:prstGeom prst="rect">
            <a:avLst/>
          </a:prstGeom>
          <a:noFill/>
        </p:spPr>
        <p:txBody>
          <a:bodyPr wrap="square" rtlCol="0">
            <a:spAutoFit/>
          </a:bodyPr>
          <a:lstStyle/>
          <a:p>
            <a:r>
              <a:rPr lang="ja-JP" altLang="en-US" sz="1600" b="1" dirty="0" smtClean="0"/>
              <a:t>更新完了</a:t>
            </a:r>
            <a:endParaRPr kumimoji="1" lang="ja-JP" altLang="en-US" sz="1600" b="1" dirty="0"/>
          </a:p>
        </p:txBody>
      </p:sp>
      <p:sp>
        <p:nvSpPr>
          <p:cNvPr id="60" name="テキスト ボックス 59"/>
          <p:cNvSpPr txBox="1"/>
          <p:nvPr/>
        </p:nvSpPr>
        <p:spPr>
          <a:xfrm>
            <a:off x="7316551" y="3616237"/>
            <a:ext cx="1069153" cy="348137"/>
          </a:xfrm>
          <a:prstGeom prst="rect">
            <a:avLst/>
          </a:prstGeom>
          <a:noFill/>
        </p:spPr>
        <p:txBody>
          <a:bodyPr wrap="square" rtlCol="0">
            <a:spAutoFit/>
          </a:bodyPr>
          <a:lstStyle/>
          <a:p>
            <a:r>
              <a:rPr lang="ja-JP" altLang="en-US" sz="1600" b="1" dirty="0" smtClean="0"/>
              <a:t>削除完了</a:t>
            </a:r>
            <a:endParaRPr kumimoji="1" lang="ja-JP" altLang="en-US" sz="1600" b="1" dirty="0"/>
          </a:p>
        </p:txBody>
      </p:sp>
      <p:sp>
        <p:nvSpPr>
          <p:cNvPr id="61" name="テキスト ボックス 60"/>
          <p:cNvSpPr txBox="1"/>
          <p:nvPr/>
        </p:nvSpPr>
        <p:spPr>
          <a:xfrm>
            <a:off x="4014518" y="2970996"/>
            <a:ext cx="1069153" cy="338554"/>
          </a:xfrm>
          <a:prstGeom prst="rect">
            <a:avLst/>
          </a:prstGeom>
          <a:noFill/>
        </p:spPr>
        <p:txBody>
          <a:bodyPr wrap="square" rtlCol="0">
            <a:spAutoFit/>
          </a:bodyPr>
          <a:lstStyle/>
          <a:p>
            <a:r>
              <a:rPr lang="ja-JP" altLang="en-US" sz="1600" b="1" dirty="0" smtClean="0"/>
              <a:t>購入</a:t>
            </a:r>
            <a:r>
              <a:rPr lang="ja-JP" altLang="en-US" sz="1600" b="1" dirty="0"/>
              <a:t>履歴</a:t>
            </a:r>
            <a:endParaRPr kumimoji="1" lang="ja-JP" altLang="en-US" sz="1600" b="1" dirty="0"/>
          </a:p>
        </p:txBody>
      </p:sp>
      <p:sp>
        <p:nvSpPr>
          <p:cNvPr id="64" name="テキスト ボックス 63"/>
          <p:cNvSpPr txBox="1"/>
          <p:nvPr/>
        </p:nvSpPr>
        <p:spPr>
          <a:xfrm>
            <a:off x="6662058" y="940827"/>
            <a:ext cx="1414422" cy="338554"/>
          </a:xfrm>
          <a:prstGeom prst="rect">
            <a:avLst/>
          </a:prstGeom>
          <a:noFill/>
        </p:spPr>
        <p:txBody>
          <a:bodyPr wrap="square" rtlCol="0">
            <a:spAutoFit/>
          </a:bodyPr>
          <a:lstStyle/>
          <a:p>
            <a:r>
              <a:rPr lang="ja-JP" altLang="en-US" sz="1600" b="1" dirty="0" smtClean="0"/>
              <a:t>会員登録完了</a:t>
            </a:r>
            <a:endParaRPr kumimoji="1" lang="ja-JP" altLang="en-US" sz="1600" b="1" dirty="0"/>
          </a:p>
        </p:txBody>
      </p:sp>
      <p:sp>
        <p:nvSpPr>
          <p:cNvPr id="65" name="テキスト ボックス 64"/>
          <p:cNvSpPr txBox="1"/>
          <p:nvPr/>
        </p:nvSpPr>
        <p:spPr>
          <a:xfrm>
            <a:off x="6744651" y="5110145"/>
            <a:ext cx="1069153" cy="338554"/>
          </a:xfrm>
          <a:prstGeom prst="rect">
            <a:avLst/>
          </a:prstGeom>
          <a:noFill/>
        </p:spPr>
        <p:txBody>
          <a:bodyPr wrap="square" rtlCol="0">
            <a:spAutoFit/>
          </a:bodyPr>
          <a:lstStyle/>
          <a:p>
            <a:r>
              <a:rPr lang="ja-JP" altLang="en-US" sz="1600" b="1" dirty="0"/>
              <a:t>購入</a:t>
            </a:r>
            <a:r>
              <a:rPr lang="ja-JP" altLang="en-US" sz="1600" b="1" dirty="0" smtClean="0"/>
              <a:t>完了</a:t>
            </a:r>
            <a:endParaRPr kumimoji="1" lang="ja-JP" altLang="en-US" sz="1600" b="1" dirty="0"/>
          </a:p>
        </p:txBody>
      </p:sp>
      <p:sp>
        <p:nvSpPr>
          <p:cNvPr id="67" name="テキスト ボックス 66"/>
          <p:cNvSpPr txBox="1"/>
          <p:nvPr/>
        </p:nvSpPr>
        <p:spPr>
          <a:xfrm>
            <a:off x="302371" y="3830225"/>
            <a:ext cx="904998" cy="584775"/>
          </a:xfrm>
          <a:prstGeom prst="rect">
            <a:avLst/>
          </a:prstGeom>
          <a:noFill/>
        </p:spPr>
        <p:txBody>
          <a:bodyPr wrap="square" rtlCol="0">
            <a:spAutoFit/>
          </a:bodyPr>
          <a:lstStyle/>
          <a:p>
            <a:r>
              <a:rPr lang="ja-JP" altLang="en-US" sz="1600" b="1" dirty="0" smtClean="0"/>
              <a:t>カートに</a:t>
            </a:r>
            <a:endParaRPr lang="en-US" altLang="ja-JP" sz="1600" b="1" dirty="0" smtClean="0"/>
          </a:p>
          <a:p>
            <a:r>
              <a:rPr kumimoji="1" lang="ja-JP" altLang="en-US" sz="1600" b="1" dirty="0"/>
              <a:t>追加</a:t>
            </a:r>
          </a:p>
        </p:txBody>
      </p:sp>
      <p:sp>
        <p:nvSpPr>
          <p:cNvPr id="72" name="テキスト ボックス 71"/>
          <p:cNvSpPr txBox="1"/>
          <p:nvPr/>
        </p:nvSpPr>
        <p:spPr>
          <a:xfrm>
            <a:off x="2102719" y="4557127"/>
            <a:ext cx="1211877" cy="338554"/>
          </a:xfrm>
          <a:prstGeom prst="rect">
            <a:avLst/>
          </a:prstGeom>
          <a:noFill/>
        </p:spPr>
        <p:txBody>
          <a:bodyPr wrap="square" rtlCol="0">
            <a:spAutoFit/>
          </a:bodyPr>
          <a:lstStyle/>
          <a:p>
            <a:r>
              <a:rPr lang="ja-JP" altLang="en-US" sz="1600" b="1" dirty="0" smtClean="0"/>
              <a:t>買い物カゴ</a:t>
            </a:r>
            <a:endParaRPr lang="en-US" altLang="ja-JP" sz="1600" b="1" dirty="0" smtClean="0"/>
          </a:p>
        </p:txBody>
      </p:sp>
      <p:sp>
        <p:nvSpPr>
          <p:cNvPr id="73" name="テキスト ボックス 72"/>
          <p:cNvSpPr txBox="1"/>
          <p:nvPr/>
        </p:nvSpPr>
        <p:spPr>
          <a:xfrm>
            <a:off x="362232" y="1551123"/>
            <a:ext cx="1721248" cy="830997"/>
          </a:xfrm>
          <a:prstGeom prst="rect">
            <a:avLst/>
          </a:prstGeom>
          <a:noFill/>
        </p:spPr>
        <p:txBody>
          <a:bodyPr wrap="square" rtlCol="0">
            <a:spAutoFit/>
          </a:bodyPr>
          <a:lstStyle/>
          <a:p>
            <a:r>
              <a:rPr lang="ja-JP" altLang="en-US" sz="1600" b="1" dirty="0" smtClean="0"/>
              <a:t>カテゴリなど検索条件を指定して検索</a:t>
            </a:r>
            <a:endParaRPr lang="en-US" altLang="ja-JP" sz="1600" b="1" dirty="0" smtClean="0"/>
          </a:p>
        </p:txBody>
      </p:sp>
      <p:sp>
        <p:nvSpPr>
          <p:cNvPr id="75" name="テキスト ボックス 74"/>
          <p:cNvSpPr txBox="1"/>
          <p:nvPr/>
        </p:nvSpPr>
        <p:spPr>
          <a:xfrm>
            <a:off x="3933596" y="6541359"/>
            <a:ext cx="1643514" cy="338554"/>
          </a:xfrm>
          <a:prstGeom prst="rect">
            <a:avLst/>
          </a:prstGeom>
          <a:noFill/>
        </p:spPr>
        <p:txBody>
          <a:bodyPr wrap="square" rtlCol="0">
            <a:spAutoFit/>
          </a:bodyPr>
          <a:lstStyle/>
          <a:p>
            <a:r>
              <a:rPr lang="ja-JP" altLang="en-US" sz="1600" b="1" dirty="0"/>
              <a:t>問い合</a:t>
            </a:r>
            <a:r>
              <a:rPr lang="ja-JP" altLang="en-US" sz="1600" b="1" dirty="0" smtClean="0"/>
              <a:t>わせ完了</a:t>
            </a:r>
            <a:endParaRPr kumimoji="1" lang="ja-JP" altLang="en-US" sz="1600" b="1" dirty="0"/>
          </a:p>
        </p:txBody>
      </p:sp>
      <p:sp>
        <p:nvSpPr>
          <p:cNvPr id="78" name="テキスト ボックス 77"/>
          <p:cNvSpPr txBox="1"/>
          <p:nvPr/>
        </p:nvSpPr>
        <p:spPr>
          <a:xfrm>
            <a:off x="1610861" y="851913"/>
            <a:ext cx="1453857" cy="369332"/>
          </a:xfrm>
          <a:prstGeom prst="rect">
            <a:avLst/>
          </a:prstGeom>
          <a:solidFill>
            <a:schemeClr val="tx2">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a:t>
            </a:r>
            <a:r>
              <a:rPr lang="en-US" altLang="ja-JP" dirty="0" smtClean="0">
                <a:latin typeface="HG丸ｺﾞｼｯｸM-PRO" panose="020F0600000000000000" pitchFamily="50" charset="-128"/>
                <a:ea typeface="HG丸ｺﾞｼｯｸM-PRO" panose="020F0600000000000000" pitchFamily="50" charset="-128"/>
              </a:rPr>
              <a:t>con_detail</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80" name="直線矢印コネクタ 79"/>
          <p:cNvCxnSpPr/>
          <p:nvPr/>
        </p:nvCxnSpPr>
        <p:spPr>
          <a:xfrm flipH="1">
            <a:off x="1131072" y="1265626"/>
            <a:ext cx="1331" cy="1505391"/>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endCxn id="78" idx="1"/>
          </p:cNvCxnSpPr>
          <p:nvPr/>
        </p:nvCxnSpPr>
        <p:spPr>
          <a:xfrm>
            <a:off x="1305517" y="1036579"/>
            <a:ext cx="305344"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flipH="1">
            <a:off x="1305517" y="1118235"/>
            <a:ext cx="305344"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7" name="テキスト ボックス 96"/>
          <p:cNvSpPr txBox="1"/>
          <p:nvPr/>
        </p:nvSpPr>
        <p:spPr>
          <a:xfrm>
            <a:off x="3384994" y="2400360"/>
            <a:ext cx="1909219" cy="369332"/>
          </a:xfrm>
          <a:prstGeom prst="rect">
            <a:avLst/>
          </a:prstGeom>
          <a:solidFill>
            <a:schemeClr val="tx2">
              <a:lumMod val="20000"/>
              <a:lumOff val="80000"/>
            </a:schemeClr>
          </a:solidFill>
        </p:spPr>
        <p:txBody>
          <a:bodyPr wrap="square" rtlCol="0">
            <a:spAutoFit/>
          </a:bodyPr>
          <a:lstStyle/>
          <a:p>
            <a:r>
              <a:rPr lang="en-US" altLang="ja-JP" dirty="0" smtClean="0">
                <a:latin typeface="HG丸ｺﾞｼｯｸM-PRO" panose="020F0600000000000000" pitchFamily="50" charset="-128"/>
                <a:ea typeface="HG丸ｺﾞｼｯｸM-PRO" panose="020F0600000000000000" pitchFamily="50" charset="-128"/>
              </a:rPr>
              <a:t>mydataupdata</a:t>
            </a:r>
          </a:p>
        </p:txBody>
      </p:sp>
      <p:cxnSp>
        <p:nvCxnSpPr>
          <p:cNvPr id="103" name="直線矢印コネクタ 102"/>
          <p:cNvCxnSpPr/>
          <p:nvPr/>
        </p:nvCxnSpPr>
        <p:spPr>
          <a:xfrm flipV="1">
            <a:off x="5296801" y="2501992"/>
            <a:ext cx="313780" cy="344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7515005" y="4152177"/>
            <a:ext cx="607480" cy="9608"/>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3491179" y="3562240"/>
            <a:ext cx="0" cy="589937"/>
          </a:xfrm>
          <a:prstGeom prst="line">
            <a:avLst/>
          </a:prstGeom>
          <a:ln w="19050">
            <a:solidFill>
              <a:schemeClr val="tx1"/>
            </a:solidFill>
            <a:headEnd type="none" w="lg"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flipV="1">
            <a:off x="3487119" y="4136279"/>
            <a:ext cx="2123462" cy="1768"/>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flipH="1">
            <a:off x="3239146" y="3547342"/>
            <a:ext cx="1477" cy="766083"/>
          </a:xfrm>
          <a:prstGeom prst="line">
            <a:avLst/>
          </a:prstGeom>
          <a:ln w="19050">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3239146" y="4305477"/>
            <a:ext cx="2371435" cy="4284"/>
          </a:xfrm>
          <a:prstGeom prst="straightConnector1">
            <a:avLst/>
          </a:prstGeom>
          <a:ln w="19050">
            <a:solidFill>
              <a:schemeClr val="tx1"/>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054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8852" y="97691"/>
            <a:ext cx="12020342" cy="6473371"/>
          </a:xfrm>
          <a:prstGeom prst="rect">
            <a:avLst/>
          </a:prstGeom>
        </p:spPr>
      </p:pic>
      <p:sp>
        <p:nvSpPr>
          <p:cNvPr id="5" name="テキスト ボックス 4"/>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6" name="図 5"/>
          <p:cNvPicPr>
            <a:picLocks noChangeAspect="1"/>
          </p:cNvPicPr>
          <p:nvPr/>
        </p:nvPicPr>
        <p:blipFill>
          <a:blip r:embed="rId3"/>
          <a:stretch>
            <a:fillRect/>
          </a:stretch>
        </p:blipFill>
        <p:spPr>
          <a:xfrm>
            <a:off x="265902" y="956258"/>
            <a:ext cx="1264448" cy="3444530"/>
          </a:xfrm>
          <a:prstGeom prst="rect">
            <a:avLst/>
          </a:prstGeom>
        </p:spPr>
      </p:pic>
      <p:sp>
        <p:nvSpPr>
          <p:cNvPr id="7" name="テキスト ボックス 6"/>
          <p:cNvSpPr txBox="1"/>
          <p:nvPr/>
        </p:nvSpPr>
        <p:spPr>
          <a:xfrm>
            <a:off x="74559" y="855782"/>
            <a:ext cx="2611492" cy="276999"/>
          </a:xfrm>
          <a:prstGeom prst="rect">
            <a:avLst/>
          </a:prstGeom>
          <a:noFill/>
        </p:spPr>
        <p:txBody>
          <a:bodyPr wrap="square" rtlCol="0">
            <a:spAutoFit/>
          </a:bodyPr>
          <a:lstStyle/>
          <a:p>
            <a:r>
              <a:rPr lang="en-US" altLang="ja-JP" sz="1200" dirty="0" smtClean="0">
                <a:latin typeface="+mj-ea"/>
                <a:ea typeface="+mj-ea"/>
              </a:rPr>
              <a:t>item_detail(2)</a:t>
            </a:r>
            <a:r>
              <a:rPr lang="ja-JP" altLang="en-US" sz="1200" dirty="0" smtClean="0">
                <a:latin typeface="+mj-ea"/>
                <a:ea typeface="+mj-ea"/>
              </a:rPr>
              <a:t>ページ</a:t>
            </a:r>
            <a:endParaRPr kumimoji="1" lang="ja-JP" altLang="en-US" sz="1200" dirty="0">
              <a:latin typeface="+mj-ea"/>
              <a:ea typeface="+mj-ea"/>
            </a:endParaRPr>
          </a:p>
        </p:txBody>
      </p:sp>
      <p:pic>
        <p:nvPicPr>
          <p:cNvPr id="8" name="図 7"/>
          <p:cNvPicPr>
            <a:picLocks noChangeAspect="1"/>
          </p:cNvPicPr>
          <p:nvPr/>
        </p:nvPicPr>
        <p:blipFill>
          <a:blip r:embed="rId4"/>
          <a:stretch>
            <a:fillRect/>
          </a:stretch>
        </p:blipFill>
        <p:spPr>
          <a:xfrm>
            <a:off x="144891" y="3685112"/>
            <a:ext cx="1613981" cy="485761"/>
          </a:xfrm>
          <a:prstGeom prst="rect">
            <a:avLst/>
          </a:prstGeom>
        </p:spPr>
      </p:pic>
      <p:pic>
        <p:nvPicPr>
          <p:cNvPr id="9" name="図 8"/>
          <p:cNvPicPr>
            <a:picLocks noChangeAspect="1"/>
          </p:cNvPicPr>
          <p:nvPr/>
        </p:nvPicPr>
        <p:blipFill>
          <a:blip r:embed="rId5"/>
          <a:stretch>
            <a:fillRect/>
          </a:stretch>
        </p:blipFill>
        <p:spPr>
          <a:xfrm>
            <a:off x="283361" y="1626401"/>
            <a:ext cx="1043663" cy="286721"/>
          </a:xfrm>
          <a:prstGeom prst="rect">
            <a:avLst/>
          </a:prstGeom>
        </p:spPr>
      </p:pic>
      <p:pic>
        <p:nvPicPr>
          <p:cNvPr id="10" name="図 9"/>
          <p:cNvPicPr>
            <a:picLocks noChangeAspect="1"/>
          </p:cNvPicPr>
          <p:nvPr/>
        </p:nvPicPr>
        <p:blipFill>
          <a:blip r:embed="rId6"/>
          <a:stretch>
            <a:fillRect/>
          </a:stretch>
        </p:blipFill>
        <p:spPr>
          <a:xfrm>
            <a:off x="250603" y="2036581"/>
            <a:ext cx="215962" cy="311946"/>
          </a:xfrm>
          <a:prstGeom prst="rect">
            <a:avLst/>
          </a:prstGeom>
        </p:spPr>
      </p:pic>
      <p:pic>
        <p:nvPicPr>
          <p:cNvPr id="11" name="図 10"/>
          <p:cNvPicPr>
            <a:picLocks noChangeAspect="1"/>
          </p:cNvPicPr>
          <p:nvPr/>
        </p:nvPicPr>
        <p:blipFill>
          <a:blip r:embed="rId7"/>
          <a:stretch>
            <a:fillRect/>
          </a:stretch>
        </p:blipFill>
        <p:spPr>
          <a:xfrm>
            <a:off x="149225" y="1090506"/>
            <a:ext cx="260151" cy="502959"/>
          </a:xfrm>
          <a:prstGeom prst="rect">
            <a:avLst/>
          </a:prstGeom>
        </p:spPr>
      </p:pic>
      <p:sp>
        <p:nvSpPr>
          <p:cNvPr id="12" name="テキスト ボックス 11"/>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3" name="図 12"/>
          <p:cNvPicPr>
            <a:picLocks noChangeAspect="1"/>
          </p:cNvPicPr>
          <p:nvPr/>
        </p:nvPicPr>
        <p:blipFill>
          <a:blip r:embed="rId8"/>
          <a:stretch>
            <a:fillRect/>
          </a:stretch>
        </p:blipFill>
        <p:spPr>
          <a:xfrm>
            <a:off x="294989" y="4255150"/>
            <a:ext cx="204595" cy="222131"/>
          </a:xfrm>
          <a:prstGeom prst="rect">
            <a:avLst/>
          </a:prstGeom>
        </p:spPr>
      </p:pic>
      <p:sp>
        <p:nvSpPr>
          <p:cNvPr id="14" name="テキスト ボックス 13"/>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15" name="テキスト ボックス 14"/>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sp>
        <p:nvSpPr>
          <p:cNvPr id="16" name="テキスト ボックス 15"/>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17" name="図 16"/>
          <p:cNvPicPr>
            <a:picLocks noChangeAspect="1"/>
          </p:cNvPicPr>
          <p:nvPr/>
        </p:nvPicPr>
        <p:blipFill>
          <a:blip r:embed="rId9"/>
          <a:stretch>
            <a:fillRect/>
          </a:stretch>
        </p:blipFill>
        <p:spPr>
          <a:xfrm>
            <a:off x="291721" y="4830339"/>
            <a:ext cx="185130" cy="313297"/>
          </a:xfrm>
          <a:prstGeom prst="rect">
            <a:avLst/>
          </a:prstGeom>
        </p:spPr>
      </p:pic>
      <p:pic>
        <p:nvPicPr>
          <p:cNvPr id="18" name="図 17"/>
          <p:cNvPicPr>
            <a:picLocks noChangeAspect="1"/>
          </p:cNvPicPr>
          <p:nvPr/>
        </p:nvPicPr>
        <p:blipFill>
          <a:blip r:embed="rId10"/>
          <a:stretch>
            <a:fillRect/>
          </a:stretch>
        </p:blipFill>
        <p:spPr>
          <a:xfrm>
            <a:off x="250603" y="2934400"/>
            <a:ext cx="226248" cy="260527"/>
          </a:xfrm>
          <a:prstGeom prst="rect">
            <a:avLst/>
          </a:prstGeom>
        </p:spPr>
      </p:pic>
      <p:sp>
        <p:nvSpPr>
          <p:cNvPr id="19" name="テキスト ボックス 18"/>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20" name="テキスト ボックス 19"/>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21" name="テキスト ボックス 20"/>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22" name="テキスト ボックス 21"/>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23" name="テキスト ボックス 22"/>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24" name="テキスト ボックス 23"/>
          <p:cNvSpPr txBox="1"/>
          <p:nvPr/>
        </p:nvSpPr>
        <p:spPr>
          <a:xfrm>
            <a:off x="359067" y="3769676"/>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25" name="図 24"/>
          <p:cNvPicPr>
            <a:picLocks noChangeAspect="1"/>
          </p:cNvPicPr>
          <p:nvPr/>
        </p:nvPicPr>
        <p:blipFill>
          <a:blip r:embed="rId9"/>
          <a:stretch>
            <a:fillRect/>
          </a:stretch>
        </p:blipFill>
        <p:spPr>
          <a:xfrm>
            <a:off x="277507" y="2474242"/>
            <a:ext cx="185130" cy="313297"/>
          </a:xfrm>
          <a:prstGeom prst="rect">
            <a:avLst/>
          </a:prstGeom>
        </p:spPr>
      </p:pic>
      <p:pic>
        <p:nvPicPr>
          <p:cNvPr id="26" name="図 25"/>
          <p:cNvPicPr>
            <a:picLocks noChangeAspect="1"/>
          </p:cNvPicPr>
          <p:nvPr/>
        </p:nvPicPr>
        <p:blipFill>
          <a:blip r:embed="rId7"/>
          <a:stretch>
            <a:fillRect/>
          </a:stretch>
        </p:blipFill>
        <p:spPr>
          <a:xfrm>
            <a:off x="250603" y="3233740"/>
            <a:ext cx="206879" cy="399967"/>
          </a:xfrm>
          <a:prstGeom prst="rect">
            <a:avLst/>
          </a:prstGeom>
        </p:spPr>
      </p:pic>
      <p:pic>
        <p:nvPicPr>
          <p:cNvPr id="27" name="図 26"/>
          <p:cNvPicPr>
            <a:picLocks noChangeAspect="1"/>
          </p:cNvPicPr>
          <p:nvPr/>
        </p:nvPicPr>
        <p:blipFill>
          <a:blip r:embed="rId6"/>
          <a:stretch>
            <a:fillRect/>
          </a:stretch>
        </p:blipFill>
        <p:spPr>
          <a:xfrm>
            <a:off x="257730" y="5483416"/>
            <a:ext cx="215962" cy="311946"/>
          </a:xfrm>
          <a:prstGeom prst="rect">
            <a:avLst/>
          </a:prstGeom>
        </p:spPr>
      </p:pic>
      <p:pic>
        <p:nvPicPr>
          <p:cNvPr id="28" name="図 27"/>
          <p:cNvPicPr>
            <a:picLocks noChangeAspect="1"/>
          </p:cNvPicPr>
          <p:nvPr/>
        </p:nvPicPr>
        <p:blipFill>
          <a:blip r:embed="rId10"/>
          <a:stretch>
            <a:fillRect/>
          </a:stretch>
        </p:blipFill>
        <p:spPr>
          <a:xfrm>
            <a:off x="257730" y="6085117"/>
            <a:ext cx="226248" cy="260527"/>
          </a:xfrm>
          <a:prstGeom prst="rect">
            <a:avLst/>
          </a:prstGeom>
        </p:spPr>
      </p:pic>
      <p:sp>
        <p:nvSpPr>
          <p:cNvPr id="29" name="正方形/長方形 28"/>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0" name="直線コネクタ 29"/>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円/楕円 30"/>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円/楕円 31"/>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円/楕円 32"/>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円/楕円 33"/>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円/楕円 34"/>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円/楕円 35"/>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円/楕円 36"/>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楕円 37"/>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円/楕円 38"/>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 name="直線コネクタ 40"/>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2" name="図 41"/>
          <p:cNvPicPr>
            <a:picLocks noChangeAspect="1"/>
          </p:cNvPicPr>
          <p:nvPr/>
        </p:nvPicPr>
        <p:blipFill>
          <a:blip r:embed="rId11"/>
          <a:stretch>
            <a:fillRect/>
          </a:stretch>
        </p:blipFill>
        <p:spPr>
          <a:xfrm>
            <a:off x="401686" y="3731004"/>
            <a:ext cx="1547824" cy="304802"/>
          </a:xfrm>
          <a:prstGeom prst="rect">
            <a:avLst/>
          </a:prstGeom>
        </p:spPr>
      </p:pic>
      <p:sp>
        <p:nvSpPr>
          <p:cNvPr id="43" name="テキスト ボックス 42"/>
          <p:cNvSpPr txBox="1"/>
          <p:nvPr/>
        </p:nvSpPr>
        <p:spPr>
          <a:xfrm>
            <a:off x="365711" y="3761145"/>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44" name="図 43"/>
          <p:cNvPicPr>
            <a:picLocks noChangeAspect="1"/>
          </p:cNvPicPr>
          <p:nvPr/>
        </p:nvPicPr>
        <p:blipFill>
          <a:blip r:embed="rId12"/>
          <a:stretch>
            <a:fillRect/>
          </a:stretch>
        </p:blipFill>
        <p:spPr>
          <a:xfrm>
            <a:off x="466565" y="1657263"/>
            <a:ext cx="1077810" cy="461179"/>
          </a:xfrm>
          <a:prstGeom prst="rect">
            <a:avLst/>
          </a:prstGeom>
        </p:spPr>
      </p:pic>
      <p:sp>
        <p:nvSpPr>
          <p:cNvPr id="45" name="テキスト ボックス 44"/>
          <p:cNvSpPr txBox="1"/>
          <p:nvPr/>
        </p:nvSpPr>
        <p:spPr>
          <a:xfrm>
            <a:off x="388489" y="1631527"/>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sp>
        <p:nvSpPr>
          <p:cNvPr id="51" name="テキスト ボックス 50"/>
          <p:cNvSpPr txBox="1"/>
          <p:nvPr/>
        </p:nvSpPr>
        <p:spPr>
          <a:xfrm>
            <a:off x="3649090" y="1331855"/>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52" name="図 51"/>
          <p:cNvPicPr>
            <a:picLocks noChangeAspect="1"/>
          </p:cNvPicPr>
          <p:nvPr/>
        </p:nvPicPr>
        <p:blipFill>
          <a:blip r:embed="rId13"/>
          <a:stretch>
            <a:fillRect/>
          </a:stretch>
        </p:blipFill>
        <p:spPr>
          <a:xfrm>
            <a:off x="3710549" y="1349850"/>
            <a:ext cx="1040536" cy="260851"/>
          </a:xfrm>
          <a:prstGeom prst="rect">
            <a:avLst/>
          </a:prstGeom>
        </p:spPr>
      </p:pic>
      <p:pic>
        <p:nvPicPr>
          <p:cNvPr id="57" name="図 56"/>
          <p:cNvPicPr>
            <a:picLocks noChangeAspect="1"/>
          </p:cNvPicPr>
          <p:nvPr/>
        </p:nvPicPr>
        <p:blipFill>
          <a:blip r:embed="rId14"/>
          <a:stretch>
            <a:fillRect/>
          </a:stretch>
        </p:blipFill>
        <p:spPr>
          <a:xfrm>
            <a:off x="2274057" y="6402962"/>
            <a:ext cx="9777484" cy="109538"/>
          </a:xfrm>
          <a:prstGeom prst="rect">
            <a:avLst/>
          </a:prstGeom>
        </p:spPr>
      </p:pic>
      <p:pic>
        <p:nvPicPr>
          <p:cNvPr id="58" name="図 57"/>
          <p:cNvPicPr>
            <a:picLocks noChangeAspect="1"/>
          </p:cNvPicPr>
          <p:nvPr/>
        </p:nvPicPr>
        <p:blipFill>
          <a:blip r:embed="rId13"/>
          <a:stretch>
            <a:fillRect/>
          </a:stretch>
        </p:blipFill>
        <p:spPr>
          <a:xfrm>
            <a:off x="9989894" y="1544669"/>
            <a:ext cx="1728800" cy="433391"/>
          </a:xfrm>
          <a:prstGeom prst="rect">
            <a:avLst/>
          </a:prstGeom>
        </p:spPr>
      </p:pic>
      <p:pic>
        <p:nvPicPr>
          <p:cNvPr id="59" name="図 58"/>
          <p:cNvPicPr>
            <a:picLocks noChangeAspect="1"/>
          </p:cNvPicPr>
          <p:nvPr/>
        </p:nvPicPr>
        <p:blipFill>
          <a:blip r:embed="rId13"/>
          <a:stretch>
            <a:fillRect/>
          </a:stretch>
        </p:blipFill>
        <p:spPr>
          <a:xfrm>
            <a:off x="9570929" y="2904072"/>
            <a:ext cx="2524438" cy="3496298"/>
          </a:xfrm>
          <a:prstGeom prst="rect">
            <a:avLst/>
          </a:prstGeom>
        </p:spPr>
      </p:pic>
      <p:pic>
        <p:nvPicPr>
          <p:cNvPr id="60" name="図 59"/>
          <p:cNvPicPr>
            <a:picLocks noChangeAspect="1"/>
          </p:cNvPicPr>
          <p:nvPr/>
        </p:nvPicPr>
        <p:blipFill>
          <a:blip r:embed="rId13"/>
          <a:stretch>
            <a:fillRect/>
          </a:stretch>
        </p:blipFill>
        <p:spPr>
          <a:xfrm>
            <a:off x="5641730" y="3154901"/>
            <a:ext cx="4116633" cy="3315461"/>
          </a:xfrm>
          <a:prstGeom prst="rect">
            <a:avLst/>
          </a:prstGeom>
        </p:spPr>
      </p:pic>
      <p:pic>
        <p:nvPicPr>
          <p:cNvPr id="61" name="図 60"/>
          <p:cNvPicPr>
            <a:picLocks noChangeAspect="1"/>
          </p:cNvPicPr>
          <p:nvPr/>
        </p:nvPicPr>
        <p:blipFill>
          <a:blip r:embed="rId13"/>
          <a:stretch>
            <a:fillRect/>
          </a:stretch>
        </p:blipFill>
        <p:spPr>
          <a:xfrm>
            <a:off x="6767514" y="2799361"/>
            <a:ext cx="1728800" cy="433391"/>
          </a:xfrm>
          <a:prstGeom prst="rect">
            <a:avLst/>
          </a:prstGeom>
        </p:spPr>
      </p:pic>
      <p:pic>
        <p:nvPicPr>
          <p:cNvPr id="62" name="図 61"/>
          <p:cNvPicPr>
            <a:picLocks noChangeAspect="1"/>
          </p:cNvPicPr>
          <p:nvPr/>
        </p:nvPicPr>
        <p:blipFill>
          <a:blip r:embed="rId13"/>
          <a:stretch>
            <a:fillRect/>
          </a:stretch>
        </p:blipFill>
        <p:spPr>
          <a:xfrm>
            <a:off x="9595899" y="1901746"/>
            <a:ext cx="2499468" cy="1114872"/>
          </a:xfrm>
          <a:prstGeom prst="rect">
            <a:avLst/>
          </a:prstGeom>
        </p:spPr>
      </p:pic>
      <p:pic>
        <p:nvPicPr>
          <p:cNvPr id="63" name="図 62"/>
          <p:cNvPicPr>
            <a:picLocks noChangeAspect="1"/>
          </p:cNvPicPr>
          <p:nvPr/>
        </p:nvPicPr>
        <p:blipFill>
          <a:blip r:embed="rId13"/>
          <a:stretch>
            <a:fillRect/>
          </a:stretch>
        </p:blipFill>
        <p:spPr>
          <a:xfrm>
            <a:off x="5692898" y="2551051"/>
            <a:ext cx="2803415" cy="186121"/>
          </a:xfrm>
          <a:prstGeom prst="rect">
            <a:avLst/>
          </a:prstGeom>
        </p:spPr>
      </p:pic>
      <p:pic>
        <p:nvPicPr>
          <p:cNvPr id="67" name="図 66"/>
          <p:cNvPicPr>
            <a:picLocks noChangeAspect="1"/>
          </p:cNvPicPr>
          <p:nvPr/>
        </p:nvPicPr>
        <p:blipFill>
          <a:blip r:embed="rId15"/>
          <a:stretch>
            <a:fillRect/>
          </a:stretch>
        </p:blipFill>
        <p:spPr>
          <a:xfrm>
            <a:off x="2638290" y="1305361"/>
            <a:ext cx="6043657" cy="4948274"/>
          </a:xfrm>
          <a:prstGeom prst="rect">
            <a:avLst/>
          </a:prstGeom>
        </p:spPr>
      </p:pic>
      <p:sp>
        <p:nvSpPr>
          <p:cNvPr id="68" name="テキスト ボックス 67"/>
          <p:cNvSpPr txBox="1"/>
          <p:nvPr/>
        </p:nvSpPr>
        <p:spPr>
          <a:xfrm>
            <a:off x="5186493" y="928411"/>
            <a:ext cx="3745227"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item_detail(1)</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から遷移↓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69" name="図 68"/>
          <p:cNvPicPr>
            <a:picLocks noChangeAspect="1"/>
          </p:cNvPicPr>
          <p:nvPr/>
        </p:nvPicPr>
        <p:blipFill>
          <a:blip r:embed="rId13"/>
          <a:stretch>
            <a:fillRect/>
          </a:stretch>
        </p:blipFill>
        <p:spPr>
          <a:xfrm>
            <a:off x="2627077" y="4170872"/>
            <a:ext cx="5869236" cy="490789"/>
          </a:xfrm>
          <a:prstGeom prst="rect">
            <a:avLst/>
          </a:prstGeom>
        </p:spPr>
      </p:pic>
      <p:pic>
        <p:nvPicPr>
          <p:cNvPr id="70" name="図 69"/>
          <p:cNvPicPr>
            <a:picLocks noChangeAspect="1"/>
          </p:cNvPicPr>
          <p:nvPr/>
        </p:nvPicPr>
        <p:blipFill>
          <a:blip r:embed="rId13"/>
          <a:stretch>
            <a:fillRect/>
          </a:stretch>
        </p:blipFill>
        <p:spPr>
          <a:xfrm>
            <a:off x="2684966" y="5825035"/>
            <a:ext cx="5869236" cy="490789"/>
          </a:xfrm>
          <a:prstGeom prst="rect">
            <a:avLst/>
          </a:prstGeom>
        </p:spPr>
      </p:pic>
      <p:pic>
        <p:nvPicPr>
          <p:cNvPr id="71" name="Picture 2" descr="「topへ戻る　ボタン」の画像検索結果"/>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104667" y="6447498"/>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72" name="図 71"/>
          <p:cNvPicPr>
            <a:picLocks noChangeAspect="1"/>
          </p:cNvPicPr>
          <p:nvPr/>
        </p:nvPicPr>
        <p:blipFill>
          <a:blip r:embed="rId17"/>
          <a:stretch>
            <a:fillRect/>
          </a:stretch>
        </p:blipFill>
        <p:spPr>
          <a:xfrm>
            <a:off x="9135558" y="6376781"/>
            <a:ext cx="849035" cy="421227"/>
          </a:xfrm>
          <a:prstGeom prst="rect">
            <a:avLst/>
          </a:prstGeom>
        </p:spPr>
      </p:pic>
      <p:sp>
        <p:nvSpPr>
          <p:cNvPr id="73" name="テキスト ボックス 72"/>
          <p:cNvSpPr txBox="1"/>
          <p:nvPr/>
        </p:nvSpPr>
        <p:spPr>
          <a:xfrm>
            <a:off x="6809333" y="6433505"/>
            <a:ext cx="2398961" cy="307777"/>
          </a:xfrm>
          <a:prstGeom prst="rect">
            <a:avLst/>
          </a:prstGeom>
          <a:noFill/>
        </p:spPr>
        <p:txBody>
          <a:bodyPr wrap="square" rtlCol="0">
            <a:spAutoFit/>
          </a:bodyPr>
          <a:lstStyle/>
          <a:p>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item</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ページへ戻るボタン→</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883383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8852" y="97691"/>
            <a:ext cx="12020342" cy="6473371"/>
          </a:xfrm>
          <a:prstGeom prst="rect">
            <a:avLst/>
          </a:prstGeom>
        </p:spPr>
      </p:pic>
      <p:sp>
        <p:nvSpPr>
          <p:cNvPr id="5" name="テキスト ボックス 4"/>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6" name="図 5"/>
          <p:cNvPicPr>
            <a:picLocks noChangeAspect="1"/>
          </p:cNvPicPr>
          <p:nvPr/>
        </p:nvPicPr>
        <p:blipFill>
          <a:blip r:embed="rId3"/>
          <a:stretch>
            <a:fillRect/>
          </a:stretch>
        </p:blipFill>
        <p:spPr>
          <a:xfrm>
            <a:off x="265902" y="956258"/>
            <a:ext cx="1264448" cy="3444530"/>
          </a:xfrm>
          <a:prstGeom prst="rect">
            <a:avLst/>
          </a:prstGeom>
        </p:spPr>
      </p:pic>
      <p:sp>
        <p:nvSpPr>
          <p:cNvPr id="7" name="テキスト ボックス 6"/>
          <p:cNvSpPr txBox="1"/>
          <p:nvPr/>
        </p:nvSpPr>
        <p:spPr>
          <a:xfrm>
            <a:off x="74559" y="855782"/>
            <a:ext cx="2611492" cy="276999"/>
          </a:xfrm>
          <a:prstGeom prst="rect">
            <a:avLst/>
          </a:prstGeom>
          <a:noFill/>
        </p:spPr>
        <p:txBody>
          <a:bodyPr wrap="square" rtlCol="0">
            <a:spAutoFit/>
          </a:bodyPr>
          <a:lstStyle/>
          <a:p>
            <a:r>
              <a:rPr lang="en-US" altLang="ja-JP" sz="1200" dirty="0" smtClean="0">
                <a:latin typeface="+mj-ea"/>
                <a:ea typeface="+mj-ea"/>
              </a:rPr>
              <a:t>add</a:t>
            </a:r>
            <a:r>
              <a:rPr lang="ja-JP" altLang="en-US" sz="1200" dirty="0" smtClean="0">
                <a:latin typeface="+mj-ea"/>
                <a:ea typeface="+mj-ea"/>
              </a:rPr>
              <a:t>ページ</a:t>
            </a:r>
            <a:endParaRPr kumimoji="1" lang="ja-JP" altLang="en-US" sz="1200" dirty="0">
              <a:latin typeface="+mj-ea"/>
              <a:ea typeface="+mj-ea"/>
            </a:endParaRPr>
          </a:p>
        </p:txBody>
      </p:sp>
      <p:pic>
        <p:nvPicPr>
          <p:cNvPr id="8" name="図 7"/>
          <p:cNvPicPr>
            <a:picLocks noChangeAspect="1"/>
          </p:cNvPicPr>
          <p:nvPr/>
        </p:nvPicPr>
        <p:blipFill>
          <a:blip r:embed="rId4"/>
          <a:stretch>
            <a:fillRect/>
          </a:stretch>
        </p:blipFill>
        <p:spPr>
          <a:xfrm>
            <a:off x="144891" y="3685112"/>
            <a:ext cx="1613981" cy="485761"/>
          </a:xfrm>
          <a:prstGeom prst="rect">
            <a:avLst/>
          </a:prstGeom>
        </p:spPr>
      </p:pic>
      <p:pic>
        <p:nvPicPr>
          <p:cNvPr id="9" name="図 8"/>
          <p:cNvPicPr>
            <a:picLocks noChangeAspect="1"/>
          </p:cNvPicPr>
          <p:nvPr/>
        </p:nvPicPr>
        <p:blipFill>
          <a:blip r:embed="rId5"/>
          <a:stretch>
            <a:fillRect/>
          </a:stretch>
        </p:blipFill>
        <p:spPr>
          <a:xfrm>
            <a:off x="283361" y="1626401"/>
            <a:ext cx="1043663" cy="286721"/>
          </a:xfrm>
          <a:prstGeom prst="rect">
            <a:avLst/>
          </a:prstGeom>
        </p:spPr>
      </p:pic>
      <p:pic>
        <p:nvPicPr>
          <p:cNvPr id="10" name="図 9"/>
          <p:cNvPicPr>
            <a:picLocks noChangeAspect="1"/>
          </p:cNvPicPr>
          <p:nvPr/>
        </p:nvPicPr>
        <p:blipFill>
          <a:blip r:embed="rId6"/>
          <a:stretch>
            <a:fillRect/>
          </a:stretch>
        </p:blipFill>
        <p:spPr>
          <a:xfrm>
            <a:off x="250603" y="2036581"/>
            <a:ext cx="215962" cy="311946"/>
          </a:xfrm>
          <a:prstGeom prst="rect">
            <a:avLst/>
          </a:prstGeom>
        </p:spPr>
      </p:pic>
      <p:pic>
        <p:nvPicPr>
          <p:cNvPr id="11" name="図 10"/>
          <p:cNvPicPr>
            <a:picLocks noChangeAspect="1"/>
          </p:cNvPicPr>
          <p:nvPr/>
        </p:nvPicPr>
        <p:blipFill>
          <a:blip r:embed="rId7"/>
          <a:stretch>
            <a:fillRect/>
          </a:stretch>
        </p:blipFill>
        <p:spPr>
          <a:xfrm>
            <a:off x="149225" y="1090506"/>
            <a:ext cx="260151" cy="502959"/>
          </a:xfrm>
          <a:prstGeom prst="rect">
            <a:avLst/>
          </a:prstGeom>
        </p:spPr>
      </p:pic>
      <p:sp>
        <p:nvSpPr>
          <p:cNvPr id="12" name="テキスト ボックス 11"/>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3" name="図 12"/>
          <p:cNvPicPr>
            <a:picLocks noChangeAspect="1"/>
          </p:cNvPicPr>
          <p:nvPr/>
        </p:nvPicPr>
        <p:blipFill>
          <a:blip r:embed="rId8"/>
          <a:stretch>
            <a:fillRect/>
          </a:stretch>
        </p:blipFill>
        <p:spPr>
          <a:xfrm>
            <a:off x="294989" y="4255150"/>
            <a:ext cx="204595" cy="222131"/>
          </a:xfrm>
          <a:prstGeom prst="rect">
            <a:avLst/>
          </a:prstGeom>
        </p:spPr>
      </p:pic>
      <p:sp>
        <p:nvSpPr>
          <p:cNvPr id="14" name="テキスト ボックス 13"/>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15" name="テキスト ボックス 14"/>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sp>
        <p:nvSpPr>
          <p:cNvPr id="16" name="テキスト ボックス 15"/>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17" name="図 16"/>
          <p:cNvPicPr>
            <a:picLocks noChangeAspect="1"/>
          </p:cNvPicPr>
          <p:nvPr/>
        </p:nvPicPr>
        <p:blipFill>
          <a:blip r:embed="rId9"/>
          <a:stretch>
            <a:fillRect/>
          </a:stretch>
        </p:blipFill>
        <p:spPr>
          <a:xfrm>
            <a:off x="291721" y="4830339"/>
            <a:ext cx="185130" cy="313297"/>
          </a:xfrm>
          <a:prstGeom prst="rect">
            <a:avLst/>
          </a:prstGeom>
        </p:spPr>
      </p:pic>
      <p:pic>
        <p:nvPicPr>
          <p:cNvPr id="18" name="図 17"/>
          <p:cNvPicPr>
            <a:picLocks noChangeAspect="1"/>
          </p:cNvPicPr>
          <p:nvPr/>
        </p:nvPicPr>
        <p:blipFill>
          <a:blip r:embed="rId10"/>
          <a:stretch>
            <a:fillRect/>
          </a:stretch>
        </p:blipFill>
        <p:spPr>
          <a:xfrm>
            <a:off x="250603" y="2934400"/>
            <a:ext cx="226248" cy="260527"/>
          </a:xfrm>
          <a:prstGeom prst="rect">
            <a:avLst/>
          </a:prstGeom>
        </p:spPr>
      </p:pic>
      <p:sp>
        <p:nvSpPr>
          <p:cNvPr id="19" name="テキスト ボックス 18"/>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20" name="テキスト ボックス 19"/>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21" name="テキスト ボックス 20"/>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22" name="テキスト ボックス 21"/>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23" name="テキスト ボックス 22"/>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24" name="テキスト ボックス 23"/>
          <p:cNvSpPr txBox="1"/>
          <p:nvPr/>
        </p:nvSpPr>
        <p:spPr>
          <a:xfrm>
            <a:off x="359067" y="3769676"/>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25" name="図 24"/>
          <p:cNvPicPr>
            <a:picLocks noChangeAspect="1"/>
          </p:cNvPicPr>
          <p:nvPr/>
        </p:nvPicPr>
        <p:blipFill>
          <a:blip r:embed="rId9"/>
          <a:stretch>
            <a:fillRect/>
          </a:stretch>
        </p:blipFill>
        <p:spPr>
          <a:xfrm>
            <a:off x="277507" y="2474242"/>
            <a:ext cx="185130" cy="313297"/>
          </a:xfrm>
          <a:prstGeom prst="rect">
            <a:avLst/>
          </a:prstGeom>
        </p:spPr>
      </p:pic>
      <p:pic>
        <p:nvPicPr>
          <p:cNvPr id="26" name="図 25"/>
          <p:cNvPicPr>
            <a:picLocks noChangeAspect="1"/>
          </p:cNvPicPr>
          <p:nvPr/>
        </p:nvPicPr>
        <p:blipFill>
          <a:blip r:embed="rId7"/>
          <a:stretch>
            <a:fillRect/>
          </a:stretch>
        </p:blipFill>
        <p:spPr>
          <a:xfrm>
            <a:off x="250603" y="3233740"/>
            <a:ext cx="206879" cy="399967"/>
          </a:xfrm>
          <a:prstGeom prst="rect">
            <a:avLst/>
          </a:prstGeom>
        </p:spPr>
      </p:pic>
      <p:pic>
        <p:nvPicPr>
          <p:cNvPr id="27" name="図 26"/>
          <p:cNvPicPr>
            <a:picLocks noChangeAspect="1"/>
          </p:cNvPicPr>
          <p:nvPr/>
        </p:nvPicPr>
        <p:blipFill>
          <a:blip r:embed="rId6"/>
          <a:stretch>
            <a:fillRect/>
          </a:stretch>
        </p:blipFill>
        <p:spPr>
          <a:xfrm>
            <a:off x="257730" y="5483416"/>
            <a:ext cx="215962" cy="311946"/>
          </a:xfrm>
          <a:prstGeom prst="rect">
            <a:avLst/>
          </a:prstGeom>
        </p:spPr>
      </p:pic>
      <p:pic>
        <p:nvPicPr>
          <p:cNvPr id="28" name="図 27"/>
          <p:cNvPicPr>
            <a:picLocks noChangeAspect="1"/>
          </p:cNvPicPr>
          <p:nvPr/>
        </p:nvPicPr>
        <p:blipFill>
          <a:blip r:embed="rId10"/>
          <a:stretch>
            <a:fillRect/>
          </a:stretch>
        </p:blipFill>
        <p:spPr>
          <a:xfrm>
            <a:off x="257730" y="6085117"/>
            <a:ext cx="226248" cy="260527"/>
          </a:xfrm>
          <a:prstGeom prst="rect">
            <a:avLst/>
          </a:prstGeom>
        </p:spPr>
      </p:pic>
      <p:sp>
        <p:nvSpPr>
          <p:cNvPr id="29" name="正方形/長方形 28"/>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0" name="直線コネクタ 29"/>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円/楕円 30"/>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円/楕円 31"/>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円/楕円 32"/>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円/楕円 33"/>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円/楕円 34"/>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円/楕円 35"/>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円/楕円 36"/>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楕円 37"/>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円/楕円 38"/>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 name="直線コネクタ 40"/>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2" name="図 41"/>
          <p:cNvPicPr>
            <a:picLocks noChangeAspect="1"/>
          </p:cNvPicPr>
          <p:nvPr/>
        </p:nvPicPr>
        <p:blipFill>
          <a:blip r:embed="rId11"/>
          <a:stretch>
            <a:fillRect/>
          </a:stretch>
        </p:blipFill>
        <p:spPr>
          <a:xfrm>
            <a:off x="401686" y="3731004"/>
            <a:ext cx="1547824" cy="304802"/>
          </a:xfrm>
          <a:prstGeom prst="rect">
            <a:avLst/>
          </a:prstGeom>
        </p:spPr>
      </p:pic>
      <p:sp>
        <p:nvSpPr>
          <p:cNvPr id="43" name="テキスト ボックス 42"/>
          <p:cNvSpPr txBox="1"/>
          <p:nvPr/>
        </p:nvSpPr>
        <p:spPr>
          <a:xfrm>
            <a:off x="365711" y="3761145"/>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44" name="図 43"/>
          <p:cNvPicPr>
            <a:picLocks noChangeAspect="1"/>
          </p:cNvPicPr>
          <p:nvPr/>
        </p:nvPicPr>
        <p:blipFill>
          <a:blip r:embed="rId12"/>
          <a:stretch>
            <a:fillRect/>
          </a:stretch>
        </p:blipFill>
        <p:spPr>
          <a:xfrm>
            <a:off x="466565" y="1657263"/>
            <a:ext cx="1077810" cy="461179"/>
          </a:xfrm>
          <a:prstGeom prst="rect">
            <a:avLst/>
          </a:prstGeom>
        </p:spPr>
      </p:pic>
      <p:sp>
        <p:nvSpPr>
          <p:cNvPr id="45" name="テキスト ボックス 44"/>
          <p:cNvSpPr txBox="1"/>
          <p:nvPr/>
        </p:nvSpPr>
        <p:spPr>
          <a:xfrm>
            <a:off x="388489" y="1631527"/>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57" name="図 56"/>
          <p:cNvPicPr>
            <a:picLocks noChangeAspect="1"/>
          </p:cNvPicPr>
          <p:nvPr/>
        </p:nvPicPr>
        <p:blipFill>
          <a:blip r:embed="rId13"/>
          <a:stretch>
            <a:fillRect/>
          </a:stretch>
        </p:blipFill>
        <p:spPr>
          <a:xfrm>
            <a:off x="2274057" y="6402962"/>
            <a:ext cx="9777484" cy="109538"/>
          </a:xfrm>
          <a:prstGeom prst="rect">
            <a:avLst/>
          </a:prstGeom>
        </p:spPr>
      </p:pic>
      <p:pic>
        <p:nvPicPr>
          <p:cNvPr id="58" name="図 57"/>
          <p:cNvPicPr>
            <a:picLocks noChangeAspect="1"/>
          </p:cNvPicPr>
          <p:nvPr/>
        </p:nvPicPr>
        <p:blipFill>
          <a:blip r:embed="rId14"/>
          <a:stretch>
            <a:fillRect/>
          </a:stretch>
        </p:blipFill>
        <p:spPr>
          <a:xfrm>
            <a:off x="7037588" y="1793121"/>
            <a:ext cx="813393" cy="433391"/>
          </a:xfrm>
          <a:prstGeom prst="rect">
            <a:avLst/>
          </a:prstGeom>
        </p:spPr>
      </p:pic>
      <p:pic>
        <p:nvPicPr>
          <p:cNvPr id="59" name="図 58"/>
          <p:cNvPicPr>
            <a:picLocks noChangeAspect="1"/>
          </p:cNvPicPr>
          <p:nvPr/>
        </p:nvPicPr>
        <p:blipFill>
          <a:blip r:embed="rId14"/>
          <a:stretch>
            <a:fillRect/>
          </a:stretch>
        </p:blipFill>
        <p:spPr>
          <a:xfrm>
            <a:off x="9570929" y="2904072"/>
            <a:ext cx="2524438" cy="3496298"/>
          </a:xfrm>
          <a:prstGeom prst="rect">
            <a:avLst/>
          </a:prstGeom>
        </p:spPr>
      </p:pic>
      <p:pic>
        <p:nvPicPr>
          <p:cNvPr id="61" name="図 60"/>
          <p:cNvPicPr>
            <a:picLocks noChangeAspect="1"/>
          </p:cNvPicPr>
          <p:nvPr/>
        </p:nvPicPr>
        <p:blipFill>
          <a:blip r:embed="rId14"/>
          <a:stretch>
            <a:fillRect/>
          </a:stretch>
        </p:blipFill>
        <p:spPr>
          <a:xfrm>
            <a:off x="6767514" y="2799361"/>
            <a:ext cx="1728800" cy="433391"/>
          </a:xfrm>
          <a:prstGeom prst="rect">
            <a:avLst/>
          </a:prstGeom>
        </p:spPr>
      </p:pic>
      <p:pic>
        <p:nvPicPr>
          <p:cNvPr id="62" name="図 61"/>
          <p:cNvPicPr>
            <a:picLocks noChangeAspect="1"/>
          </p:cNvPicPr>
          <p:nvPr/>
        </p:nvPicPr>
        <p:blipFill>
          <a:blip r:embed="rId14"/>
          <a:stretch>
            <a:fillRect/>
          </a:stretch>
        </p:blipFill>
        <p:spPr>
          <a:xfrm>
            <a:off x="9595899" y="1901746"/>
            <a:ext cx="2499468" cy="1114872"/>
          </a:xfrm>
          <a:prstGeom prst="rect">
            <a:avLst/>
          </a:prstGeom>
        </p:spPr>
      </p:pic>
      <p:pic>
        <p:nvPicPr>
          <p:cNvPr id="63" name="図 62"/>
          <p:cNvPicPr>
            <a:picLocks noChangeAspect="1"/>
          </p:cNvPicPr>
          <p:nvPr/>
        </p:nvPicPr>
        <p:blipFill>
          <a:blip r:embed="rId14"/>
          <a:stretch>
            <a:fillRect/>
          </a:stretch>
        </p:blipFill>
        <p:spPr>
          <a:xfrm>
            <a:off x="5692898" y="2551051"/>
            <a:ext cx="2803415" cy="186121"/>
          </a:xfrm>
          <a:prstGeom prst="rect">
            <a:avLst/>
          </a:prstGeom>
        </p:spPr>
      </p:pic>
      <p:sp>
        <p:nvSpPr>
          <p:cNvPr id="70" name="テキスト ボックス 69"/>
          <p:cNvSpPr txBox="1"/>
          <p:nvPr/>
        </p:nvSpPr>
        <p:spPr>
          <a:xfrm>
            <a:off x="2284949" y="1093710"/>
            <a:ext cx="6593249" cy="461665"/>
          </a:xfrm>
          <a:prstGeom prst="rect">
            <a:avLst/>
          </a:prstGeom>
          <a:noFill/>
        </p:spPr>
        <p:txBody>
          <a:bodyPr wrap="square" rtlCol="0">
            <a:spAutoFit/>
          </a:bodyPr>
          <a:lstStyle/>
          <a:p>
            <a:r>
              <a:rPr lang="ja-JP" altLang="en-US" sz="2400" b="1" dirty="0" smtClean="0">
                <a:solidFill>
                  <a:srgbClr val="FFC000"/>
                </a:solidFill>
                <a:latin typeface="HG丸ｺﾞｼｯｸM-PRO" panose="020F0600000000000000" pitchFamily="50" charset="-128"/>
                <a:ea typeface="HG丸ｺﾞｼｯｸM-PRO" panose="020F0600000000000000" pitchFamily="50" charset="-128"/>
              </a:rPr>
              <a:t>商品がショッピングカートに追加されました。</a:t>
            </a:r>
            <a:endParaRPr kumimoji="1" lang="ja-JP" altLang="en-US" sz="2400" b="1" dirty="0">
              <a:solidFill>
                <a:srgbClr val="FFC000"/>
              </a:solidFill>
              <a:latin typeface="HG丸ｺﾞｼｯｸM-PRO" panose="020F0600000000000000" pitchFamily="50" charset="-128"/>
              <a:ea typeface="HG丸ｺﾞｼｯｸM-PRO" panose="020F0600000000000000" pitchFamily="50" charset="-128"/>
            </a:endParaRPr>
          </a:p>
        </p:txBody>
      </p:sp>
      <p:pic>
        <p:nvPicPr>
          <p:cNvPr id="71" name="Picture 2" descr="「topへ戻る　ボタン」の画像検索結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769257" y="5795362"/>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72" name="図 71"/>
          <p:cNvPicPr>
            <a:picLocks noChangeAspect="1"/>
          </p:cNvPicPr>
          <p:nvPr/>
        </p:nvPicPr>
        <p:blipFill>
          <a:blip r:embed="rId16"/>
          <a:stretch>
            <a:fillRect/>
          </a:stretch>
        </p:blipFill>
        <p:spPr>
          <a:xfrm>
            <a:off x="7458388" y="5742979"/>
            <a:ext cx="849035" cy="421227"/>
          </a:xfrm>
          <a:prstGeom prst="rect">
            <a:avLst/>
          </a:prstGeom>
        </p:spPr>
      </p:pic>
      <p:sp>
        <p:nvSpPr>
          <p:cNvPr id="73" name="テキスト ボックス 72"/>
          <p:cNvSpPr txBox="1"/>
          <p:nvPr/>
        </p:nvSpPr>
        <p:spPr>
          <a:xfrm>
            <a:off x="5130943" y="5807462"/>
            <a:ext cx="2398961" cy="307777"/>
          </a:xfrm>
          <a:prstGeom prst="rect">
            <a:avLst/>
          </a:prstGeom>
          <a:noFill/>
        </p:spPr>
        <p:txBody>
          <a:bodyPr wrap="square" rtlCol="0">
            <a:spAutoFit/>
          </a:bodyPr>
          <a:lstStyle/>
          <a:p>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item</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ページへ戻るボタン→</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74" name="図 73"/>
          <p:cNvPicPr>
            <a:picLocks noChangeAspect="1"/>
          </p:cNvPicPr>
          <p:nvPr/>
        </p:nvPicPr>
        <p:blipFill>
          <a:blip r:embed="rId17"/>
          <a:stretch>
            <a:fillRect/>
          </a:stretch>
        </p:blipFill>
        <p:spPr>
          <a:xfrm>
            <a:off x="8542125" y="5742979"/>
            <a:ext cx="881069" cy="409578"/>
          </a:xfrm>
          <a:prstGeom prst="rect">
            <a:avLst/>
          </a:prstGeom>
        </p:spPr>
      </p:pic>
      <p:sp>
        <p:nvSpPr>
          <p:cNvPr id="75" name="テキスト ボックス 74"/>
          <p:cNvSpPr txBox="1"/>
          <p:nvPr/>
        </p:nvSpPr>
        <p:spPr>
          <a:xfrm>
            <a:off x="8780580" y="6162308"/>
            <a:ext cx="2518477"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cart</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ページへ遷移ボタン</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77" name="図 76"/>
          <p:cNvPicPr>
            <a:picLocks noChangeAspect="1"/>
          </p:cNvPicPr>
          <p:nvPr/>
        </p:nvPicPr>
        <p:blipFill>
          <a:blip r:embed="rId18"/>
          <a:stretch>
            <a:fillRect/>
          </a:stretch>
        </p:blipFill>
        <p:spPr>
          <a:xfrm>
            <a:off x="2554411" y="1761364"/>
            <a:ext cx="5153063" cy="1104908"/>
          </a:xfrm>
          <a:prstGeom prst="rect">
            <a:avLst/>
          </a:prstGeom>
        </p:spPr>
      </p:pic>
      <p:pic>
        <p:nvPicPr>
          <p:cNvPr id="78" name="図 77"/>
          <p:cNvPicPr>
            <a:picLocks noChangeAspect="1"/>
          </p:cNvPicPr>
          <p:nvPr/>
        </p:nvPicPr>
        <p:blipFill>
          <a:blip r:embed="rId19"/>
          <a:stretch>
            <a:fillRect/>
          </a:stretch>
        </p:blipFill>
        <p:spPr>
          <a:xfrm>
            <a:off x="7989980" y="1961624"/>
            <a:ext cx="1104289" cy="309483"/>
          </a:xfrm>
          <a:prstGeom prst="rect">
            <a:avLst/>
          </a:prstGeom>
        </p:spPr>
      </p:pic>
      <p:pic>
        <p:nvPicPr>
          <p:cNvPr id="80" name="図 79"/>
          <p:cNvPicPr>
            <a:picLocks noChangeAspect="1"/>
          </p:cNvPicPr>
          <p:nvPr/>
        </p:nvPicPr>
        <p:blipFill>
          <a:blip r:embed="rId20"/>
          <a:stretch>
            <a:fillRect/>
          </a:stretch>
        </p:blipFill>
        <p:spPr>
          <a:xfrm>
            <a:off x="6993761" y="1754220"/>
            <a:ext cx="595317" cy="347665"/>
          </a:xfrm>
          <a:prstGeom prst="rect">
            <a:avLst/>
          </a:prstGeom>
        </p:spPr>
      </p:pic>
      <p:pic>
        <p:nvPicPr>
          <p:cNvPr id="79" name="図 78"/>
          <p:cNvPicPr>
            <a:picLocks noChangeAspect="1"/>
          </p:cNvPicPr>
          <p:nvPr/>
        </p:nvPicPr>
        <p:blipFill>
          <a:blip r:embed="rId21"/>
          <a:stretch>
            <a:fillRect/>
          </a:stretch>
        </p:blipFill>
        <p:spPr>
          <a:xfrm>
            <a:off x="6995213" y="1870940"/>
            <a:ext cx="925267" cy="436931"/>
          </a:xfrm>
          <a:prstGeom prst="rect">
            <a:avLst/>
          </a:prstGeom>
        </p:spPr>
      </p:pic>
      <p:pic>
        <p:nvPicPr>
          <p:cNvPr id="82" name="図 81"/>
          <p:cNvPicPr>
            <a:picLocks noChangeAspect="1"/>
          </p:cNvPicPr>
          <p:nvPr/>
        </p:nvPicPr>
        <p:blipFill>
          <a:blip r:embed="rId14"/>
          <a:stretch>
            <a:fillRect/>
          </a:stretch>
        </p:blipFill>
        <p:spPr>
          <a:xfrm>
            <a:off x="7945450" y="1887852"/>
            <a:ext cx="1148819" cy="433391"/>
          </a:xfrm>
          <a:prstGeom prst="rect">
            <a:avLst/>
          </a:prstGeom>
        </p:spPr>
      </p:pic>
    </p:spTree>
    <p:extLst>
      <p:ext uri="{BB962C8B-B14F-4D97-AF65-F5344CB8AC3E}">
        <p14:creationId xmlns:p14="http://schemas.microsoft.com/office/powerpoint/2010/main" val="1655652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8852" y="97691"/>
            <a:ext cx="12020342" cy="6473371"/>
          </a:xfrm>
          <a:prstGeom prst="rect">
            <a:avLst/>
          </a:prstGeom>
        </p:spPr>
      </p:pic>
      <p:sp>
        <p:nvSpPr>
          <p:cNvPr id="5" name="テキスト ボックス 4"/>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6" name="図 5"/>
          <p:cNvPicPr>
            <a:picLocks noChangeAspect="1"/>
          </p:cNvPicPr>
          <p:nvPr/>
        </p:nvPicPr>
        <p:blipFill>
          <a:blip r:embed="rId3"/>
          <a:stretch>
            <a:fillRect/>
          </a:stretch>
        </p:blipFill>
        <p:spPr>
          <a:xfrm>
            <a:off x="265902" y="956258"/>
            <a:ext cx="1264448" cy="3444530"/>
          </a:xfrm>
          <a:prstGeom prst="rect">
            <a:avLst/>
          </a:prstGeom>
        </p:spPr>
      </p:pic>
      <p:sp>
        <p:nvSpPr>
          <p:cNvPr id="7" name="テキスト ボックス 6"/>
          <p:cNvSpPr txBox="1"/>
          <p:nvPr/>
        </p:nvSpPr>
        <p:spPr>
          <a:xfrm>
            <a:off x="74559" y="855782"/>
            <a:ext cx="2611492" cy="276999"/>
          </a:xfrm>
          <a:prstGeom prst="rect">
            <a:avLst/>
          </a:prstGeom>
          <a:noFill/>
        </p:spPr>
        <p:txBody>
          <a:bodyPr wrap="square" rtlCol="0">
            <a:spAutoFit/>
          </a:bodyPr>
          <a:lstStyle/>
          <a:p>
            <a:r>
              <a:rPr lang="en-US" altLang="ja-JP" sz="1200" dirty="0" smtClean="0">
                <a:latin typeface="+mj-ea"/>
                <a:ea typeface="+mj-ea"/>
              </a:rPr>
              <a:t>cart</a:t>
            </a:r>
            <a:r>
              <a:rPr lang="ja-JP" altLang="en-US" sz="1200" dirty="0" smtClean="0">
                <a:latin typeface="+mj-ea"/>
                <a:ea typeface="+mj-ea"/>
              </a:rPr>
              <a:t>ページ</a:t>
            </a:r>
            <a:endParaRPr kumimoji="1" lang="ja-JP" altLang="en-US" sz="1200" dirty="0">
              <a:latin typeface="+mj-ea"/>
              <a:ea typeface="+mj-ea"/>
            </a:endParaRPr>
          </a:p>
        </p:txBody>
      </p:sp>
      <p:pic>
        <p:nvPicPr>
          <p:cNvPr id="8" name="図 7"/>
          <p:cNvPicPr>
            <a:picLocks noChangeAspect="1"/>
          </p:cNvPicPr>
          <p:nvPr/>
        </p:nvPicPr>
        <p:blipFill>
          <a:blip r:embed="rId4"/>
          <a:stretch>
            <a:fillRect/>
          </a:stretch>
        </p:blipFill>
        <p:spPr>
          <a:xfrm>
            <a:off x="144891" y="3685112"/>
            <a:ext cx="1613981" cy="485761"/>
          </a:xfrm>
          <a:prstGeom prst="rect">
            <a:avLst/>
          </a:prstGeom>
        </p:spPr>
      </p:pic>
      <p:pic>
        <p:nvPicPr>
          <p:cNvPr id="9" name="図 8"/>
          <p:cNvPicPr>
            <a:picLocks noChangeAspect="1"/>
          </p:cNvPicPr>
          <p:nvPr/>
        </p:nvPicPr>
        <p:blipFill>
          <a:blip r:embed="rId5"/>
          <a:stretch>
            <a:fillRect/>
          </a:stretch>
        </p:blipFill>
        <p:spPr>
          <a:xfrm>
            <a:off x="283361" y="1626401"/>
            <a:ext cx="1043663" cy="286721"/>
          </a:xfrm>
          <a:prstGeom prst="rect">
            <a:avLst/>
          </a:prstGeom>
        </p:spPr>
      </p:pic>
      <p:pic>
        <p:nvPicPr>
          <p:cNvPr id="10" name="図 9"/>
          <p:cNvPicPr>
            <a:picLocks noChangeAspect="1"/>
          </p:cNvPicPr>
          <p:nvPr/>
        </p:nvPicPr>
        <p:blipFill>
          <a:blip r:embed="rId6"/>
          <a:stretch>
            <a:fillRect/>
          </a:stretch>
        </p:blipFill>
        <p:spPr>
          <a:xfrm>
            <a:off x="250603" y="2036581"/>
            <a:ext cx="215962" cy="311946"/>
          </a:xfrm>
          <a:prstGeom prst="rect">
            <a:avLst/>
          </a:prstGeom>
        </p:spPr>
      </p:pic>
      <p:pic>
        <p:nvPicPr>
          <p:cNvPr id="11" name="図 10"/>
          <p:cNvPicPr>
            <a:picLocks noChangeAspect="1"/>
          </p:cNvPicPr>
          <p:nvPr/>
        </p:nvPicPr>
        <p:blipFill>
          <a:blip r:embed="rId7"/>
          <a:stretch>
            <a:fillRect/>
          </a:stretch>
        </p:blipFill>
        <p:spPr>
          <a:xfrm>
            <a:off x="149225" y="1090506"/>
            <a:ext cx="260151" cy="502959"/>
          </a:xfrm>
          <a:prstGeom prst="rect">
            <a:avLst/>
          </a:prstGeom>
        </p:spPr>
      </p:pic>
      <p:sp>
        <p:nvSpPr>
          <p:cNvPr id="12" name="テキスト ボックス 11"/>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3" name="図 12"/>
          <p:cNvPicPr>
            <a:picLocks noChangeAspect="1"/>
          </p:cNvPicPr>
          <p:nvPr/>
        </p:nvPicPr>
        <p:blipFill>
          <a:blip r:embed="rId8"/>
          <a:stretch>
            <a:fillRect/>
          </a:stretch>
        </p:blipFill>
        <p:spPr>
          <a:xfrm>
            <a:off x="294989" y="4255150"/>
            <a:ext cx="204595" cy="222131"/>
          </a:xfrm>
          <a:prstGeom prst="rect">
            <a:avLst/>
          </a:prstGeom>
        </p:spPr>
      </p:pic>
      <p:sp>
        <p:nvSpPr>
          <p:cNvPr id="14" name="テキスト ボックス 13"/>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15" name="テキスト ボックス 14"/>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sp>
        <p:nvSpPr>
          <p:cNvPr id="16" name="テキスト ボックス 15"/>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17" name="図 16"/>
          <p:cNvPicPr>
            <a:picLocks noChangeAspect="1"/>
          </p:cNvPicPr>
          <p:nvPr/>
        </p:nvPicPr>
        <p:blipFill>
          <a:blip r:embed="rId9"/>
          <a:stretch>
            <a:fillRect/>
          </a:stretch>
        </p:blipFill>
        <p:spPr>
          <a:xfrm>
            <a:off x="291721" y="4830339"/>
            <a:ext cx="185130" cy="313297"/>
          </a:xfrm>
          <a:prstGeom prst="rect">
            <a:avLst/>
          </a:prstGeom>
        </p:spPr>
      </p:pic>
      <p:pic>
        <p:nvPicPr>
          <p:cNvPr id="18" name="図 17"/>
          <p:cNvPicPr>
            <a:picLocks noChangeAspect="1"/>
          </p:cNvPicPr>
          <p:nvPr/>
        </p:nvPicPr>
        <p:blipFill>
          <a:blip r:embed="rId10"/>
          <a:stretch>
            <a:fillRect/>
          </a:stretch>
        </p:blipFill>
        <p:spPr>
          <a:xfrm>
            <a:off x="250603" y="2934400"/>
            <a:ext cx="226248" cy="260527"/>
          </a:xfrm>
          <a:prstGeom prst="rect">
            <a:avLst/>
          </a:prstGeom>
        </p:spPr>
      </p:pic>
      <p:sp>
        <p:nvSpPr>
          <p:cNvPr id="19" name="テキスト ボックス 18"/>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20" name="テキスト ボックス 19"/>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21" name="テキスト ボックス 20"/>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22" name="テキスト ボックス 21"/>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23" name="テキスト ボックス 22"/>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24" name="テキスト ボックス 23"/>
          <p:cNvSpPr txBox="1"/>
          <p:nvPr/>
        </p:nvSpPr>
        <p:spPr>
          <a:xfrm>
            <a:off x="359067" y="3769676"/>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25" name="図 24"/>
          <p:cNvPicPr>
            <a:picLocks noChangeAspect="1"/>
          </p:cNvPicPr>
          <p:nvPr/>
        </p:nvPicPr>
        <p:blipFill>
          <a:blip r:embed="rId9"/>
          <a:stretch>
            <a:fillRect/>
          </a:stretch>
        </p:blipFill>
        <p:spPr>
          <a:xfrm>
            <a:off x="277507" y="2474242"/>
            <a:ext cx="185130" cy="313297"/>
          </a:xfrm>
          <a:prstGeom prst="rect">
            <a:avLst/>
          </a:prstGeom>
        </p:spPr>
      </p:pic>
      <p:pic>
        <p:nvPicPr>
          <p:cNvPr id="26" name="図 25"/>
          <p:cNvPicPr>
            <a:picLocks noChangeAspect="1"/>
          </p:cNvPicPr>
          <p:nvPr/>
        </p:nvPicPr>
        <p:blipFill>
          <a:blip r:embed="rId7"/>
          <a:stretch>
            <a:fillRect/>
          </a:stretch>
        </p:blipFill>
        <p:spPr>
          <a:xfrm>
            <a:off x="250603" y="3233740"/>
            <a:ext cx="206879" cy="399967"/>
          </a:xfrm>
          <a:prstGeom prst="rect">
            <a:avLst/>
          </a:prstGeom>
        </p:spPr>
      </p:pic>
      <p:pic>
        <p:nvPicPr>
          <p:cNvPr id="27" name="図 26"/>
          <p:cNvPicPr>
            <a:picLocks noChangeAspect="1"/>
          </p:cNvPicPr>
          <p:nvPr/>
        </p:nvPicPr>
        <p:blipFill>
          <a:blip r:embed="rId6"/>
          <a:stretch>
            <a:fillRect/>
          </a:stretch>
        </p:blipFill>
        <p:spPr>
          <a:xfrm>
            <a:off x="257730" y="5483416"/>
            <a:ext cx="215962" cy="311946"/>
          </a:xfrm>
          <a:prstGeom prst="rect">
            <a:avLst/>
          </a:prstGeom>
        </p:spPr>
      </p:pic>
      <p:pic>
        <p:nvPicPr>
          <p:cNvPr id="28" name="図 27"/>
          <p:cNvPicPr>
            <a:picLocks noChangeAspect="1"/>
          </p:cNvPicPr>
          <p:nvPr/>
        </p:nvPicPr>
        <p:blipFill>
          <a:blip r:embed="rId10"/>
          <a:stretch>
            <a:fillRect/>
          </a:stretch>
        </p:blipFill>
        <p:spPr>
          <a:xfrm>
            <a:off x="257730" y="6085117"/>
            <a:ext cx="226248" cy="260527"/>
          </a:xfrm>
          <a:prstGeom prst="rect">
            <a:avLst/>
          </a:prstGeom>
        </p:spPr>
      </p:pic>
      <p:sp>
        <p:nvSpPr>
          <p:cNvPr id="29" name="正方形/長方形 28"/>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0" name="直線コネクタ 29"/>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円/楕円 30"/>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円/楕円 31"/>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円/楕円 32"/>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円/楕円 33"/>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円/楕円 34"/>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円/楕円 35"/>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円/楕円 36"/>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楕円 37"/>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円/楕円 38"/>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 name="直線コネクタ 40"/>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2" name="図 41"/>
          <p:cNvPicPr>
            <a:picLocks noChangeAspect="1"/>
          </p:cNvPicPr>
          <p:nvPr/>
        </p:nvPicPr>
        <p:blipFill>
          <a:blip r:embed="rId11"/>
          <a:stretch>
            <a:fillRect/>
          </a:stretch>
        </p:blipFill>
        <p:spPr>
          <a:xfrm>
            <a:off x="401686" y="3731004"/>
            <a:ext cx="1547824" cy="304802"/>
          </a:xfrm>
          <a:prstGeom prst="rect">
            <a:avLst/>
          </a:prstGeom>
        </p:spPr>
      </p:pic>
      <p:sp>
        <p:nvSpPr>
          <p:cNvPr id="43" name="テキスト ボックス 42"/>
          <p:cNvSpPr txBox="1"/>
          <p:nvPr/>
        </p:nvSpPr>
        <p:spPr>
          <a:xfrm>
            <a:off x="365711" y="3761145"/>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44" name="図 43"/>
          <p:cNvPicPr>
            <a:picLocks noChangeAspect="1"/>
          </p:cNvPicPr>
          <p:nvPr/>
        </p:nvPicPr>
        <p:blipFill>
          <a:blip r:embed="rId12"/>
          <a:stretch>
            <a:fillRect/>
          </a:stretch>
        </p:blipFill>
        <p:spPr>
          <a:xfrm>
            <a:off x="466565" y="1657263"/>
            <a:ext cx="1077810" cy="461179"/>
          </a:xfrm>
          <a:prstGeom prst="rect">
            <a:avLst/>
          </a:prstGeom>
        </p:spPr>
      </p:pic>
      <p:sp>
        <p:nvSpPr>
          <p:cNvPr id="45" name="テキスト ボックス 44"/>
          <p:cNvSpPr txBox="1"/>
          <p:nvPr/>
        </p:nvSpPr>
        <p:spPr>
          <a:xfrm>
            <a:off x="388489" y="1631527"/>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46" name="図 45"/>
          <p:cNvPicPr>
            <a:picLocks noChangeAspect="1"/>
          </p:cNvPicPr>
          <p:nvPr/>
        </p:nvPicPr>
        <p:blipFill>
          <a:blip r:embed="rId13"/>
          <a:stretch>
            <a:fillRect/>
          </a:stretch>
        </p:blipFill>
        <p:spPr>
          <a:xfrm>
            <a:off x="2274057" y="6402962"/>
            <a:ext cx="9777484" cy="109538"/>
          </a:xfrm>
          <a:prstGeom prst="rect">
            <a:avLst/>
          </a:prstGeom>
        </p:spPr>
      </p:pic>
      <p:pic>
        <p:nvPicPr>
          <p:cNvPr id="47" name="図 46"/>
          <p:cNvPicPr>
            <a:picLocks noChangeAspect="1"/>
          </p:cNvPicPr>
          <p:nvPr/>
        </p:nvPicPr>
        <p:blipFill>
          <a:blip r:embed="rId14"/>
          <a:stretch>
            <a:fillRect/>
          </a:stretch>
        </p:blipFill>
        <p:spPr>
          <a:xfrm>
            <a:off x="7037588" y="1793121"/>
            <a:ext cx="813393" cy="433391"/>
          </a:xfrm>
          <a:prstGeom prst="rect">
            <a:avLst/>
          </a:prstGeom>
        </p:spPr>
      </p:pic>
      <p:pic>
        <p:nvPicPr>
          <p:cNvPr id="48" name="図 47"/>
          <p:cNvPicPr>
            <a:picLocks noChangeAspect="1"/>
          </p:cNvPicPr>
          <p:nvPr/>
        </p:nvPicPr>
        <p:blipFill>
          <a:blip r:embed="rId14"/>
          <a:stretch>
            <a:fillRect/>
          </a:stretch>
        </p:blipFill>
        <p:spPr>
          <a:xfrm>
            <a:off x="9570929" y="2904072"/>
            <a:ext cx="2524438" cy="3496298"/>
          </a:xfrm>
          <a:prstGeom prst="rect">
            <a:avLst/>
          </a:prstGeom>
        </p:spPr>
      </p:pic>
      <p:pic>
        <p:nvPicPr>
          <p:cNvPr id="49" name="図 48"/>
          <p:cNvPicPr>
            <a:picLocks noChangeAspect="1"/>
          </p:cNvPicPr>
          <p:nvPr/>
        </p:nvPicPr>
        <p:blipFill>
          <a:blip r:embed="rId14"/>
          <a:stretch>
            <a:fillRect/>
          </a:stretch>
        </p:blipFill>
        <p:spPr>
          <a:xfrm>
            <a:off x="6767514" y="2799361"/>
            <a:ext cx="1728800" cy="433391"/>
          </a:xfrm>
          <a:prstGeom prst="rect">
            <a:avLst/>
          </a:prstGeom>
        </p:spPr>
      </p:pic>
      <p:pic>
        <p:nvPicPr>
          <p:cNvPr id="50" name="図 49"/>
          <p:cNvPicPr>
            <a:picLocks noChangeAspect="1"/>
          </p:cNvPicPr>
          <p:nvPr/>
        </p:nvPicPr>
        <p:blipFill>
          <a:blip r:embed="rId14"/>
          <a:stretch>
            <a:fillRect/>
          </a:stretch>
        </p:blipFill>
        <p:spPr>
          <a:xfrm>
            <a:off x="9595899" y="1901746"/>
            <a:ext cx="2499468" cy="1114872"/>
          </a:xfrm>
          <a:prstGeom prst="rect">
            <a:avLst/>
          </a:prstGeom>
        </p:spPr>
      </p:pic>
      <p:pic>
        <p:nvPicPr>
          <p:cNvPr id="51" name="図 50"/>
          <p:cNvPicPr>
            <a:picLocks noChangeAspect="1"/>
          </p:cNvPicPr>
          <p:nvPr/>
        </p:nvPicPr>
        <p:blipFill>
          <a:blip r:embed="rId14"/>
          <a:stretch>
            <a:fillRect/>
          </a:stretch>
        </p:blipFill>
        <p:spPr>
          <a:xfrm>
            <a:off x="5692898" y="2551051"/>
            <a:ext cx="2803415" cy="186121"/>
          </a:xfrm>
          <a:prstGeom prst="rect">
            <a:avLst/>
          </a:prstGeom>
        </p:spPr>
      </p:pic>
      <p:pic>
        <p:nvPicPr>
          <p:cNvPr id="53" name="Picture 2" descr="「topへ戻る　ボタン」の画像検索結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142013" y="5843365"/>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54" name="図 53"/>
          <p:cNvPicPr>
            <a:picLocks noChangeAspect="1"/>
          </p:cNvPicPr>
          <p:nvPr/>
        </p:nvPicPr>
        <p:blipFill>
          <a:blip r:embed="rId16"/>
          <a:stretch>
            <a:fillRect/>
          </a:stretch>
        </p:blipFill>
        <p:spPr>
          <a:xfrm>
            <a:off x="8160585" y="5735119"/>
            <a:ext cx="849035" cy="421227"/>
          </a:xfrm>
          <a:prstGeom prst="rect">
            <a:avLst/>
          </a:prstGeom>
        </p:spPr>
      </p:pic>
      <p:sp>
        <p:nvSpPr>
          <p:cNvPr id="55" name="テキスト ボックス 54"/>
          <p:cNvSpPr txBox="1"/>
          <p:nvPr/>
        </p:nvSpPr>
        <p:spPr>
          <a:xfrm>
            <a:off x="5763244" y="5805477"/>
            <a:ext cx="2398961" cy="307777"/>
          </a:xfrm>
          <a:prstGeom prst="rect">
            <a:avLst/>
          </a:prstGeom>
          <a:noFill/>
        </p:spPr>
        <p:txBody>
          <a:bodyPr wrap="square" rtlCol="0">
            <a:spAutoFit/>
          </a:bodyPr>
          <a:lstStyle/>
          <a:p>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item</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ページへ戻るボタン→</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56" name="図 55"/>
          <p:cNvPicPr>
            <a:picLocks noChangeAspect="1"/>
          </p:cNvPicPr>
          <p:nvPr/>
        </p:nvPicPr>
        <p:blipFill>
          <a:blip r:embed="rId17"/>
          <a:stretch>
            <a:fillRect/>
          </a:stretch>
        </p:blipFill>
        <p:spPr>
          <a:xfrm>
            <a:off x="9130394" y="5753094"/>
            <a:ext cx="881069" cy="409578"/>
          </a:xfrm>
          <a:prstGeom prst="rect">
            <a:avLst/>
          </a:prstGeom>
        </p:spPr>
      </p:pic>
      <p:sp>
        <p:nvSpPr>
          <p:cNvPr id="57" name="テキスト ボックス 56"/>
          <p:cNvSpPr txBox="1"/>
          <p:nvPr/>
        </p:nvSpPr>
        <p:spPr>
          <a:xfrm>
            <a:off x="9135112" y="6173167"/>
            <a:ext cx="3148038"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buyconfirm</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ページへ遷移ボタン</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60" name="図 59"/>
          <p:cNvPicPr>
            <a:picLocks noChangeAspect="1"/>
          </p:cNvPicPr>
          <p:nvPr/>
        </p:nvPicPr>
        <p:blipFill>
          <a:blip r:embed="rId18"/>
          <a:stretch>
            <a:fillRect/>
          </a:stretch>
        </p:blipFill>
        <p:spPr>
          <a:xfrm>
            <a:off x="6993761" y="1754220"/>
            <a:ext cx="595317" cy="347665"/>
          </a:xfrm>
          <a:prstGeom prst="rect">
            <a:avLst/>
          </a:prstGeom>
        </p:spPr>
      </p:pic>
      <p:pic>
        <p:nvPicPr>
          <p:cNvPr id="63" name="図 62"/>
          <p:cNvPicPr>
            <a:picLocks noChangeAspect="1"/>
          </p:cNvPicPr>
          <p:nvPr/>
        </p:nvPicPr>
        <p:blipFill>
          <a:blip r:embed="rId14"/>
          <a:stretch>
            <a:fillRect/>
          </a:stretch>
        </p:blipFill>
        <p:spPr>
          <a:xfrm>
            <a:off x="30732" y="1081760"/>
            <a:ext cx="2340985" cy="5489302"/>
          </a:xfrm>
          <a:prstGeom prst="rect">
            <a:avLst/>
          </a:prstGeom>
        </p:spPr>
      </p:pic>
      <p:pic>
        <p:nvPicPr>
          <p:cNvPr id="62" name="図 61"/>
          <p:cNvPicPr>
            <a:picLocks noChangeAspect="1"/>
          </p:cNvPicPr>
          <p:nvPr/>
        </p:nvPicPr>
        <p:blipFill>
          <a:blip r:embed="rId19"/>
          <a:stretch>
            <a:fillRect/>
          </a:stretch>
        </p:blipFill>
        <p:spPr>
          <a:xfrm>
            <a:off x="143668" y="1233802"/>
            <a:ext cx="2653033" cy="460551"/>
          </a:xfrm>
          <a:prstGeom prst="rect">
            <a:avLst/>
          </a:prstGeom>
        </p:spPr>
      </p:pic>
      <p:pic>
        <p:nvPicPr>
          <p:cNvPr id="64" name="図 63"/>
          <p:cNvPicPr>
            <a:picLocks noChangeAspect="1"/>
          </p:cNvPicPr>
          <p:nvPr/>
        </p:nvPicPr>
        <p:blipFill>
          <a:blip r:embed="rId20"/>
          <a:stretch>
            <a:fillRect/>
          </a:stretch>
        </p:blipFill>
        <p:spPr>
          <a:xfrm>
            <a:off x="5837985" y="2356193"/>
            <a:ext cx="713902" cy="348649"/>
          </a:xfrm>
          <a:prstGeom prst="rect">
            <a:avLst/>
          </a:prstGeom>
        </p:spPr>
      </p:pic>
      <p:pic>
        <p:nvPicPr>
          <p:cNvPr id="65" name="図 64"/>
          <p:cNvPicPr>
            <a:picLocks noChangeAspect="1"/>
          </p:cNvPicPr>
          <p:nvPr/>
        </p:nvPicPr>
        <p:blipFill>
          <a:blip r:embed="rId21"/>
          <a:stretch>
            <a:fillRect/>
          </a:stretch>
        </p:blipFill>
        <p:spPr>
          <a:xfrm>
            <a:off x="6812489" y="2349784"/>
            <a:ext cx="717415" cy="354386"/>
          </a:xfrm>
          <a:prstGeom prst="rect">
            <a:avLst/>
          </a:prstGeom>
        </p:spPr>
      </p:pic>
      <p:pic>
        <p:nvPicPr>
          <p:cNvPr id="66" name="図 65"/>
          <p:cNvPicPr>
            <a:picLocks noChangeAspect="1"/>
          </p:cNvPicPr>
          <p:nvPr/>
        </p:nvPicPr>
        <p:blipFill>
          <a:blip r:embed="rId22"/>
          <a:stretch>
            <a:fillRect/>
          </a:stretch>
        </p:blipFill>
        <p:spPr>
          <a:xfrm>
            <a:off x="336142" y="1839573"/>
            <a:ext cx="5153063" cy="1104908"/>
          </a:xfrm>
          <a:prstGeom prst="rect">
            <a:avLst/>
          </a:prstGeom>
        </p:spPr>
      </p:pic>
      <p:pic>
        <p:nvPicPr>
          <p:cNvPr id="67" name="図 66"/>
          <p:cNvPicPr>
            <a:picLocks noChangeAspect="1"/>
          </p:cNvPicPr>
          <p:nvPr/>
        </p:nvPicPr>
        <p:blipFill>
          <a:blip r:embed="rId23"/>
          <a:stretch>
            <a:fillRect/>
          </a:stretch>
        </p:blipFill>
        <p:spPr>
          <a:xfrm>
            <a:off x="4776944" y="1949149"/>
            <a:ext cx="925267" cy="436931"/>
          </a:xfrm>
          <a:prstGeom prst="rect">
            <a:avLst/>
          </a:prstGeom>
        </p:spPr>
      </p:pic>
      <p:pic>
        <p:nvPicPr>
          <p:cNvPr id="68" name="図 67"/>
          <p:cNvPicPr>
            <a:picLocks noChangeAspect="1"/>
          </p:cNvPicPr>
          <p:nvPr/>
        </p:nvPicPr>
        <p:blipFill>
          <a:blip r:embed="rId24"/>
          <a:stretch>
            <a:fillRect/>
          </a:stretch>
        </p:blipFill>
        <p:spPr>
          <a:xfrm>
            <a:off x="5894462" y="1948030"/>
            <a:ext cx="1692350" cy="380576"/>
          </a:xfrm>
          <a:prstGeom prst="rect">
            <a:avLst/>
          </a:prstGeom>
        </p:spPr>
      </p:pic>
      <p:pic>
        <p:nvPicPr>
          <p:cNvPr id="71" name="図 70"/>
          <p:cNvPicPr>
            <a:picLocks noChangeAspect="1"/>
          </p:cNvPicPr>
          <p:nvPr/>
        </p:nvPicPr>
        <p:blipFill>
          <a:blip r:embed="rId25"/>
          <a:stretch>
            <a:fillRect/>
          </a:stretch>
        </p:blipFill>
        <p:spPr>
          <a:xfrm>
            <a:off x="9225921" y="5823341"/>
            <a:ext cx="690013" cy="244784"/>
          </a:xfrm>
          <a:prstGeom prst="rect">
            <a:avLst/>
          </a:prstGeom>
        </p:spPr>
      </p:pic>
      <p:sp>
        <p:nvSpPr>
          <p:cNvPr id="72" name="テキスト ボックス 71"/>
          <p:cNvSpPr txBox="1"/>
          <p:nvPr/>
        </p:nvSpPr>
        <p:spPr>
          <a:xfrm>
            <a:off x="9115453" y="5805477"/>
            <a:ext cx="999918" cy="338554"/>
          </a:xfrm>
          <a:prstGeom prst="rect">
            <a:avLst/>
          </a:prstGeom>
          <a:noFill/>
        </p:spPr>
        <p:txBody>
          <a:bodyPr wrap="square" rtlCol="0">
            <a:spAutoFit/>
          </a:bodyPr>
          <a:lstStyle/>
          <a:p>
            <a:r>
              <a:rPr lang="ja-JP" altLang="en-US" sz="1600" dirty="0"/>
              <a:t>購入</a:t>
            </a:r>
            <a:r>
              <a:rPr lang="ja-JP" altLang="en-US" sz="1600" dirty="0" smtClean="0"/>
              <a:t>する</a:t>
            </a:r>
            <a:endParaRPr kumimoji="1" lang="ja-JP" altLang="en-US" sz="1600" dirty="0"/>
          </a:p>
        </p:txBody>
      </p:sp>
      <p:sp>
        <p:nvSpPr>
          <p:cNvPr id="73" name="テキスト ボックス 72"/>
          <p:cNvSpPr txBox="1"/>
          <p:nvPr/>
        </p:nvSpPr>
        <p:spPr>
          <a:xfrm>
            <a:off x="7850981" y="5423831"/>
            <a:ext cx="4799603" cy="338554"/>
          </a:xfrm>
          <a:prstGeom prst="rect">
            <a:avLst/>
          </a:prstGeom>
          <a:noFill/>
        </p:spPr>
        <p:txBody>
          <a:bodyPr wrap="square" rtlCol="0">
            <a:spAutoFit/>
          </a:bodyPr>
          <a:lstStyle/>
          <a:p>
            <a:r>
              <a:rPr lang="ja-JP" altLang="en-US" sz="1600" dirty="0" smtClean="0">
                <a:latin typeface="HG丸ｺﾞｼｯｸM-PRO" panose="020F0600000000000000" pitchFamily="50" charset="-128"/>
                <a:ea typeface="HG丸ｺﾞｼｯｸM-PRO" panose="020F0600000000000000" pitchFamily="50" charset="-128"/>
              </a:rPr>
              <a:t>アイテムを購入するにはログインが必要です。</a:t>
            </a:r>
            <a:r>
              <a:rPr lang="en-US" altLang="ja-JP" sz="1600" dirty="0" smtClean="0">
                <a:latin typeface="HG丸ｺﾞｼｯｸM-PRO" panose="020F0600000000000000" pitchFamily="50" charset="-128"/>
                <a:ea typeface="HG丸ｺﾞｼｯｸM-PRO" panose="020F0600000000000000" pitchFamily="50" charset="-128"/>
              </a:rPr>
              <a:t>  </a:t>
            </a:r>
            <a:endParaRPr kumimoji="1" lang="ja-JP" altLang="en-US" sz="16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644208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6" name="図 5"/>
          <p:cNvPicPr>
            <a:picLocks noChangeAspect="1"/>
          </p:cNvPicPr>
          <p:nvPr/>
        </p:nvPicPr>
        <p:blipFill>
          <a:blip r:embed="rId2"/>
          <a:stretch>
            <a:fillRect/>
          </a:stretch>
        </p:blipFill>
        <p:spPr>
          <a:xfrm>
            <a:off x="265902" y="956258"/>
            <a:ext cx="1264448" cy="3444530"/>
          </a:xfrm>
          <a:prstGeom prst="rect">
            <a:avLst/>
          </a:prstGeom>
        </p:spPr>
      </p:pic>
      <p:sp>
        <p:nvSpPr>
          <p:cNvPr id="7" name="テキスト ボックス 6"/>
          <p:cNvSpPr txBox="1"/>
          <p:nvPr/>
        </p:nvSpPr>
        <p:spPr>
          <a:xfrm>
            <a:off x="77986" y="641386"/>
            <a:ext cx="2611492" cy="276999"/>
          </a:xfrm>
          <a:prstGeom prst="rect">
            <a:avLst/>
          </a:prstGeom>
          <a:noFill/>
        </p:spPr>
        <p:txBody>
          <a:bodyPr wrap="square" rtlCol="0">
            <a:spAutoFit/>
          </a:bodyPr>
          <a:lstStyle/>
          <a:p>
            <a:r>
              <a:rPr lang="en-US" altLang="ja-JP" sz="1200" dirty="0" smtClean="0">
                <a:latin typeface="+mj-ea"/>
                <a:ea typeface="+mj-ea"/>
              </a:rPr>
              <a:t>buyconfim</a:t>
            </a:r>
            <a:r>
              <a:rPr lang="ja-JP" altLang="en-US" sz="1200" dirty="0" smtClean="0">
                <a:latin typeface="+mj-ea"/>
                <a:ea typeface="+mj-ea"/>
              </a:rPr>
              <a:t>ページ</a:t>
            </a:r>
            <a:endParaRPr kumimoji="1" lang="ja-JP" altLang="en-US" sz="1200" dirty="0">
              <a:latin typeface="+mj-ea"/>
              <a:ea typeface="+mj-ea"/>
            </a:endParaRPr>
          </a:p>
        </p:txBody>
      </p:sp>
      <p:pic>
        <p:nvPicPr>
          <p:cNvPr id="8" name="図 7"/>
          <p:cNvPicPr>
            <a:picLocks noChangeAspect="1"/>
          </p:cNvPicPr>
          <p:nvPr/>
        </p:nvPicPr>
        <p:blipFill>
          <a:blip r:embed="rId3"/>
          <a:stretch>
            <a:fillRect/>
          </a:stretch>
        </p:blipFill>
        <p:spPr>
          <a:xfrm>
            <a:off x="144891" y="3685112"/>
            <a:ext cx="1613981" cy="485761"/>
          </a:xfrm>
          <a:prstGeom prst="rect">
            <a:avLst/>
          </a:prstGeom>
        </p:spPr>
      </p:pic>
      <p:pic>
        <p:nvPicPr>
          <p:cNvPr id="9" name="図 8"/>
          <p:cNvPicPr>
            <a:picLocks noChangeAspect="1"/>
          </p:cNvPicPr>
          <p:nvPr/>
        </p:nvPicPr>
        <p:blipFill>
          <a:blip r:embed="rId4"/>
          <a:stretch>
            <a:fillRect/>
          </a:stretch>
        </p:blipFill>
        <p:spPr>
          <a:xfrm>
            <a:off x="283361" y="1626401"/>
            <a:ext cx="1043663" cy="286721"/>
          </a:xfrm>
          <a:prstGeom prst="rect">
            <a:avLst/>
          </a:prstGeom>
        </p:spPr>
      </p:pic>
      <p:pic>
        <p:nvPicPr>
          <p:cNvPr id="10" name="図 9"/>
          <p:cNvPicPr>
            <a:picLocks noChangeAspect="1"/>
          </p:cNvPicPr>
          <p:nvPr/>
        </p:nvPicPr>
        <p:blipFill>
          <a:blip r:embed="rId5"/>
          <a:stretch>
            <a:fillRect/>
          </a:stretch>
        </p:blipFill>
        <p:spPr>
          <a:xfrm>
            <a:off x="250603" y="2036581"/>
            <a:ext cx="215962" cy="311946"/>
          </a:xfrm>
          <a:prstGeom prst="rect">
            <a:avLst/>
          </a:prstGeom>
        </p:spPr>
      </p:pic>
      <p:pic>
        <p:nvPicPr>
          <p:cNvPr id="11" name="図 10"/>
          <p:cNvPicPr>
            <a:picLocks noChangeAspect="1"/>
          </p:cNvPicPr>
          <p:nvPr/>
        </p:nvPicPr>
        <p:blipFill>
          <a:blip r:embed="rId6"/>
          <a:stretch>
            <a:fillRect/>
          </a:stretch>
        </p:blipFill>
        <p:spPr>
          <a:xfrm>
            <a:off x="149225" y="1090506"/>
            <a:ext cx="260151" cy="502959"/>
          </a:xfrm>
          <a:prstGeom prst="rect">
            <a:avLst/>
          </a:prstGeom>
        </p:spPr>
      </p:pic>
      <p:sp>
        <p:nvSpPr>
          <p:cNvPr id="12" name="テキスト ボックス 11"/>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3" name="図 12"/>
          <p:cNvPicPr>
            <a:picLocks noChangeAspect="1"/>
          </p:cNvPicPr>
          <p:nvPr/>
        </p:nvPicPr>
        <p:blipFill>
          <a:blip r:embed="rId7"/>
          <a:stretch>
            <a:fillRect/>
          </a:stretch>
        </p:blipFill>
        <p:spPr>
          <a:xfrm>
            <a:off x="294989" y="4255150"/>
            <a:ext cx="204595" cy="222131"/>
          </a:xfrm>
          <a:prstGeom prst="rect">
            <a:avLst/>
          </a:prstGeom>
        </p:spPr>
      </p:pic>
      <p:sp>
        <p:nvSpPr>
          <p:cNvPr id="14" name="テキスト ボックス 13"/>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15" name="テキスト ボックス 14"/>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sp>
        <p:nvSpPr>
          <p:cNvPr id="16" name="テキスト ボックス 15"/>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17" name="図 16"/>
          <p:cNvPicPr>
            <a:picLocks noChangeAspect="1"/>
          </p:cNvPicPr>
          <p:nvPr/>
        </p:nvPicPr>
        <p:blipFill>
          <a:blip r:embed="rId8"/>
          <a:stretch>
            <a:fillRect/>
          </a:stretch>
        </p:blipFill>
        <p:spPr>
          <a:xfrm>
            <a:off x="291721" y="4830339"/>
            <a:ext cx="185130" cy="313297"/>
          </a:xfrm>
          <a:prstGeom prst="rect">
            <a:avLst/>
          </a:prstGeom>
        </p:spPr>
      </p:pic>
      <p:pic>
        <p:nvPicPr>
          <p:cNvPr id="18" name="図 17"/>
          <p:cNvPicPr>
            <a:picLocks noChangeAspect="1"/>
          </p:cNvPicPr>
          <p:nvPr/>
        </p:nvPicPr>
        <p:blipFill>
          <a:blip r:embed="rId9"/>
          <a:stretch>
            <a:fillRect/>
          </a:stretch>
        </p:blipFill>
        <p:spPr>
          <a:xfrm>
            <a:off x="250603" y="2934400"/>
            <a:ext cx="226248" cy="260527"/>
          </a:xfrm>
          <a:prstGeom prst="rect">
            <a:avLst/>
          </a:prstGeom>
        </p:spPr>
      </p:pic>
      <p:sp>
        <p:nvSpPr>
          <p:cNvPr id="19" name="テキスト ボックス 18"/>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20" name="テキスト ボックス 19"/>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21" name="テキスト ボックス 20"/>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22" name="テキスト ボックス 21"/>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23" name="テキスト ボックス 22"/>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24" name="テキスト ボックス 23"/>
          <p:cNvSpPr txBox="1"/>
          <p:nvPr/>
        </p:nvSpPr>
        <p:spPr>
          <a:xfrm>
            <a:off x="359067" y="3769676"/>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25" name="図 24"/>
          <p:cNvPicPr>
            <a:picLocks noChangeAspect="1"/>
          </p:cNvPicPr>
          <p:nvPr/>
        </p:nvPicPr>
        <p:blipFill>
          <a:blip r:embed="rId8"/>
          <a:stretch>
            <a:fillRect/>
          </a:stretch>
        </p:blipFill>
        <p:spPr>
          <a:xfrm>
            <a:off x="277507" y="2474242"/>
            <a:ext cx="185130" cy="313297"/>
          </a:xfrm>
          <a:prstGeom prst="rect">
            <a:avLst/>
          </a:prstGeom>
        </p:spPr>
      </p:pic>
      <p:pic>
        <p:nvPicPr>
          <p:cNvPr id="26" name="図 25"/>
          <p:cNvPicPr>
            <a:picLocks noChangeAspect="1"/>
          </p:cNvPicPr>
          <p:nvPr/>
        </p:nvPicPr>
        <p:blipFill>
          <a:blip r:embed="rId6"/>
          <a:stretch>
            <a:fillRect/>
          </a:stretch>
        </p:blipFill>
        <p:spPr>
          <a:xfrm>
            <a:off x="250603" y="3233740"/>
            <a:ext cx="206879" cy="399967"/>
          </a:xfrm>
          <a:prstGeom prst="rect">
            <a:avLst/>
          </a:prstGeom>
        </p:spPr>
      </p:pic>
      <p:pic>
        <p:nvPicPr>
          <p:cNvPr id="27" name="図 26"/>
          <p:cNvPicPr>
            <a:picLocks noChangeAspect="1"/>
          </p:cNvPicPr>
          <p:nvPr/>
        </p:nvPicPr>
        <p:blipFill>
          <a:blip r:embed="rId5"/>
          <a:stretch>
            <a:fillRect/>
          </a:stretch>
        </p:blipFill>
        <p:spPr>
          <a:xfrm>
            <a:off x="257730" y="5483416"/>
            <a:ext cx="215962" cy="311946"/>
          </a:xfrm>
          <a:prstGeom prst="rect">
            <a:avLst/>
          </a:prstGeom>
        </p:spPr>
      </p:pic>
      <p:pic>
        <p:nvPicPr>
          <p:cNvPr id="28" name="図 27"/>
          <p:cNvPicPr>
            <a:picLocks noChangeAspect="1"/>
          </p:cNvPicPr>
          <p:nvPr/>
        </p:nvPicPr>
        <p:blipFill>
          <a:blip r:embed="rId9"/>
          <a:stretch>
            <a:fillRect/>
          </a:stretch>
        </p:blipFill>
        <p:spPr>
          <a:xfrm>
            <a:off x="257730" y="6085117"/>
            <a:ext cx="226248" cy="260527"/>
          </a:xfrm>
          <a:prstGeom prst="rect">
            <a:avLst/>
          </a:prstGeom>
        </p:spPr>
      </p:pic>
      <p:sp>
        <p:nvSpPr>
          <p:cNvPr id="29" name="正方形/長方形 28"/>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0" name="直線コネクタ 29"/>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円/楕円 30"/>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円/楕円 31"/>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円/楕円 32"/>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円/楕円 33"/>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円/楕円 34"/>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円/楕円 35"/>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円/楕円 36"/>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楕円 37"/>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円/楕円 38"/>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 name="直線コネクタ 40"/>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2" name="図 41"/>
          <p:cNvPicPr>
            <a:picLocks noChangeAspect="1"/>
          </p:cNvPicPr>
          <p:nvPr/>
        </p:nvPicPr>
        <p:blipFill>
          <a:blip r:embed="rId10"/>
          <a:stretch>
            <a:fillRect/>
          </a:stretch>
        </p:blipFill>
        <p:spPr>
          <a:xfrm>
            <a:off x="401686" y="3731004"/>
            <a:ext cx="1547824" cy="304802"/>
          </a:xfrm>
          <a:prstGeom prst="rect">
            <a:avLst/>
          </a:prstGeom>
        </p:spPr>
      </p:pic>
      <p:sp>
        <p:nvSpPr>
          <p:cNvPr id="43" name="テキスト ボックス 42"/>
          <p:cNvSpPr txBox="1"/>
          <p:nvPr/>
        </p:nvSpPr>
        <p:spPr>
          <a:xfrm>
            <a:off x="365711" y="3761145"/>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44" name="図 43"/>
          <p:cNvPicPr>
            <a:picLocks noChangeAspect="1"/>
          </p:cNvPicPr>
          <p:nvPr/>
        </p:nvPicPr>
        <p:blipFill>
          <a:blip r:embed="rId11"/>
          <a:stretch>
            <a:fillRect/>
          </a:stretch>
        </p:blipFill>
        <p:spPr>
          <a:xfrm>
            <a:off x="466565" y="1657263"/>
            <a:ext cx="1077810" cy="461179"/>
          </a:xfrm>
          <a:prstGeom prst="rect">
            <a:avLst/>
          </a:prstGeom>
        </p:spPr>
      </p:pic>
      <p:sp>
        <p:nvSpPr>
          <p:cNvPr id="45" name="テキスト ボックス 44"/>
          <p:cNvSpPr txBox="1"/>
          <p:nvPr/>
        </p:nvSpPr>
        <p:spPr>
          <a:xfrm>
            <a:off x="388489" y="1631527"/>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46" name="図 45"/>
          <p:cNvPicPr>
            <a:picLocks noChangeAspect="1"/>
          </p:cNvPicPr>
          <p:nvPr/>
        </p:nvPicPr>
        <p:blipFill>
          <a:blip r:embed="rId12"/>
          <a:stretch>
            <a:fillRect/>
          </a:stretch>
        </p:blipFill>
        <p:spPr>
          <a:xfrm>
            <a:off x="2274057" y="6402962"/>
            <a:ext cx="9777484" cy="109538"/>
          </a:xfrm>
          <a:prstGeom prst="rect">
            <a:avLst/>
          </a:prstGeom>
        </p:spPr>
      </p:pic>
      <p:pic>
        <p:nvPicPr>
          <p:cNvPr id="47" name="図 46"/>
          <p:cNvPicPr>
            <a:picLocks noChangeAspect="1"/>
          </p:cNvPicPr>
          <p:nvPr/>
        </p:nvPicPr>
        <p:blipFill>
          <a:blip r:embed="rId13"/>
          <a:stretch>
            <a:fillRect/>
          </a:stretch>
        </p:blipFill>
        <p:spPr>
          <a:xfrm>
            <a:off x="7037588" y="1793121"/>
            <a:ext cx="813393" cy="433391"/>
          </a:xfrm>
          <a:prstGeom prst="rect">
            <a:avLst/>
          </a:prstGeom>
        </p:spPr>
      </p:pic>
      <p:pic>
        <p:nvPicPr>
          <p:cNvPr id="48" name="図 47"/>
          <p:cNvPicPr>
            <a:picLocks noChangeAspect="1"/>
          </p:cNvPicPr>
          <p:nvPr/>
        </p:nvPicPr>
        <p:blipFill>
          <a:blip r:embed="rId13"/>
          <a:stretch>
            <a:fillRect/>
          </a:stretch>
        </p:blipFill>
        <p:spPr>
          <a:xfrm>
            <a:off x="9570929" y="2904072"/>
            <a:ext cx="2524438" cy="3496298"/>
          </a:xfrm>
          <a:prstGeom prst="rect">
            <a:avLst/>
          </a:prstGeom>
        </p:spPr>
      </p:pic>
      <p:pic>
        <p:nvPicPr>
          <p:cNvPr id="49" name="図 48"/>
          <p:cNvPicPr>
            <a:picLocks noChangeAspect="1"/>
          </p:cNvPicPr>
          <p:nvPr/>
        </p:nvPicPr>
        <p:blipFill>
          <a:blip r:embed="rId13"/>
          <a:stretch>
            <a:fillRect/>
          </a:stretch>
        </p:blipFill>
        <p:spPr>
          <a:xfrm>
            <a:off x="6767514" y="2799361"/>
            <a:ext cx="1728800" cy="433391"/>
          </a:xfrm>
          <a:prstGeom prst="rect">
            <a:avLst/>
          </a:prstGeom>
        </p:spPr>
      </p:pic>
      <p:pic>
        <p:nvPicPr>
          <p:cNvPr id="50" name="図 49"/>
          <p:cNvPicPr>
            <a:picLocks noChangeAspect="1"/>
          </p:cNvPicPr>
          <p:nvPr/>
        </p:nvPicPr>
        <p:blipFill>
          <a:blip r:embed="rId13"/>
          <a:stretch>
            <a:fillRect/>
          </a:stretch>
        </p:blipFill>
        <p:spPr>
          <a:xfrm>
            <a:off x="9595899" y="1901746"/>
            <a:ext cx="2499468" cy="1114872"/>
          </a:xfrm>
          <a:prstGeom prst="rect">
            <a:avLst/>
          </a:prstGeom>
        </p:spPr>
      </p:pic>
      <p:pic>
        <p:nvPicPr>
          <p:cNvPr id="51" name="図 50"/>
          <p:cNvPicPr>
            <a:picLocks noChangeAspect="1"/>
          </p:cNvPicPr>
          <p:nvPr/>
        </p:nvPicPr>
        <p:blipFill>
          <a:blip r:embed="rId13"/>
          <a:stretch>
            <a:fillRect/>
          </a:stretch>
        </p:blipFill>
        <p:spPr>
          <a:xfrm>
            <a:off x="5692898" y="2551051"/>
            <a:ext cx="2803415" cy="186121"/>
          </a:xfrm>
          <a:prstGeom prst="rect">
            <a:avLst/>
          </a:prstGeom>
        </p:spPr>
      </p:pic>
      <p:pic>
        <p:nvPicPr>
          <p:cNvPr id="52" name="Picture 2" descr="「topへ戻る　ボタン」の画像検索結果"/>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69257" y="5795362"/>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53" name="図 52"/>
          <p:cNvPicPr>
            <a:picLocks noChangeAspect="1"/>
          </p:cNvPicPr>
          <p:nvPr/>
        </p:nvPicPr>
        <p:blipFill>
          <a:blip r:embed="rId15"/>
          <a:stretch>
            <a:fillRect/>
          </a:stretch>
        </p:blipFill>
        <p:spPr>
          <a:xfrm>
            <a:off x="8718991" y="5742320"/>
            <a:ext cx="849035" cy="421227"/>
          </a:xfrm>
          <a:prstGeom prst="rect">
            <a:avLst/>
          </a:prstGeom>
        </p:spPr>
      </p:pic>
      <p:sp>
        <p:nvSpPr>
          <p:cNvPr id="54" name="テキスト ボックス 53"/>
          <p:cNvSpPr txBox="1"/>
          <p:nvPr/>
        </p:nvSpPr>
        <p:spPr>
          <a:xfrm>
            <a:off x="6391546" y="5806803"/>
            <a:ext cx="2398961" cy="307777"/>
          </a:xfrm>
          <a:prstGeom prst="rect">
            <a:avLst/>
          </a:prstGeom>
          <a:noFill/>
        </p:spPr>
        <p:txBody>
          <a:bodyPr wrap="square" rtlCol="0">
            <a:spAutoFit/>
          </a:bodyPr>
          <a:lstStyle/>
          <a:p>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cart</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ページへ戻るボタン→</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56" name="テキスト ボックス 55"/>
          <p:cNvSpPr txBox="1"/>
          <p:nvPr/>
        </p:nvSpPr>
        <p:spPr>
          <a:xfrm>
            <a:off x="8686111" y="1561612"/>
            <a:ext cx="3330233"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buycomplete</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ページへ遷移ボタン</a:t>
            </a:r>
            <a:r>
              <a:rPr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57" name="図 56"/>
          <p:cNvPicPr>
            <a:picLocks noChangeAspect="1"/>
          </p:cNvPicPr>
          <p:nvPr/>
        </p:nvPicPr>
        <p:blipFill>
          <a:blip r:embed="rId16"/>
          <a:stretch>
            <a:fillRect/>
          </a:stretch>
        </p:blipFill>
        <p:spPr>
          <a:xfrm>
            <a:off x="6993761" y="1754220"/>
            <a:ext cx="595317" cy="347665"/>
          </a:xfrm>
          <a:prstGeom prst="rect">
            <a:avLst/>
          </a:prstGeom>
        </p:spPr>
      </p:pic>
      <p:pic>
        <p:nvPicPr>
          <p:cNvPr id="58" name="図 57"/>
          <p:cNvPicPr>
            <a:picLocks noChangeAspect="1"/>
          </p:cNvPicPr>
          <p:nvPr/>
        </p:nvPicPr>
        <p:blipFill>
          <a:blip r:embed="rId13"/>
          <a:stretch>
            <a:fillRect/>
          </a:stretch>
        </p:blipFill>
        <p:spPr>
          <a:xfrm>
            <a:off x="30732" y="1081760"/>
            <a:ext cx="2340985" cy="5489302"/>
          </a:xfrm>
          <a:prstGeom prst="rect">
            <a:avLst/>
          </a:prstGeom>
        </p:spPr>
      </p:pic>
      <p:pic>
        <p:nvPicPr>
          <p:cNvPr id="62" name="図 61"/>
          <p:cNvPicPr>
            <a:picLocks noChangeAspect="1"/>
          </p:cNvPicPr>
          <p:nvPr/>
        </p:nvPicPr>
        <p:blipFill>
          <a:blip r:embed="rId17"/>
          <a:stretch>
            <a:fillRect/>
          </a:stretch>
        </p:blipFill>
        <p:spPr>
          <a:xfrm>
            <a:off x="264090" y="1586039"/>
            <a:ext cx="5153063" cy="1104908"/>
          </a:xfrm>
          <a:prstGeom prst="rect">
            <a:avLst/>
          </a:prstGeom>
        </p:spPr>
      </p:pic>
      <p:pic>
        <p:nvPicPr>
          <p:cNvPr id="63" name="図 62"/>
          <p:cNvPicPr>
            <a:picLocks noChangeAspect="1"/>
          </p:cNvPicPr>
          <p:nvPr/>
        </p:nvPicPr>
        <p:blipFill>
          <a:blip r:embed="rId18"/>
          <a:stretch>
            <a:fillRect/>
          </a:stretch>
        </p:blipFill>
        <p:spPr>
          <a:xfrm>
            <a:off x="4704892" y="1695615"/>
            <a:ext cx="925267" cy="436931"/>
          </a:xfrm>
          <a:prstGeom prst="rect">
            <a:avLst/>
          </a:prstGeom>
        </p:spPr>
      </p:pic>
      <p:pic>
        <p:nvPicPr>
          <p:cNvPr id="64" name="図 63"/>
          <p:cNvPicPr>
            <a:picLocks noChangeAspect="1"/>
          </p:cNvPicPr>
          <p:nvPr/>
        </p:nvPicPr>
        <p:blipFill>
          <a:blip r:embed="rId19"/>
          <a:stretch>
            <a:fillRect/>
          </a:stretch>
        </p:blipFill>
        <p:spPr>
          <a:xfrm>
            <a:off x="5822410" y="1694496"/>
            <a:ext cx="1692350" cy="380576"/>
          </a:xfrm>
          <a:prstGeom prst="rect">
            <a:avLst/>
          </a:prstGeom>
        </p:spPr>
      </p:pic>
      <p:pic>
        <p:nvPicPr>
          <p:cNvPr id="67" name="図 66"/>
          <p:cNvPicPr>
            <a:picLocks noChangeAspect="1"/>
          </p:cNvPicPr>
          <p:nvPr/>
        </p:nvPicPr>
        <p:blipFill>
          <a:blip r:embed="rId20"/>
          <a:stretch>
            <a:fillRect/>
          </a:stretch>
        </p:blipFill>
        <p:spPr>
          <a:xfrm>
            <a:off x="98910" y="979884"/>
            <a:ext cx="1600212" cy="490541"/>
          </a:xfrm>
          <a:prstGeom prst="rect">
            <a:avLst/>
          </a:prstGeom>
        </p:spPr>
      </p:pic>
      <p:pic>
        <p:nvPicPr>
          <p:cNvPr id="68" name="図 67"/>
          <p:cNvPicPr>
            <a:picLocks noChangeAspect="1"/>
          </p:cNvPicPr>
          <p:nvPr/>
        </p:nvPicPr>
        <p:blipFill>
          <a:blip r:embed="rId21"/>
          <a:stretch>
            <a:fillRect/>
          </a:stretch>
        </p:blipFill>
        <p:spPr>
          <a:xfrm>
            <a:off x="9270742" y="1185874"/>
            <a:ext cx="2343167" cy="357190"/>
          </a:xfrm>
          <a:prstGeom prst="rect">
            <a:avLst/>
          </a:prstGeom>
        </p:spPr>
      </p:pic>
      <p:pic>
        <p:nvPicPr>
          <p:cNvPr id="69" name="図 68"/>
          <p:cNvPicPr>
            <a:picLocks noChangeAspect="1"/>
          </p:cNvPicPr>
          <p:nvPr/>
        </p:nvPicPr>
        <p:blipFill>
          <a:blip r:embed="rId22"/>
          <a:stretch>
            <a:fillRect/>
          </a:stretch>
        </p:blipFill>
        <p:spPr>
          <a:xfrm>
            <a:off x="9143509" y="2539772"/>
            <a:ext cx="2328880" cy="1143008"/>
          </a:xfrm>
          <a:prstGeom prst="rect">
            <a:avLst/>
          </a:prstGeom>
        </p:spPr>
      </p:pic>
      <p:pic>
        <p:nvPicPr>
          <p:cNvPr id="70" name="図 69"/>
          <p:cNvPicPr>
            <a:picLocks noChangeAspect="1"/>
          </p:cNvPicPr>
          <p:nvPr/>
        </p:nvPicPr>
        <p:blipFill>
          <a:blip r:embed="rId23"/>
          <a:stretch>
            <a:fillRect/>
          </a:stretch>
        </p:blipFill>
        <p:spPr>
          <a:xfrm>
            <a:off x="103609" y="611411"/>
            <a:ext cx="11991757" cy="67412"/>
          </a:xfrm>
          <a:prstGeom prst="rect">
            <a:avLst/>
          </a:prstGeom>
        </p:spPr>
      </p:pic>
      <p:pic>
        <p:nvPicPr>
          <p:cNvPr id="72" name="図 71"/>
          <p:cNvPicPr>
            <a:picLocks noChangeAspect="1"/>
          </p:cNvPicPr>
          <p:nvPr/>
        </p:nvPicPr>
        <p:blipFill>
          <a:blip r:embed="rId24"/>
          <a:stretch>
            <a:fillRect/>
          </a:stretch>
        </p:blipFill>
        <p:spPr>
          <a:xfrm>
            <a:off x="8878362" y="2059247"/>
            <a:ext cx="1130521" cy="350604"/>
          </a:xfrm>
          <a:prstGeom prst="rect">
            <a:avLst/>
          </a:prstGeom>
        </p:spPr>
      </p:pic>
      <p:pic>
        <p:nvPicPr>
          <p:cNvPr id="73" name="図 72"/>
          <p:cNvPicPr>
            <a:picLocks noChangeAspect="1"/>
          </p:cNvPicPr>
          <p:nvPr/>
        </p:nvPicPr>
        <p:blipFill>
          <a:blip r:embed="rId18"/>
          <a:stretch>
            <a:fillRect/>
          </a:stretch>
        </p:blipFill>
        <p:spPr>
          <a:xfrm>
            <a:off x="10180957" y="2019876"/>
            <a:ext cx="925267" cy="436931"/>
          </a:xfrm>
          <a:prstGeom prst="rect">
            <a:avLst/>
          </a:prstGeom>
        </p:spPr>
      </p:pic>
      <p:sp>
        <p:nvSpPr>
          <p:cNvPr id="74" name="テキスト ボックス 73"/>
          <p:cNvSpPr txBox="1"/>
          <p:nvPr/>
        </p:nvSpPr>
        <p:spPr>
          <a:xfrm>
            <a:off x="7687608" y="232940"/>
            <a:ext cx="3956005"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この時点で未ログインなら</a:t>
            </a:r>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login</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471455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a:blip r:embed="rId2"/>
          <a:stretch>
            <a:fillRect/>
          </a:stretch>
        </p:blipFill>
        <p:spPr>
          <a:xfrm>
            <a:off x="265902" y="956258"/>
            <a:ext cx="1264448" cy="3444530"/>
          </a:xfrm>
          <a:prstGeom prst="rect">
            <a:avLst/>
          </a:prstGeom>
        </p:spPr>
      </p:pic>
      <p:sp>
        <p:nvSpPr>
          <p:cNvPr id="6" name="テキスト ボックス 5"/>
          <p:cNvSpPr txBox="1"/>
          <p:nvPr/>
        </p:nvSpPr>
        <p:spPr>
          <a:xfrm>
            <a:off x="77986" y="641386"/>
            <a:ext cx="2611492" cy="276999"/>
          </a:xfrm>
          <a:prstGeom prst="rect">
            <a:avLst/>
          </a:prstGeom>
          <a:noFill/>
        </p:spPr>
        <p:txBody>
          <a:bodyPr wrap="square" rtlCol="0">
            <a:spAutoFit/>
          </a:bodyPr>
          <a:lstStyle/>
          <a:p>
            <a:r>
              <a:rPr lang="en-US" altLang="ja-JP" sz="1200" dirty="0" smtClean="0">
                <a:latin typeface="+mj-ea"/>
                <a:ea typeface="+mj-ea"/>
              </a:rPr>
              <a:t>buyconfim</a:t>
            </a:r>
            <a:r>
              <a:rPr lang="ja-JP" altLang="en-US" sz="1200" dirty="0" smtClean="0">
                <a:latin typeface="+mj-ea"/>
                <a:ea typeface="+mj-ea"/>
              </a:rPr>
              <a:t>ページ</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44891" y="3685112"/>
            <a:ext cx="1613981" cy="485761"/>
          </a:xfrm>
          <a:prstGeom prst="rect">
            <a:avLst/>
          </a:prstGeom>
        </p:spPr>
      </p:pic>
      <p:pic>
        <p:nvPicPr>
          <p:cNvPr id="8" name="図 7"/>
          <p:cNvPicPr>
            <a:picLocks noChangeAspect="1"/>
          </p:cNvPicPr>
          <p:nvPr/>
        </p:nvPicPr>
        <p:blipFill>
          <a:blip r:embed="rId4"/>
          <a:stretch>
            <a:fillRect/>
          </a:stretch>
        </p:blipFill>
        <p:spPr>
          <a:xfrm>
            <a:off x="283361" y="1626401"/>
            <a:ext cx="1043663" cy="286721"/>
          </a:xfrm>
          <a:prstGeom prst="rect">
            <a:avLst/>
          </a:prstGeom>
        </p:spPr>
      </p:pic>
      <p:pic>
        <p:nvPicPr>
          <p:cNvPr id="9" name="図 8"/>
          <p:cNvPicPr>
            <a:picLocks noChangeAspect="1"/>
          </p:cNvPicPr>
          <p:nvPr/>
        </p:nvPicPr>
        <p:blipFill>
          <a:blip r:embed="rId5"/>
          <a:stretch>
            <a:fillRect/>
          </a:stretch>
        </p:blipFill>
        <p:spPr>
          <a:xfrm>
            <a:off x="250603" y="2036581"/>
            <a:ext cx="215962" cy="311946"/>
          </a:xfrm>
          <a:prstGeom prst="rect">
            <a:avLst/>
          </a:prstGeom>
        </p:spPr>
      </p:pic>
      <p:pic>
        <p:nvPicPr>
          <p:cNvPr id="10" name="図 9"/>
          <p:cNvPicPr>
            <a:picLocks noChangeAspect="1"/>
          </p:cNvPicPr>
          <p:nvPr/>
        </p:nvPicPr>
        <p:blipFill>
          <a:blip r:embed="rId6"/>
          <a:stretch>
            <a:fillRect/>
          </a:stretch>
        </p:blipFill>
        <p:spPr>
          <a:xfrm>
            <a:off x="149225" y="1090506"/>
            <a:ext cx="260151" cy="502959"/>
          </a:xfrm>
          <a:prstGeom prst="rect">
            <a:avLst/>
          </a:prstGeom>
        </p:spPr>
      </p:pic>
      <p:sp>
        <p:nvSpPr>
          <p:cNvPr id="11" name="テキスト ボックス 10"/>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2" name="図 11"/>
          <p:cNvPicPr>
            <a:picLocks noChangeAspect="1"/>
          </p:cNvPicPr>
          <p:nvPr/>
        </p:nvPicPr>
        <p:blipFill>
          <a:blip r:embed="rId7"/>
          <a:stretch>
            <a:fillRect/>
          </a:stretch>
        </p:blipFill>
        <p:spPr>
          <a:xfrm>
            <a:off x="294989" y="4255150"/>
            <a:ext cx="204595" cy="222131"/>
          </a:xfrm>
          <a:prstGeom prst="rect">
            <a:avLst/>
          </a:prstGeom>
        </p:spPr>
      </p:pic>
      <p:sp>
        <p:nvSpPr>
          <p:cNvPr id="13" name="テキスト ボックス 12"/>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14" name="テキスト ボックス 13"/>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sp>
        <p:nvSpPr>
          <p:cNvPr id="15" name="テキスト ボックス 14"/>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16" name="図 15"/>
          <p:cNvPicPr>
            <a:picLocks noChangeAspect="1"/>
          </p:cNvPicPr>
          <p:nvPr/>
        </p:nvPicPr>
        <p:blipFill>
          <a:blip r:embed="rId8"/>
          <a:stretch>
            <a:fillRect/>
          </a:stretch>
        </p:blipFill>
        <p:spPr>
          <a:xfrm>
            <a:off x="291721" y="4830339"/>
            <a:ext cx="185130" cy="313297"/>
          </a:xfrm>
          <a:prstGeom prst="rect">
            <a:avLst/>
          </a:prstGeom>
        </p:spPr>
      </p:pic>
      <p:pic>
        <p:nvPicPr>
          <p:cNvPr id="17" name="図 16"/>
          <p:cNvPicPr>
            <a:picLocks noChangeAspect="1"/>
          </p:cNvPicPr>
          <p:nvPr/>
        </p:nvPicPr>
        <p:blipFill>
          <a:blip r:embed="rId9"/>
          <a:stretch>
            <a:fillRect/>
          </a:stretch>
        </p:blipFill>
        <p:spPr>
          <a:xfrm>
            <a:off x="250603" y="2934400"/>
            <a:ext cx="226248" cy="260527"/>
          </a:xfrm>
          <a:prstGeom prst="rect">
            <a:avLst/>
          </a:prstGeom>
        </p:spPr>
      </p:pic>
      <p:sp>
        <p:nvSpPr>
          <p:cNvPr id="18" name="テキスト ボックス 17"/>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19" name="テキスト ボックス 18"/>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20" name="テキスト ボックス 19"/>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21" name="テキスト ボックス 20"/>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22" name="テキスト ボックス 21"/>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23" name="テキスト ボックス 22"/>
          <p:cNvSpPr txBox="1"/>
          <p:nvPr/>
        </p:nvSpPr>
        <p:spPr>
          <a:xfrm>
            <a:off x="359067" y="3769676"/>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24" name="図 23"/>
          <p:cNvPicPr>
            <a:picLocks noChangeAspect="1"/>
          </p:cNvPicPr>
          <p:nvPr/>
        </p:nvPicPr>
        <p:blipFill>
          <a:blip r:embed="rId8"/>
          <a:stretch>
            <a:fillRect/>
          </a:stretch>
        </p:blipFill>
        <p:spPr>
          <a:xfrm>
            <a:off x="277507" y="2474242"/>
            <a:ext cx="185130" cy="313297"/>
          </a:xfrm>
          <a:prstGeom prst="rect">
            <a:avLst/>
          </a:prstGeom>
        </p:spPr>
      </p:pic>
      <p:pic>
        <p:nvPicPr>
          <p:cNvPr id="25" name="図 24"/>
          <p:cNvPicPr>
            <a:picLocks noChangeAspect="1"/>
          </p:cNvPicPr>
          <p:nvPr/>
        </p:nvPicPr>
        <p:blipFill>
          <a:blip r:embed="rId6"/>
          <a:stretch>
            <a:fillRect/>
          </a:stretch>
        </p:blipFill>
        <p:spPr>
          <a:xfrm>
            <a:off x="250603" y="3233740"/>
            <a:ext cx="206879" cy="399967"/>
          </a:xfrm>
          <a:prstGeom prst="rect">
            <a:avLst/>
          </a:prstGeom>
        </p:spPr>
      </p:pic>
      <p:pic>
        <p:nvPicPr>
          <p:cNvPr id="26" name="図 25"/>
          <p:cNvPicPr>
            <a:picLocks noChangeAspect="1"/>
          </p:cNvPicPr>
          <p:nvPr/>
        </p:nvPicPr>
        <p:blipFill>
          <a:blip r:embed="rId5"/>
          <a:stretch>
            <a:fillRect/>
          </a:stretch>
        </p:blipFill>
        <p:spPr>
          <a:xfrm>
            <a:off x="257730" y="5483416"/>
            <a:ext cx="215962" cy="311946"/>
          </a:xfrm>
          <a:prstGeom prst="rect">
            <a:avLst/>
          </a:prstGeom>
        </p:spPr>
      </p:pic>
      <p:pic>
        <p:nvPicPr>
          <p:cNvPr id="27" name="図 26"/>
          <p:cNvPicPr>
            <a:picLocks noChangeAspect="1"/>
          </p:cNvPicPr>
          <p:nvPr/>
        </p:nvPicPr>
        <p:blipFill>
          <a:blip r:embed="rId9"/>
          <a:stretch>
            <a:fillRect/>
          </a:stretch>
        </p:blipFill>
        <p:spPr>
          <a:xfrm>
            <a:off x="257730" y="6085117"/>
            <a:ext cx="226248" cy="260527"/>
          </a:xfrm>
          <a:prstGeom prst="rect">
            <a:avLst/>
          </a:prstGeom>
        </p:spPr>
      </p:pic>
      <p:sp>
        <p:nvSpPr>
          <p:cNvPr id="28" name="正方形/長方形 27"/>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9" name="直線コネクタ 28"/>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円/楕円 29"/>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円/楕円 30"/>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円/楕円 31"/>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円/楕円 32"/>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円/楕円 33"/>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円/楕円 34"/>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円/楕円 35"/>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円/楕円 36"/>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楕円 37"/>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 name="直線コネクタ 39"/>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1" name="図 40"/>
          <p:cNvPicPr>
            <a:picLocks noChangeAspect="1"/>
          </p:cNvPicPr>
          <p:nvPr/>
        </p:nvPicPr>
        <p:blipFill>
          <a:blip r:embed="rId10"/>
          <a:stretch>
            <a:fillRect/>
          </a:stretch>
        </p:blipFill>
        <p:spPr>
          <a:xfrm>
            <a:off x="401686" y="3731004"/>
            <a:ext cx="1547824" cy="304802"/>
          </a:xfrm>
          <a:prstGeom prst="rect">
            <a:avLst/>
          </a:prstGeom>
        </p:spPr>
      </p:pic>
      <p:sp>
        <p:nvSpPr>
          <p:cNvPr id="42" name="テキスト ボックス 41"/>
          <p:cNvSpPr txBox="1"/>
          <p:nvPr/>
        </p:nvSpPr>
        <p:spPr>
          <a:xfrm>
            <a:off x="365711" y="3761145"/>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43" name="図 42"/>
          <p:cNvPicPr>
            <a:picLocks noChangeAspect="1"/>
          </p:cNvPicPr>
          <p:nvPr/>
        </p:nvPicPr>
        <p:blipFill>
          <a:blip r:embed="rId11"/>
          <a:stretch>
            <a:fillRect/>
          </a:stretch>
        </p:blipFill>
        <p:spPr>
          <a:xfrm>
            <a:off x="466565" y="1657263"/>
            <a:ext cx="1077810" cy="461179"/>
          </a:xfrm>
          <a:prstGeom prst="rect">
            <a:avLst/>
          </a:prstGeom>
        </p:spPr>
      </p:pic>
      <p:sp>
        <p:nvSpPr>
          <p:cNvPr id="44" name="テキスト ボックス 43"/>
          <p:cNvSpPr txBox="1"/>
          <p:nvPr/>
        </p:nvSpPr>
        <p:spPr>
          <a:xfrm>
            <a:off x="388489" y="1631527"/>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45" name="図 44"/>
          <p:cNvPicPr>
            <a:picLocks noChangeAspect="1"/>
          </p:cNvPicPr>
          <p:nvPr/>
        </p:nvPicPr>
        <p:blipFill>
          <a:blip r:embed="rId12"/>
          <a:stretch>
            <a:fillRect/>
          </a:stretch>
        </p:blipFill>
        <p:spPr>
          <a:xfrm>
            <a:off x="2274057" y="6402962"/>
            <a:ext cx="9777484" cy="109538"/>
          </a:xfrm>
          <a:prstGeom prst="rect">
            <a:avLst/>
          </a:prstGeom>
        </p:spPr>
      </p:pic>
      <p:pic>
        <p:nvPicPr>
          <p:cNvPr id="46" name="図 45"/>
          <p:cNvPicPr>
            <a:picLocks noChangeAspect="1"/>
          </p:cNvPicPr>
          <p:nvPr/>
        </p:nvPicPr>
        <p:blipFill>
          <a:blip r:embed="rId13"/>
          <a:stretch>
            <a:fillRect/>
          </a:stretch>
        </p:blipFill>
        <p:spPr>
          <a:xfrm>
            <a:off x="7037588" y="1793121"/>
            <a:ext cx="813393" cy="433391"/>
          </a:xfrm>
          <a:prstGeom prst="rect">
            <a:avLst/>
          </a:prstGeom>
        </p:spPr>
      </p:pic>
      <p:pic>
        <p:nvPicPr>
          <p:cNvPr id="47" name="図 46"/>
          <p:cNvPicPr>
            <a:picLocks noChangeAspect="1"/>
          </p:cNvPicPr>
          <p:nvPr/>
        </p:nvPicPr>
        <p:blipFill>
          <a:blip r:embed="rId13"/>
          <a:stretch>
            <a:fillRect/>
          </a:stretch>
        </p:blipFill>
        <p:spPr>
          <a:xfrm>
            <a:off x="9570929" y="2904072"/>
            <a:ext cx="2524438" cy="3496298"/>
          </a:xfrm>
          <a:prstGeom prst="rect">
            <a:avLst/>
          </a:prstGeom>
        </p:spPr>
      </p:pic>
      <p:pic>
        <p:nvPicPr>
          <p:cNvPr id="48" name="図 47"/>
          <p:cNvPicPr>
            <a:picLocks noChangeAspect="1"/>
          </p:cNvPicPr>
          <p:nvPr/>
        </p:nvPicPr>
        <p:blipFill>
          <a:blip r:embed="rId13"/>
          <a:stretch>
            <a:fillRect/>
          </a:stretch>
        </p:blipFill>
        <p:spPr>
          <a:xfrm>
            <a:off x="6767514" y="2799361"/>
            <a:ext cx="1728800" cy="433391"/>
          </a:xfrm>
          <a:prstGeom prst="rect">
            <a:avLst/>
          </a:prstGeom>
        </p:spPr>
      </p:pic>
      <p:pic>
        <p:nvPicPr>
          <p:cNvPr id="49" name="図 48"/>
          <p:cNvPicPr>
            <a:picLocks noChangeAspect="1"/>
          </p:cNvPicPr>
          <p:nvPr/>
        </p:nvPicPr>
        <p:blipFill>
          <a:blip r:embed="rId13"/>
          <a:stretch>
            <a:fillRect/>
          </a:stretch>
        </p:blipFill>
        <p:spPr>
          <a:xfrm>
            <a:off x="9595899" y="1901746"/>
            <a:ext cx="2499468" cy="1114872"/>
          </a:xfrm>
          <a:prstGeom prst="rect">
            <a:avLst/>
          </a:prstGeom>
        </p:spPr>
      </p:pic>
      <p:pic>
        <p:nvPicPr>
          <p:cNvPr id="50" name="図 49"/>
          <p:cNvPicPr>
            <a:picLocks noChangeAspect="1"/>
          </p:cNvPicPr>
          <p:nvPr/>
        </p:nvPicPr>
        <p:blipFill>
          <a:blip r:embed="rId13"/>
          <a:stretch>
            <a:fillRect/>
          </a:stretch>
        </p:blipFill>
        <p:spPr>
          <a:xfrm>
            <a:off x="5692898" y="2551051"/>
            <a:ext cx="2803415" cy="186121"/>
          </a:xfrm>
          <a:prstGeom prst="rect">
            <a:avLst/>
          </a:prstGeom>
        </p:spPr>
      </p:pic>
      <p:pic>
        <p:nvPicPr>
          <p:cNvPr id="51" name="Picture 2" descr="「topへ戻る　ボタン」の画像検索結果"/>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69257" y="5795362"/>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52" name="図 51"/>
          <p:cNvPicPr>
            <a:picLocks noChangeAspect="1"/>
          </p:cNvPicPr>
          <p:nvPr/>
        </p:nvPicPr>
        <p:blipFill>
          <a:blip r:embed="rId15"/>
          <a:stretch>
            <a:fillRect/>
          </a:stretch>
        </p:blipFill>
        <p:spPr>
          <a:xfrm>
            <a:off x="8718991" y="5742320"/>
            <a:ext cx="849035" cy="421227"/>
          </a:xfrm>
          <a:prstGeom prst="rect">
            <a:avLst/>
          </a:prstGeom>
        </p:spPr>
      </p:pic>
      <p:sp>
        <p:nvSpPr>
          <p:cNvPr id="53" name="テキスト ボックス 52"/>
          <p:cNvSpPr txBox="1"/>
          <p:nvPr/>
        </p:nvSpPr>
        <p:spPr>
          <a:xfrm>
            <a:off x="6391546" y="5806803"/>
            <a:ext cx="2398961" cy="307777"/>
          </a:xfrm>
          <a:prstGeom prst="rect">
            <a:avLst/>
          </a:prstGeom>
          <a:noFill/>
        </p:spPr>
        <p:txBody>
          <a:bodyPr wrap="square" rtlCol="0">
            <a:spAutoFit/>
          </a:bodyPr>
          <a:lstStyle/>
          <a:p>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cart</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ページへ戻るボタン→</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54" name="テキスト ボックス 53"/>
          <p:cNvSpPr txBox="1"/>
          <p:nvPr/>
        </p:nvSpPr>
        <p:spPr>
          <a:xfrm>
            <a:off x="8686111" y="1561612"/>
            <a:ext cx="3330233"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buycomplete</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ページへ遷移ボタン</a:t>
            </a:r>
            <a:r>
              <a:rPr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55" name="図 54"/>
          <p:cNvPicPr>
            <a:picLocks noChangeAspect="1"/>
          </p:cNvPicPr>
          <p:nvPr/>
        </p:nvPicPr>
        <p:blipFill>
          <a:blip r:embed="rId16"/>
          <a:stretch>
            <a:fillRect/>
          </a:stretch>
        </p:blipFill>
        <p:spPr>
          <a:xfrm>
            <a:off x="6993761" y="1754220"/>
            <a:ext cx="595317" cy="347665"/>
          </a:xfrm>
          <a:prstGeom prst="rect">
            <a:avLst/>
          </a:prstGeom>
        </p:spPr>
      </p:pic>
      <p:pic>
        <p:nvPicPr>
          <p:cNvPr id="56" name="図 55"/>
          <p:cNvPicPr>
            <a:picLocks noChangeAspect="1"/>
          </p:cNvPicPr>
          <p:nvPr/>
        </p:nvPicPr>
        <p:blipFill>
          <a:blip r:embed="rId13"/>
          <a:stretch>
            <a:fillRect/>
          </a:stretch>
        </p:blipFill>
        <p:spPr>
          <a:xfrm>
            <a:off x="30732" y="1081760"/>
            <a:ext cx="2340985" cy="5489302"/>
          </a:xfrm>
          <a:prstGeom prst="rect">
            <a:avLst/>
          </a:prstGeom>
        </p:spPr>
      </p:pic>
      <p:pic>
        <p:nvPicPr>
          <p:cNvPr id="57" name="図 56"/>
          <p:cNvPicPr>
            <a:picLocks noChangeAspect="1"/>
          </p:cNvPicPr>
          <p:nvPr/>
        </p:nvPicPr>
        <p:blipFill>
          <a:blip r:embed="rId17"/>
          <a:stretch>
            <a:fillRect/>
          </a:stretch>
        </p:blipFill>
        <p:spPr>
          <a:xfrm>
            <a:off x="264090" y="1586039"/>
            <a:ext cx="5153063" cy="1104908"/>
          </a:xfrm>
          <a:prstGeom prst="rect">
            <a:avLst/>
          </a:prstGeom>
        </p:spPr>
      </p:pic>
      <p:pic>
        <p:nvPicPr>
          <p:cNvPr id="58" name="図 57"/>
          <p:cNvPicPr>
            <a:picLocks noChangeAspect="1"/>
          </p:cNvPicPr>
          <p:nvPr/>
        </p:nvPicPr>
        <p:blipFill>
          <a:blip r:embed="rId18"/>
          <a:stretch>
            <a:fillRect/>
          </a:stretch>
        </p:blipFill>
        <p:spPr>
          <a:xfrm>
            <a:off x="4704892" y="1695615"/>
            <a:ext cx="925267" cy="436931"/>
          </a:xfrm>
          <a:prstGeom prst="rect">
            <a:avLst/>
          </a:prstGeom>
        </p:spPr>
      </p:pic>
      <p:pic>
        <p:nvPicPr>
          <p:cNvPr id="59" name="図 58"/>
          <p:cNvPicPr>
            <a:picLocks noChangeAspect="1"/>
          </p:cNvPicPr>
          <p:nvPr/>
        </p:nvPicPr>
        <p:blipFill>
          <a:blip r:embed="rId19"/>
          <a:stretch>
            <a:fillRect/>
          </a:stretch>
        </p:blipFill>
        <p:spPr>
          <a:xfrm>
            <a:off x="5822410" y="1694496"/>
            <a:ext cx="1692350" cy="380576"/>
          </a:xfrm>
          <a:prstGeom prst="rect">
            <a:avLst/>
          </a:prstGeom>
        </p:spPr>
      </p:pic>
      <p:pic>
        <p:nvPicPr>
          <p:cNvPr id="60" name="図 59"/>
          <p:cNvPicPr>
            <a:picLocks noChangeAspect="1"/>
          </p:cNvPicPr>
          <p:nvPr/>
        </p:nvPicPr>
        <p:blipFill>
          <a:blip r:embed="rId20"/>
          <a:stretch>
            <a:fillRect/>
          </a:stretch>
        </p:blipFill>
        <p:spPr>
          <a:xfrm>
            <a:off x="98910" y="979884"/>
            <a:ext cx="1600212" cy="490541"/>
          </a:xfrm>
          <a:prstGeom prst="rect">
            <a:avLst/>
          </a:prstGeom>
        </p:spPr>
      </p:pic>
      <p:pic>
        <p:nvPicPr>
          <p:cNvPr id="61" name="図 60"/>
          <p:cNvPicPr>
            <a:picLocks noChangeAspect="1"/>
          </p:cNvPicPr>
          <p:nvPr/>
        </p:nvPicPr>
        <p:blipFill>
          <a:blip r:embed="rId21"/>
          <a:stretch>
            <a:fillRect/>
          </a:stretch>
        </p:blipFill>
        <p:spPr>
          <a:xfrm>
            <a:off x="9270742" y="1185874"/>
            <a:ext cx="2343167" cy="357190"/>
          </a:xfrm>
          <a:prstGeom prst="rect">
            <a:avLst/>
          </a:prstGeom>
        </p:spPr>
      </p:pic>
      <p:pic>
        <p:nvPicPr>
          <p:cNvPr id="62" name="図 61"/>
          <p:cNvPicPr>
            <a:picLocks noChangeAspect="1"/>
          </p:cNvPicPr>
          <p:nvPr/>
        </p:nvPicPr>
        <p:blipFill>
          <a:blip r:embed="rId22"/>
          <a:stretch>
            <a:fillRect/>
          </a:stretch>
        </p:blipFill>
        <p:spPr>
          <a:xfrm>
            <a:off x="9143509" y="2539772"/>
            <a:ext cx="2328880" cy="1143008"/>
          </a:xfrm>
          <a:prstGeom prst="rect">
            <a:avLst/>
          </a:prstGeom>
        </p:spPr>
      </p:pic>
      <p:pic>
        <p:nvPicPr>
          <p:cNvPr id="63" name="図 62"/>
          <p:cNvPicPr>
            <a:picLocks noChangeAspect="1"/>
          </p:cNvPicPr>
          <p:nvPr/>
        </p:nvPicPr>
        <p:blipFill>
          <a:blip r:embed="rId23"/>
          <a:stretch>
            <a:fillRect/>
          </a:stretch>
        </p:blipFill>
        <p:spPr>
          <a:xfrm>
            <a:off x="103609" y="611411"/>
            <a:ext cx="11991757" cy="67412"/>
          </a:xfrm>
          <a:prstGeom prst="rect">
            <a:avLst/>
          </a:prstGeom>
        </p:spPr>
      </p:pic>
      <p:pic>
        <p:nvPicPr>
          <p:cNvPr id="64" name="図 63"/>
          <p:cNvPicPr>
            <a:picLocks noChangeAspect="1"/>
          </p:cNvPicPr>
          <p:nvPr/>
        </p:nvPicPr>
        <p:blipFill>
          <a:blip r:embed="rId24"/>
          <a:stretch>
            <a:fillRect/>
          </a:stretch>
        </p:blipFill>
        <p:spPr>
          <a:xfrm>
            <a:off x="8878362" y="2059247"/>
            <a:ext cx="1130521" cy="350604"/>
          </a:xfrm>
          <a:prstGeom prst="rect">
            <a:avLst/>
          </a:prstGeom>
        </p:spPr>
      </p:pic>
      <p:pic>
        <p:nvPicPr>
          <p:cNvPr id="65" name="図 64"/>
          <p:cNvPicPr>
            <a:picLocks noChangeAspect="1"/>
          </p:cNvPicPr>
          <p:nvPr/>
        </p:nvPicPr>
        <p:blipFill>
          <a:blip r:embed="rId18"/>
          <a:stretch>
            <a:fillRect/>
          </a:stretch>
        </p:blipFill>
        <p:spPr>
          <a:xfrm>
            <a:off x="10180957" y="2019876"/>
            <a:ext cx="925267" cy="436931"/>
          </a:xfrm>
          <a:prstGeom prst="rect">
            <a:avLst/>
          </a:prstGeom>
        </p:spPr>
      </p:pic>
      <p:sp>
        <p:nvSpPr>
          <p:cNvPr id="66" name="テキスト ボックス 65"/>
          <p:cNvSpPr txBox="1"/>
          <p:nvPr/>
        </p:nvSpPr>
        <p:spPr>
          <a:xfrm>
            <a:off x="7687608" y="232940"/>
            <a:ext cx="3956005"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この時点で未ログインなら</a:t>
            </a:r>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login</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67" name="図 66"/>
          <p:cNvPicPr>
            <a:picLocks noChangeAspect="1"/>
          </p:cNvPicPr>
          <p:nvPr/>
        </p:nvPicPr>
        <p:blipFill>
          <a:blip r:embed="rId25"/>
          <a:stretch>
            <a:fillRect/>
          </a:stretch>
        </p:blipFill>
        <p:spPr>
          <a:xfrm>
            <a:off x="31199" y="97691"/>
            <a:ext cx="12020342" cy="6473371"/>
          </a:xfrm>
          <a:prstGeom prst="rect">
            <a:avLst/>
          </a:prstGeom>
        </p:spPr>
      </p:pic>
      <p:sp>
        <p:nvSpPr>
          <p:cNvPr id="68" name="テキスト ボックス 67"/>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69" name="図 68"/>
          <p:cNvPicPr>
            <a:picLocks noChangeAspect="1"/>
          </p:cNvPicPr>
          <p:nvPr/>
        </p:nvPicPr>
        <p:blipFill>
          <a:blip r:embed="rId2"/>
          <a:stretch>
            <a:fillRect/>
          </a:stretch>
        </p:blipFill>
        <p:spPr>
          <a:xfrm>
            <a:off x="265902" y="956258"/>
            <a:ext cx="1264448" cy="3444530"/>
          </a:xfrm>
          <a:prstGeom prst="rect">
            <a:avLst/>
          </a:prstGeom>
        </p:spPr>
      </p:pic>
      <p:sp>
        <p:nvSpPr>
          <p:cNvPr id="70" name="テキスト ボックス 69"/>
          <p:cNvSpPr txBox="1"/>
          <p:nvPr/>
        </p:nvSpPr>
        <p:spPr>
          <a:xfrm>
            <a:off x="74559" y="855782"/>
            <a:ext cx="2611492" cy="276999"/>
          </a:xfrm>
          <a:prstGeom prst="rect">
            <a:avLst/>
          </a:prstGeom>
          <a:noFill/>
        </p:spPr>
        <p:txBody>
          <a:bodyPr wrap="square" rtlCol="0">
            <a:spAutoFit/>
          </a:bodyPr>
          <a:lstStyle/>
          <a:p>
            <a:r>
              <a:rPr lang="en-US" altLang="ja-JP" sz="1200" dirty="0" smtClean="0">
                <a:latin typeface="+mj-ea"/>
                <a:ea typeface="+mj-ea"/>
              </a:rPr>
              <a:t>buycomplete</a:t>
            </a:r>
            <a:r>
              <a:rPr lang="ja-JP" altLang="en-US" sz="1200" dirty="0" smtClean="0">
                <a:latin typeface="+mj-ea"/>
                <a:ea typeface="+mj-ea"/>
              </a:rPr>
              <a:t>ページ</a:t>
            </a:r>
            <a:endParaRPr kumimoji="1" lang="ja-JP" altLang="en-US" sz="1200" dirty="0">
              <a:latin typeface="+mj-ea"/>
              <a:ea typeface="+mj-ea"/>
            </a:endParaRPr>
          </a:p>
        </p:txBody>
      </p:sp>
      <p:pic>
        <p:nvPicPr>
          <p:cNvPr id="71" name="図 70"/>
          <p:cNvPicPr>
            <a:picLocks noChangeAspect="1"/>
          </p:cNvPicPr>
          <p:nvPr/>
        </p:nvPicPr>
        <p:blipFill>
          <a:blip r:embed="rId3"/>
          <a:stretch>
            <a:fillRect/>
          </a:stretch>
        </p:blipFill>
        <p:spPr>
          <a:xfrm>
            <a:off x="144891" y="3685112"/>
            <a:ext cx="1613981" cy="485761"/>
          </a:xfrm>
          <a:prstGeom prst="rect">
            <a:avLst/>
          </a:prstGeom>
        </p:spPr>
      </p:pic>
      <p:pic>
        <p:nvPicPr>
          <p:cNvPr id="72" name="図 71"/>
          <p:cNvPicPr>
            <a:picLocks noChangeAspect="1"/>
          </p:cNvPicPr>
          <p:nvPr/>
        </p:nvPicPr>
        <p:blipFill>
          <a:blip r:embed="rId4"/>
          <a:stretch>
            <a:fillRect/>
          </a:stretch>
        </p:blipFill>
        <p:spPr>
          <a:xfrm>
            <a:off x="283361" y="1626401"/>
            <a:ext cx="1043663" cy="286721"/>
          </a:xfrm>
          <a:prstGeom prst="rect">
            <a:avLst/>
          </a:prstGeom>
        </p:spPr>
      </p:pic>
      <p:pic>
        <p:nvPicPr>
          <p:cNvPr id="73" name="図 72"/>
          <p:cNvPicPr>
            <a:picLocks noChangeAspect="1"/>
          </p:cNvPicPr>
          <p:nvPr/>
        </p:nvPicPr>
        <p:blipFill>
          <a:blip r:embed="rId5"/>
          <a:stretch>
            <a:fillRect/>
          </a:stretch>
        </p:blipFill>
        <p:spPr>
          <a:xfrm>
            <a:off x="250603" y="2036581"/>
            <a:ext cx="215962" cy="311946"/>
          </a:xfrm>
          <a:prstGeom prst="rect">
            <a:avLst/>
          </a:prstGeom>
        </p:spPr>
      </p:pic>
      <p:pic>
        <p:nvPicPr>
          <p:cNvPr id="74" name="図 73"/>
          <p:cNvPicPr>
            <a:picLocks noChangeAspect="1"/>
          </p:cNvPicPr>
          <p:nvPr/>
        </p:nvPicPr>
        <p:blipFill>
          <a:blip r:embed="rId6"/>
          <a:stretch>
            <a:fillRect/>
          </a:stretch>
        </p:blipFill>
        <p:spPr>
          <a:xfrm>
            <a:off x="149225" y="1090506"/>
            <a:ext cx="260151" cy="502959"/>
          </a:xfrm>
          <a:prstGeom prst="rect">
            <a:avLst/>
          </a:prstGeom>
        </p:spPr>
      </p:pic>
      <p:sp>
        <p:nvSpPr>
          <p:cNvPr id="75" name="テキスト ボックス 74"/>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76" name="図 75"/>
          <p:cNvPicPr>
            <a:picLocks noChangeAspect="1"/>
          </p:cNvPicPr>
          <p:nvPr/>
        </p:nvPicPr>
        <p:blipFill>
          <a:blip r:embed="rId7"/>
          <a:stretch>
            <a:fillRect/>
          </a:stretch>
        </p:blipFill>
        <p:spPr>
          <a:xfrm>
            <a:off x="294989" y="4255150"/>
            <a:ext cx="204595" cy="222131"/>
          </a:xfrm>
          <a:prstGeom prst="rect">
            <a:avLst/>
          </a:prstGeom>
        </p:spPr>
      </p:pic>
      <p:sp>
        <p:nvSpPr>
          <p:cNvPr id="77" name="テキスト ボックス 76"/>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78" name="テキスト ボックス 77"/>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sp>
        <p:nvSpPr>
          <p:cNvPr id="79" name="テキスト ボックス 78"/>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80" name="図 79"/>
          <p:cNvPicPr>
            <a:picLocks noChangeAspect="1"/>
          </p:cNvPicPr>
          <p:nvPr/>
        </p:nvPicPr>
        <p:blipFill>
          <a:blip r:embed="rId8"/>
          <a:stretch>
            <a:fillRect/>
          </a:stretch>
        </p:blipFill>
        <p:spPr>
          <a:xfrm>
            <a:off x="291721" y="4830339"/>
            <a:ext cx="185130" cy="313297"/>
          </a:xfrm>
          <a:prstGeom prst="rect">
            <a:avLst/>
          </a:prstGeom>
        </p:spPr>
      </p:pic>
      <p:pic>
        <p:nvPicPr>
          <p:cNvPr id="81" name="図 80"/>
          <p:cNvPicPr>
            <a:picLocks noChangeAspect="1"/>
          </p:cNvPicPr>
          <p:nvPr/>
        </p:nvPicPr>
        <p:blipFill>
          <a:blip r:embed="rId9"/>
          <a:stretch>
            <a:fillRect/>
          </a:stretch>
        </p:blipFill>
        <p:spPr>
          <a:xfrm>
            <a:off x="250603" y="2934400"/>
            <a:ext cx="226248" cy="260527"/>
          </a:xfrm>
          <a:prstGeom prst="rect">
            <a:avLst/>
          </a:prstGeom>
        </p:spPr>
      </p:pic>
      <p:sp>
        <p:nvSpPr>
          <p:cNvPr id="82" name="テキスト ボックス 81"/>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83" name="テキスト ボックス 82"/>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84" name="テキスト ボックス 83"/>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85" name="テキスト ボックス 84"/>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86" name="テキスト ボックス 85"/>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87" name="テキスト ボックス 86"/>
          <p:cNvSpPr txBox="1"/>
          <p:nvPr/>
        </p:nvSpPr>
        <p:spPr>
          <a:xfrm>
            <a:off x="359067" y="3769676"/>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88" name="図 87"/>
          <p:cNvPicPr>
            <a:picLocks noChangeAspect="1"/>
          </p:cNvPicPr>
          <p:nvPr/>
        </p:nvPicPr>
        <p:blipFill>
          <a:blip r:embed="rId8"/>
          <a:stretch>
            <a:fillRect/>
          </a:stretch>
        </p:blipFill>
        <p:spPr>
          <a:xfrm>
            <a:off x="277507" y="2474242"/>
            <a:ext cx="185130" cy="313297"/>
          </a:xfrm>
          <a:prstGeom prst="rect">
            <a:avLst/>
          </a:prstGeom>
        </p:spPr>
      </p:pic>
      <p:pic>
        <p:nvPicPr>
          <p:cNvPr id="89" name="図 88"/>
          <p:cNvPicPr>
            <a:picLocks noChangeAspect="1"/>
          </p:cNvPicPr>
          <p:nvPr/>
        </p:nvPicPr>
        <p:blipFill>
          <a:blip r:embed="rId6"/>
          <a:stretch>
            <a:fillRect/>
          </a:stretch>
        </p:blipFill>
        <p:spPr>
          <a:xfrm>
            <a:off x="250603" y="3233740"/>
            <a:ext cx="206879" cy="399967"/>
          </a:xfrm>
          <a:prstGeom prst="rect">
            <a:avLst/>
          </a:prstGeom>
        </p:spPr>
      </p:pic>
      <p:pic>
        <p:nvPicPr>
          <p:cNvPr id="90" name="図 89"/>
          <p:cNvPicPr>
            <a:picLocks noChangeAspect="1"/>
          </p:cNvPicPr>
          <p:nvPr/>
        </p:nvPicPr>
        <p:blipFill>
          <a:blip r:embed="rId5"/>
          <a:stretch>
            <a:fillRect/>
          </a:stretch>
        </p:blipFill>
        <p:spPr>
          <a:xfrm>
            <a:off x="257730" y="5483416"/>
            <a:ext cx="215962" cy="311946"/>
          </a:xfrm>
          <a:prstGeom prst="rect">
            <a:avLst/>
          </a:prstGeom>
        </p:spPr>
      </p:pic>
      <p:pic>
        <p:nvPicPr>
          <p:cNvPr id="91" name="図 90"/>
          <p:cNvPicPr>
            <a:picLocks noChangeAspect="1"/>
          </p:cNvPicPr>
          <p:nvPr/>
        </p:nvPicPr>
        <p:blipFill>
          <a:blip r:embed="rId9"/>
          <a:stretch>
            <a:fillRect/>
          </a:stretch>
        </p:blipFill>
        <p:spPr>
          <a:xfrm>
            <a:off x="257730" y="6085117"/>
            <a:ext cx="226248" cy="260527"/>
          </a:xfrm>
          <a:prstGeom prst="rect">
            <a:avLst/>
          </a:prstGeom>
        </p:spPr>
      </p:pic>
      <p:sp>
        <p:nvSpPr>
          <p:cNvPr id="92" name="正方形/長方形 91"/>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3" name="直線コネクタ 92"/>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4" name="円/楕円 93"/>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円/楕円 94"/>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円/楕円 95"/>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円/楕円 96"/>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円/楕円 97"/>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円/楕円 98"/>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円/楕円 99"/>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円/楕円 100"/>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円/楕円 101"/>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4" name="直線コネクタ 103"/>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05" name="図 104"/>
          <p:cNvPicPr>
            <a:picLocks noChangeAspect="1"/>
          </p:cNvPicPr>
          <p:nvPr/>
        </p:nvPicPr>
        <p:blipFill>
          <a:blip r:embed="rId10"/>
          <a:stretch>
            <a:fillRect/>
          </a:stretch>
        </p:blipFill>
        <p:spPr>
          <a:xfrm>
            <a:off x="401686" y="3731004"/>
            <a:ext cx="1547824" cy="304802"/>
          </a:xfrm>
          <a:prstGeom prst="rect">
            <a:avLst/>
          </a:prstGeom>
        </p:spPr>
      </p:pic>
      <p:sp>
        <p:nvSpPr>
          <p:cNvPr id="106" name="テキスト ボックス 105"/>
          <p:cNvSpPr txBox="1"/>
          <p:nvPr/>
        </p:nvSpPr>
        <p:spPr>
          <a:xfrm>
            <a:off x="365711" y="3761145"/>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107" name="図 106"/>
          <p:cNvPicPr>
            <a:picLocks noChangeAspect="1"/>
          </p:cNvPicPr>
          <p:nvPr/>
        </p:nvPicPr>
        <p:blipFill>
          <a:blip r:embed="rId11"/>
          <a:stretch>
            <a:fillRect/>
          </a:stretch>
        </p:blipFill>
        <p:spPr>
          <a:xfrm>
            <a:off x="466565" y="1657263"/>
            <a:ext cx="1077810" cy="461179"/>
          </a:xfrm>
          <a:prstGeom prst="rect">
            <a:avLst/>
          </a:prstGeom>
        </p:spPr>
      </p:pic>
      <p:sp>
        <p:nvSpPr>
          <p:cNvPr id="108" name="テキスト ボックス 107"/>
          <p:cNvSpPr txBox="1"/>
          <p:nvPr/>
        </p:nvSpPr>
        <p:spPr>
          <a:xfrm>
            <a:off x="388489" y="1631527"/>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109" name="図 108"/>
          <p:cNvPicPr>
            <a:picLocks noChangeAspect="1"/>
          </p:cNvPicPr>
          <p:nvPr/>
        </p:nvPicPr>
        <p:blipFill>
          <a:blip r:embed="rId12"/>
          <a:stretch>
            <a:fillRect/>
          </a:stretch>
        </p:blipFill>
        <p:spPr>
          <a:xfrm>
            <a:off x="2274057" y="6402962"/>
            <a:ext cx="9777484" cy="109538"/>
          </a:xfrm>
          <a:prstGeom prst="rect">
            <a:avLst/>
          </a:prstGeom>
        </p:spPr>
      </p:pic>
      <p:pic>
        <p:nvPicPr>
          <p:cNvPr id="110" name="図 109"/>
          <p:cNvPicPr>
            <a:picLocks noChangeAspect="1"/>
          </p:cNvPicPr>
          <p:nvPr/>
        </p:nvPicPr>
        <p:blipFill>
          <a:blip r:embed="rId13"/>
          <a:stretch>
            <a:fillRect/>
          </a:stretch>
        </p:blipFill>
        <p:spPr>
          <a:xfrm>
            <a:off x="7037588" y="1793121"/>
            <a:ext cx="813393" cy="433391"/>
          </a:xfrm>
          <a:prstGeom prst="rect">
            <a:avLst/>
          </a:prstGeom>
        </p:spPr>
      </p:pic>
      <p:pic>
        <p:nvPicPr>
          <p:cNvPr id="111" name="図 110"/>
          <p:cNvPicPr>
            <a:picLocks noChangeAspect="1"/>
          </p:cNvPicPr>
          <p:nvPr/>
        </p:nvPicPr>
        <p:blipFill>
          <a:blip r:embed="rId13"/>
          <a:stretch>
            <a:fillRect/>
          </a:stretch>
        </p:blipFill>
        <p:spPr>
          <a:xfrm>
            <a:off x="9570929" y="2904072"/>
            <a:ext cx="2524438" cy="3496298"/>
          </a:xfrm>
          <a:prstGeom prst="rect">
            <a:avLst/>
          </a:prstGeom>
        </p:spPr>
      </p:pic>
      <p:pic>
        <p:nvPicPr>
          <p:cNvPr id="112" name="図 111"/>
          <p:cNvPicPr>
            <a:picLocks noChangeAspect="1"/>
          </p:cNvPicPr>
          <p:nvPr/>
        </p:nvPicPr>
        <p:blipFill>
          <a:blip r:embed="rId13"/>
          <a:stretch>
            <a:fillRect/>
          </a:stretch>
        </p:blipFill>
        <p:spPr>
          <a:xfrm>
            <a:off x="6767514" y="2799361"/>
            <a:ext cx="1728800" cy="433391"/>
          </a:xfrm>
          <a:prstGeom prst="rect">
            <a:avLst/>
          </a:prstGeom>
        </p:spPr>
      </p:pic>
      <p:pic>
        <p:nvPicPr>
          <p:cNvPr id="113" name="図 112"/>
          <p:cNvPicPr>
            <a:picLocks noChangeAspect="1"/>
          </p:cNvPicPr>
          <p:nvPr/>
        </p:nvPicPr>
        <p:blipFill>
          <a:blip r:embed="rId13"/>
          <a:stretch>
            <a:fillRect/>
          </a:stretch>
        </p:blipFill>
        <p:spPr>
          <a:xfrm>
            <a:off x="9595899" y="1901746"/>
            <a:ext cx="2499468" cy="1114872"/>
          </a:xfrm>
          <a:prstGeom prst="rect">
            <a:avLst/>
          </a:prstGeom>
        </p:spPr>
      </p:pic>
      <p:pic>
        <p:nvPicPr>
          <p:cNvPr id="114" name="図 113"/>
          <p:cNvPicPr>
            <a:picLocks noChangeAspect="1"/>
          </p:cNvPicPr>
          <p:nvPr/>
        </p:nvPicPr>
        <p:blipFill>
          <a:blip r:embed="rId13"/>
          <a:stretch>
            <a:fillRect/>
          </a:stretch>
        </p:blipFill>
        <p:spPr>
          <a:xfrm>
            <a:off x="5692898" y="2551051"/>
            <a:ext cx="2803415" cy="186121"/>
          </a:xfrm>
          <a:prstGeom prst="rect">
            <a:avLst/>
          </a:prstGeom>
        </p:spPr>
      </p:pic>
      <p:pic>
        <p:nvPicPr>
          <p:cNvPr id="120" name="図 119"/>
          <p:cNvPicPr>
            <a:picLocks noChangeAspect="1"/>
          </p:cNvPicPr>
          <p:nvPr/>
        </p:nvPicPr>
        <p:blipFill>
          <a:blip r:embed="rId16"/>
          <a:stretch>
            <a:fillRect/>
          </a:stretch>
        </p:blipFill>
        <p:spPr>
          <a:xfrm>
            <a:off x="6993761" y="1754220"/>
            <a:ext cx="595317" cy="347665"/>
          </a:xfrm>
          <a:prstGeom prst="rect">
            <a:avLst/>
          </a:prstGeom>
        </p:spPr>
      </p:pic>
      <p:pic>
        <p:nvPicPr>
          <p:cNvPr id="121" name="図 120"/>
          <p:cNvPicPr>
            <a:picLocks noChangeAspect="1"/>
          </p:cNvPicPr>
          <p:nvPr/>
        </p:nvPicPr>
        <p:blipFill>
          <a:blip r:embed="rId13"/>
          <a:stretch>
            <a:fillRect/>
          </a:stretch>
        </p:blipFill>
        <p:spPr>
          <a:xfrm>
            <a:off x="30732" y="1081760"/>
            <a:ext cx="2340985" cy="5489302"/>
          </a:xfrm>
          <a:prstGeom prst="rect">
            <a:avLst/>
          </a:prstGeom>
        </p:spPr>
      </p:pic>
      <p:pic>
        <p:nvPicPr>
          <p:cNvPr id="125" name="図 124"/>
          <p:cNvPicPr>
            <a:picLocks noChangeAspect="1"/>
          </p:cNvPicPr>
          <p:nvPr/>
        </p:nvPicPr>
        <p:blipFill>
          <a:blip r:embed="rId17"/>
          <a:stretch>
            <a:fillRect/>
          </a:stretch>
        </p:blipFill>
        <p:spPr>
          <a:xfrm>
            <a:off x="336142" y="1839573"/>
            <a:ext cx="5153063" cy="1104908"/>
          </a:xfrm>
          <a:prstGeom prst="rect">
            <a:avLst/>
          </a:prstGeom>
        </p:spPr>
      </p:pic>
      <p:pic>
        <p:nvPicPr>
          <p:cNvPr id="126" name="図 125"/>
          <p:cNvPicPr>
            <a:picLocks noChangeAspect="1"/>
          </p:cNvPicPr>
          <p:nvPr/>
        </p:nvPicPr>
        <p:blipFill>
          <a:blip r:embed="rId18"/>
          <a:stretch>
            <a:fillRect/>
          </a:stretch>
        </p:blipFill>
        <p:spPr>
          <a:xfrm>
            <a:off x="4776944" y="1949149"/>
            <a:ext cx="925267" cy="436931"/>
          </a:xfrm>
          <a:prstGeom prst="rect">
            <a:avLst/>
          </a:prstGeom>
        </p:spPr>
      </p:pic>
      <p:pic>
        <p:nvPicPr>
          <p:cNvPr id="127" name="図 126"/>
          <p:cNvPicPr>
            <a:picLocks noChangeAspect="1"/>
          </p:cNvPicPr>
          <p:nvPr/>
        </p:nvPicPr>
        <p:blipFill>
          <a:blip r:embed="rId19"/>
          <a:stretch>
            <a:fillRect/>
          </a:stretch>
        </p:blipFill>
        <p:spPr>
          <a:xfrm>
            <a:off x="5894462" y="1948030"/>
            <a:ext cx="1692350" cy="380576"/>
          </a:xfrm>
          <a:prstGeom prst="rect">
            <a:avLst/>
          </a:prstGeom>
        </p:spPr>
      </p:pic>
      <p:pic>
        <p:nvPicPr>
          <p:cNvPr id="132" name="図 131"/>
          <p:cNvPicPr>
            <a:picLocks noChangeAspect="1"/>
          </p:cNvPicPr>
          <p:nvPr/>
        </p:nvPicPr>
        <p:blipFill>
          <a:blip r:embed="rId13"/>
          <a:stretch>
            <a:fillRect/>
          </a:stretch>
        </p:blipFill>
        <p:spPr>
          <a:xfrm>
            <a:off x="7139470" y="211091"/>
            <a:ext cx="2664032" cy="630200"/>
          </a:xfrm>
          <a:prstGeom prst="rect">
            <a:avLst/>
          </a:prstGeom>
        </p:spPr>
      </p:pic>
      <p:sp>
        <p:nvSpPr>
          <p:cNvPr id="131" name="テキスト ボックス 130"/>
          <p:cNvSpPr txBox="1"/>
          <p:nvPr/>
        </p:nvSpPr>
        <p:spPr>
          <a:xfrm>
            <a:off x="7071400" y="187183"/>
            <a:ext cx="3295182" cy="369332"/>
          </a:xfrm>
          <a:prstGeom prst="rect">
            <a:avLst/>
          </a:prstGeom>
          <a:noFill/>
        </p:spPr>
        <p:txBody>
          <a:bodyPr wrap="square" rtlCol="0">
            <a:spAutoFit/>
          </a:bodyPr>
          <a:lstStyle/>
          <a:p>
            <a:r>
              <a:rPr lang="ja-JP" altLang="en-US"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こんにちは ○○さん。</a:t>
            </a:r>
            <a:endParaRPr kumimoji="1" lang="ja-JP" altLang="en-US"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133" name="図 132"/>
          <p:cNvPicPr>
            <a:picLocks noChangeAspect="1"/>
          </p:cNvPicPr>
          <p:nvPr/>
        </p:nvPicPr>
        <p:blipFill>
          <a:blip r:embed="rId26"/>
          <a:stretch>
            <a:fillRect/>
          </a:stretch>
        </p:blipFill>
        <p:spPr>
          <a:xfrm>
            <a:off x="8881717" y="566617"/>
            <a:ext cx="942939" cy="281510"/>
          </a:xfrm>
          <a:prstGeom prst="rect">
            <a:avLst/>
          </a:prstGeom>
        </p:spPr>
      </p:pic>
      <p:pic>
        <p:nvPicPr>
          <p:cNvPr id="134" name="図 133"/>
          <p:cNvPicPr>
            <a:picLocks noChangeAspect="1"/>
          </p:cNvPicPr>
          <p:nvPr/>
        </p:nvPicPr>
        <p:blipFill>
          <a:blip r:embed="rId27"/>
          <a:stretch>
            <a:fillRect/>
          </a:stretch>
        </p:blipFill>
        <p:spPr>
          <a:xfrm>
            <a:off x="8972652" y="630477"/>
            <a:ext cx="738466" cy="168244"/>
          </a:xfrm>
          <a:prstGeom prst="rect">
            <a:avLst/>
          </a:prstGeom>
        </p:spPr>
      </p:pic>
      <p:sp>
        <p:nvSpPr>
          <p:cNvPr id="135" name="テキスト ボックス 134"/>
          <p:cNvSpPr txBox="1"/>
          <p:nvPr/>
        </p:nvSpPr>
        <p:spPr>
          <a:xfrm>
            <a:off x="8824429" y="544739"/>
            <a:ext cx="1258590" cy="338554"/>
          </a:xfrm>
          <a:prstGeom prst="rect">
            <a:avLst/>
          </a:prstGeom>
          <a:noFill/>
        </p:spPr>
        <p:txBody>
          <a:bodyPr wrap="square" rtlCol="0">
            <a:spAutoFit/>
          </a:bodyPr>
          <a:lstStyle/>
          <a:p>
            <a:r>
              <a:rPr lang="ja-JP" altLang="en-US" sz="1600" dirty="0">
                <a:solidFill>
                  <a:schemeClr val="bg1"/>
                </a:solidFill>
              </a:rPr>
              <a:t>ログアウト</a:t>
            </a:r>
            <a:endParaRPr kumimoji="1" lang="ja-JP" altLang="en-US" sz="1600" dirty="0">
              <a:solidFill>
                <a:schemeClr val="bg1"/>
              </a:solidFill>
            </a:endParaRPr>
          </a:p>
        </p:txBody>
      </p:sp>
      <p:sp>
        <p:nvSpPr>
          <p:cNvPr id="136" name="テキスト ボックス 135"/>
          <p:cNvSpPr txBox="1"/>
          <p:nvPr/>
        </p:nvSpPr>
        <p:spPr>
          <a:xfrm>
            <a:off x="7444284" y="945482"/>
            <a:ext cx="3148038"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↑ログイン後の</a:t>
            </a:r>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home</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表示画面</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137" name="テキスト ボックス 136"/>
          <p:cNvSpPr txBox="1"/>
          <p:nvPr/>
        </p:nvSpPr>
        <p:spPr>
          <a:xfrm>
            <a:off x="164078" y="1227139"/>
            <a:ext cx="6827417" cy="461665"/>
          </a:xfrm>
          <a:prstGeom prst="rect">
            <a:avLst/>
          </a:prstGeom>
          <a:noFill/>
        </p:spPr>
        <p:txBody>
          <a:bodyPr wrap="square" rtlCol="0">
            <a:spAutoFit/>
          </a:bodyPr>
          <a:lstStyle/>
          <a:p>
            <a:r>
              <a:rPr kumimoji="1" lang="ja-JP" altLang="en-US" sz="2400" b="1" dirty="0" smtClean="0">
                <a:solidFill>
                  <a:schemeClr val="accent6"/>
                </a:solidFill>
                <a:latin typeface="HG丸ｺﾞｼｯｸM-PRO" panose="020F0600000000000000" pitchFamily="50" charset="-128"/>
                <a:ea typeface="HG丸ｺﾞｼｯｸM-PRO" panose="020F0600000000000000" pitchFamily="50" charset="-128"/>
              </a:rPr>
              <a:t>ありがとうございます。注文が確定されました。</a:t>
            </a:r>
            <a:endParaRPr kumimoji="1" lang="ja-JP" altLang="en-US" sz="2400" b="1" dirty="0">
              <a:solidFill>
                <a:schemeClr val="accent6"/>
              </a:solidFill>
              <a:latin typeface="HG丸ｺﾞｼｯｸM-PRO" panose="020F0600000000000000" pitchFamily="50" charset="-128"/>
              <a:ea typeface="HG丸ｺﾞｼｯｸM-PRO" panose="020F0600000000000000" pitchFamily="50" charset="-128"/>
            </a:endParaRPr>
          </a:p>
        </p:txBody>
      </p:sp>
      <p:pic>
        <p:nvPicPr>
          <p:cNvPr id="138" name="Picture 2" descr="「topへ戻る　ボタン」の画像検索結果"/>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008534" y="6163907"/>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139" name="図 138"/>
          <p:cNvPicPr>
            <a:picLocks noChangeAspect="1"/>
          </p:cNvPicPr>
          <p:nvPr/>
        </p:nvPicPr>
        <p:blipFill>
          <a:blip r:embed="rId15"/>
          <a:stretch>
            <a:fillRect/>
          </a:stretch>
        </p:blipFill>
        <p:spPr>
          <a:xfrm>
            <a:off x="9039425" y="6093190"/>
            <a:ext cx="849035" cy="421227"/>
          </a:xfrm>
          <a:prstGeom prst="rect">
            <a:avLst/>
          </a:prstGeom>
        </p:spPr>
      </p:pic>
      <p:sp>
        <p:nvSpPr>
          <p:cNvPr id="140" name="テキスト ボックス 139"/>
          <p:cNvSpPr txBox="1"/>
          <p:nvPr/>
        </p:nvSpPr>
        <p:spPr>
          <a:xfrm>
            <a:off x="6713200" y="6149914"/>
            <a:ext cx="2398961" cy="307777"/>
          </a:xfrm>
          <a:prstGeom prst="rect">
            <a:avLst/>
          </a:prstGeom>
          <a:noFill/>
        </p:spPr>
        <p:txBody>
          <a:bodyPr wrap="square" rtlCol="0">
            <a:spAutoFit/>
          </a:bodyPr>
          <a:lstStyle/>
          <a:p>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item</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ページへ戻るボタン→</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145" name="図 144"/>
          <p:cNvPicPr>
            <a:picLocks noChangeAspect="1"/>
          </p:cNvPicPr>
          <p:nvPr/>
        </p:nvPicPr>
        <p:blipFill>
          <a:blip r:embed="rId26"/>
          <a:stretch>
            <a:fillRect/>
          </a:stretch>
        </p:blipFill>
        <p:spPr>
          <a:xfrm>
            <a:off x="7479217" y="574272"/>
            <a:ext cx="1306130" cy="281510"/>
          </a:xfrm>
          <a:prstGeom prst="rect">
            <a:avLst/>
          </a:prstGeom>
        </p:spPr>
      </p:pic>
      <p:pic>
        <p:nvPicPr>
          <p:cNvPr id="146" name="図 145"/>
          <p:cNvPicPr>
            <a:picLocks noChangeAspect="1"/>
          </p:cNvPicPr>
          <p:nvPr/>
        </p:nvPicPr>
        <p:blipFill>
          <a:blip r:embed="rId27"/>
          <a:stretch>
            <a:fillRect/>
          </a:stretch>
        </p:blipFill>
        <p:spPr>
          <a:xfrm>
            <a:off x="7611897" y="644604"/>
            <a:ext cx="1007404" cy="168244"/>
          </a:xfrm>
          <a:prstGeom prst="rect">
            <a:avLst/>
          </a:prstGeom>
        </p:spPr>
      </p:pic>
      <p:sp>
        <p:nvSpPr>
          <p:cNvPr id="147" name="テキスト ボックス 146"/>
          <p:cNvSpPr txBox="1"/>
          <p:nvPr/>
        </p:nvSpPr>
        <p:spPr>
          <a:xfrm>
            <a:off x="7610316" y="548228"/>
            <a:ext cx="1258590" cy="338554"/>
          </a:xfrm>
          <a:prstGeom prst="rect">
            <a:avLst/>
          </a:prstGeom>
          <a:noFill/>
        </p:spPr>
        <p:txBody>
          <a:bodyPr wrap="square" rtlCol="0">
            <a:spAutoFit/>
          </a:bodyPr>
          <a:lstStyle/>
          <a:p>
            <a:r>
              <a:rPr lang="ja-JP" altLang="en-US" sz="1600" dirty="0" smtClean="0">
                <a:solidFill>
                  <a:schemeClr val="bg1"/>
                </a:solidFill>
              </a:rPr>
              <a:t>マイページ</a:t>
            </a:r>
            <a:endParaRPr kumimoji="1" lang="ja-JP" altLang="en-US" sz="1600" dirty="0">
              <a:solidFill>
                <a:schemeClr val="bg1"/>
              </a:solidFill>
            </a:endParaRPr>
          </a:p>
        </p:txBody>
      </p:sp>
      <p:sp>
        <p:nvSpPr>
          <p:cNvPr id="148" name="テキスト ボックス 147"/>
          <p:cNvSpPr txBox="1"/>
          <p:nvPr/>
        </p:nvSpPr>
        <p:spPr>
          <a:xfrm>
            <a:off x="5427118" y="566601"/>
            <a:ext cx="2105878" cy="307777"/>
          </a:xfrm>
          <a:prstGeom prst="rect">
            <a:avLst/>
          </a:prstGeom>
          <a:noFill/>
        </p:spPr>
        <p:txBody>
          <a:bodyPr wrap="square" rtlCol="0">
            <a:spAutoFit/>
          </a:bodyPr>
          <a:lstStyle/>
          <a:p>
            <a:r>
              <a:rPr kumimoji="1"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mydata</a:t>
            </a:r>
            <a:r>
              <a:rPr kumimoji="1"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149" name="テキスト ボックス 148"/>
          <p:cNvSpPr txBox="1"/>
          <p:nvPr/>
        </p:nvSpPr>
        <p:spPr>
          <a:xfrm>
            <a:off x="9022036" y="76506"/>
            <a:ext cx="3295182" cy="369332"/>
          </a:xfrm>
          <a:prstGeom prst="rect">
            <a:avLst/>
          </a:prstGeom>
          <a:noFill/>
        </p:spPr>
        <p:txBody>
          <a:bodyPr wrap="square" rtlCol="0">
            <a:spAutoFit/>
          </a:bodyPr>
          <a:lstStyle/>
          <a:p>
            <a:endParaRPr kumimoji="1" lang="ja-JP" altLang="en-US"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738448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a:blip r:embed="rId2"/>
          <a:stretch>
            <a:fillRect/>
          </a:stretch>
        </p:blipFill>
        <p:spPr>
          <a:xfrm>
            <a:off x="103609" y="611411"/>
            <a:ext cx="11991757" cy="67412"/>
          </a:xfrm>
          <a:prstGeom prst="rect">
            <a:avLst/>
          </a:prstGeom>
        </p:spPr>
      </p:pic>
      <p:sp>
        <p:nvSpPr>
          <p:cNvPr id="6" name="テキスト ボックス 5"/>
          <p:cNvSpPr txBox="1"/>
          <p:nvPr/>
        </p:nvSpPr>
        <p:spPr>
          <a:xfrm>
            <a:off x="103609" y="645117"/>
            <a:ext cx="2611492" cy="276999"/>
          </a:xfrm>
          <a:prstGeom prst="rect">
            <a:avLst/>
          </a:prstGeom>
          <a:noFill/>
        </p:spPr>
        <p:txBody>
          <a:bodyPr wrap="square" rtlCol="0">
            <a:spAutoFit/>
          </a:bodyPr>
          <a:lstStyle/>
          <a:p>
            <a:r>
              <a:rPr lang="en-US" altLang="ja-JP" sz="1200" dirty="0" smtClean="0">
                <a:latin typeface="+mj-ea"/>
                <a:ea typeface="+mj-ea"/>
              </a:rPr>
              <a:t>login</a:t>
            </a:r>
            <a:r>
              <a:rPr lang="ja-JP" altLang="en-US" sz="1200" dirty="0" smtClean="0">
                <a:latin typeface="+mj-ea"/>
                <a:ea typeface="+mj-ea"/>
              </a:rPr>
              <a:t>ページ</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211914" y="1073938"/>
            <a:ext cx="5460223" cy="2064686"/>
          </a:xfrm>
          <a:prstGeom prst="rect">
            <a:avLst/>
          </a:prstGeom>
        </p:spPr>
      </p:pic>
      <p:pic>
        <p:nvPicPr>
          <p:cNvPr id="8" name="Picture 2" descr="「topへ戻る　ボタン」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2115" y="3229460"/>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5"/>
          <a:stretch>
            <a:fillRect/>
          </a:stretch>
        </p:blipFill>
        <p:spPr>
          <a:xfrm>
            <a:off x="2555077" y="2712243"/>
            <a:ext cx="1273973" cy="371114"/>
          </a:xfrm>
          <a:prstGeom prst="rect">
            <a:avLst/>
          </a:prstGeom>
        </p:spPr>
      </p:pic>
      <p:pic>
        <p:nvPicPr>
          <p:cNvPr id="10" name="図 9"/>
          <p:cNvPicPr>
            <a:picLocks noChangeAspect="1"/>
          </p:cNvPicPr>
          <p:nvPr/>
        </p:nvPicPr>
        <p:blipFill>
          <a:blip r:embed="rId6"/>
          <a:stretch>
            <a:fillRect/>
          </a:stretch>
        </p:blipFill>
        <p:spPr>
          <a:xfrm>
            <a:off x="3822995" y="2726390"/>
            <a:ext cx="2276492" cy="381003"/>
          </a:xfrm>
          <a:prstGeom prst="rect">
            <a:avLst/>
          </a:prstGeom>
        </p:spPr>
      </p:pic>
      <p:sp>
        <p:nvSpPr>
          <p:cNvPr id="11" name="テキスト ボックス 10"/>
          <p:cNvSpPr txBox="1"/>
          <p:nvPr/>
        </p:nvSpPr>
        <p:spPr>
          <a:xfrm>
            <a:off x="3764756" y="2688207"/>
            <a:ext cx="2571750" cy="369332"/>
          </a:xfrm>
          <a:prstGeom prst="rect">
            <a:avLst/>
          </a:prstGeom>
          <a:noFill/>
        </p:spPr>
        <p:txBody>
          <a:bodyPr wrap="square" rtlCol="0">
            <a:spAutoFit/>
          </a:bodyPr>
          <a:lstStyle/>
          <a:p>
            <a:r>
              <a:rPr kumimoji="1" lang="ja-JP" altLang="en-US" dirty="0" smtClean="0"/>
              <a:t>を押して登録して下さい。</a:t>
            </a:r>
            <a:endParaRPr kumimoji="1" lang="ja-JP" altLang="en-US" dirty="0"/>
          </a:p>
        </p:txBody>
      </p:sp>
    </p:spTree>
    <p:extLst>
      <p:ext uri="{BB962C8B-B14F-4D97-AF65-F5344CB8AC3E}">
        <p14:creationId xmlns:p14="http://schemas.microsoft.com/office/powerpoint/2010/main" val="1349219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a:blip r:embed="rId2"/>
          <a:stretch>
            <a:fillRect/>
          </a:stretch>
        </p:blipFill>
        <p:spPr>
          <a:xfrm>
            <a:off x="103609" y="611411"/>
            <a:ext cx="11991757" cy="67412"/>
          </a:xfrm>
          <a:prstGeom prst="rect">
            <a:avLst/>
          </a:prstGeom>
        </p:spPr>
      </p:pic>
      <p:sp>
        <p:nvSpPr>
          <p:cNvPr id="6" name="テキスト ボックス 5"/>
          <p:cNvSpPr txBox="1"/>
          <p:nvPr/>
        </p:nvSpPr>
        <p:spPr>
          <a:xfrm>
            <a:off x="103609" y="645117"/>
            <a:ext cx="2611492" cy="276999"/>
          </a:xfrm>
          <a:prstGeom prst="rect">
            <a:avLst/>
          </a:prstGeom>
          <a:noFill/>
        </p:spPr>
        <p:txBody>
          <a:bodyPr wrap="square" rtlCol="0">
            <a:spAutoFit/>
          </a:bodyPr>
          <a:lstStyle/>
          <a:p>
            <a:r>
              <a:rPr lang="en-US" altLang="ja-JP" sz="1200" dirty="0" smtClean="0">
                <a:latin typeface="+mj-ea"/>
                <a:ea typeface="+mj-ea"/>
              </a:rPr>
              <a:t>registration</a:t>
            </a:r>
            <a:r>
              <a:rPr lang="ja-JP" altLang="en-US" sz="1200" dirty="0" smtClean="0">
                <a:latin typeface="+mj-ea"/>
                <a:ea typeface="+mj-ea"/>
              </a:rPr>
              <a:t>ページ</a:t>
            </a:r>
            <a:endParaRPr kumimoji="1" lang="ja-JP" altLang="en-US" sz="1200" dirty="0">
              <a:latin typeface="+mj-ea"/>
              <a:ea typeface="+mj-ea"/>
            </a:endParaRPr>
          </a:p>
        </p:txBody>
      </p:sp>
      <p:pic>
        <p:nvPicPr>
          <p:cNvPr id="8" name="Picture 2" descr="「topへ戻る　ボタン」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2802" y="6286986"/>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10" name="図 9"/>
          <p:cNvPicPr>
            <a:picLocks noChangeAspect="1"/>
          </p:cNvPicPr>
          <p:nvPr/>
        </p:nvPicPr>
        <p:blipFill>
          <a:blip r:embed="rId4"/>
          <a:stretch>
            <a:fillRect/>
          </a:stretch>
        </p:blipFill>
        <p:spPr>
          <a:xfrm>
            <a:off x="3822995" y="2726390"/>
            <a:ext cx="2276492" cy="381003"/>
          </a:xfrm>
          <a:prstGeom prst="rect">
            <a:avLst/>
          </a:prstGeom>
        </p:spPr>
      </p:pic>
      <p:pic>
        <p:nvPicPr>
          <p:cNvPr id="14" name="図 13"/>
          <p:cNvPicPr>
            <a:picLocks noChangeAspect="1"/>
          </p:cNvPicPr>
          <p:nvPr/>
        </p:nvPicPr>
        <p:blipFill>
          <a:blip r:embed="rId5"/>
          <a:stretch>
            <a:fillRect/>
          </a:stretch>
        </p:blipFill>
        <p:spPr>
          <a:xfrm>
            <a:off x="228588" y="4367572"/>
            <a:ext cx="1518056" cy="381002"/>
          </a:xfrm>
          <a:prstGeom prst="rect">
            <a:avLst/>
          </a:prstGeom>
        </p:spPr>
      </p:pic>
      <p:sp>
        <p:nvSpPr>
          <p:cNvPr id="15" name="テキスト ボックス 14"/>
          <p:cNvSpPr txBox="1"/>
          <p:nvPr/>
        </p:nvSpPr>
        <p:spPr>
          <a:xfrm>
            <a:off x="5476449" y="1952160"/>
            <a:ext cx="2838759" cy="400110"/>
          </a:xfrm>
          <a:prstGeom prst="rect">
            <a:avLst/>
          </a:prstGeom>
          <a:noFill/>
        </p:spPr>
        <p:txBody>
          <a:bodyPr wrap="square" rtlCol="0">
            <a:spAutoFit/>
          </a:bodyPr>
          <a:lstStyle/>
          <a:p>
            <a:r>
              <a:rPr kumimoji="1" lang="ja-JP" altLang="en-US" sz="2000" dirty="0" smtClean="0"/>
              <a:t>スマホの機種名</a:t>
            </a:r>
            <a:r>
              <a:rPr lang="en-US" altLang="ja-JP" sz="2000" dirty="0"/>
              <a:t>:</a:t>
            </a:r>
            <a:endParaRPr kumimoji="1" lang="ja-JP" altLang="en-US" sz="2000" dirty="0"/>
          </a:p>
        </p:txBody>
      </p:sp>
      <p:pic>
        <p:nvPicPr>
          <p:cNvPr id="16" name="図 15"/>
          <p:cNvPicPr>
            <a:picLocks noChangeAspect="1"/>
          </p:cNvPicPr>
          <p:nvPr/>
        </p:nvPicPr>
        <p:blipFill>
          <a:blip r:embed="rId6"/>
          <a:stretch>
            <a:fillRect/>
          </a:stretch>
        </p:blipFill>
        <p:spPr>
          <a:xfrm>
            <a:off x="7332107" y="1924505"/>
            <a:ext cx="2916074" cy="495183"/>
          </a:xfrm>
          <a:prstGeom prst="rect">
            <a:avLst/>
          </a:prstGeom>
        </p:spPr>
      </p:pic>
      <p:pic>
        <p:nvPicPr>
          <p:cNvPr id="17" name="図 16"/>
          <p:cNvPicPr>
            <a:picLocks noChangeAspect="1"/>
          </p:cNvPicPr>
          <p:nvPr/>
        </p:nvPicPr>
        <p:blipFill>
          <a:blip r:embed="rId7"/>
          <a:stretch>
            <a:fillRect/>
          </a:stretch>
        </p:blipFill>
        <p:spPr>
          <a:xfrm>
            <a:off x="9744074" y="2018293"/>
            <a:ext cx="371476" cy="293725"/>
          </a:xfrm>
          <a:prstGeom prst="rect">
            <a:avLst/>
          </a:prstGeom>
        </p:spPr>
      </p:pic>
      <p:pic>
        <p:nvPicPr>
          <p:cNvPr id="18" name="図 17"/>
          <p:cNvPicPr>
            <a:picLocks noChangeAspect="1"/>
          </p:cNvPicPr>
          <p:nvPr/>
        </p:nvPicPr>
        <p:blipFill>
          <a:blip r:embed="rId8"/>
          <a:stretch>
            <a:fillRect/>
          </a:stretch>
        </p:blipFill>
        <p:spPr>
          <a:xfrm>
            <a:off x="7413771" y="2348037"/>
            <a:ext cx="2737498" cy="3395687"/>
          </a:xfrm>
          <a:prstGeom prst="rect">
            <a:avLst/>
          </a:prstGeom>
        </p:spPr>
      </p:pic>
      <p:pic>
        <p:nvPicPr>
          <p:cNvPr id="20" name="図 19"/>
          <p:cNvPicPr>
            <a:picLocks noChangeAspect="1"/>
          </p:cNvPicPr>
          <p:nvPr/>
        </p:nvPicPr>
        <p:blipFill>
          <a:blip r:embed="rId9"/>
          <a:stretch>
            <a:fillRect/>
          </a:stretch>
        </p:blipFill>
        <p:spPr>
          <a:xfrm>
            <a:off x="7316859" y="2348037"/>
            <a:ext cx="2408464" cy="3387223"/>
          </a:xfrm>
          <a:prstGeom prst="rect">
            <a:avLst/>
          </a:prstGeom>
        </p:spPr>
      </p:pic>
      <p:sp>
        <p:nvSpPr>
          <p:cNvPr id="19" name="正方形/長方形 18"/>
          <p:cNvSpPr/>
          <p:nvPr/>
        </p:nvSpPr>
        <p:spPr>
          <a:xfrm>
            <a:off x="7413771" y="2352270"/>
            <a:ext cx="2399700" cy="33872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7472967" y="2348037"/>
            <a:ext cx="2496421" cy="369332"/>
          </a:xfrm>
          <a:prstGeom prst="rect">
            <a:avLst/>
          </a:prstGeom>
          <a:noFill/>
        </p:spPr>
        <p:txBody>
          <a:bodyPr wrap="square" rtlCol="0">
            <a:spAutoFit/>
          </a:bodyPr>
          <a:lstStyle/>
          <a:p>
            <a:r>
              <a:rPr kumimoji="1" lang="en-US" altLang="ja-JP" dirty="0" smtClean="0"/>
              <a:t>iPhone6s / iPhone6s </a:t>
            </a:r>
            <a:endParaRPr kumimoji="1" lang="ja-JP" altLang="en-US" dirty="0"/>
          </a:p>
        </p:txBody>
      </p:sp>
      <p:sp>
        <p:nvSpPr>
          <p:cNvPr id="22" name="テキスト ボックス 21"/>
          <p:cNvSpPr txBox="1"/>
          <p:nvPr/>
        </p:nvSpPr>
        <p:spPr>
          <a:xfrm>
            <a:off x="7505796" y="2658554"/>
            <a:ext cx="2742385" cy="369332"/>
          </a:xfrm>
          <a:prstGeom prst="rect">
            <a:avLst/>
          </a:prstGeom>
          <a:noFill/>
        </p:spPr>
        <p:txBody>
          <a:bodyPr wrap="square" rtlCol="0">
            <a:spAutoFit/>
          </a:bodyPr>
          <a:lstStyle/>
          <a:p>
            <a:r>
              <a:rPr kumimoji="1" lang="en-US" altLang="ja-JP" dirty="0" smtClean="0"/>
              <a:t>iPhone6sPlus / 6 Plus</a:t>
            </a:r>
            <a:endParaRPr kumimoji="1" lang="ja-JP" altLang="en-US" dirty="0"/>
          </a:p>
        </p:txBody>
      </p:sp>
      <p:sp>
        <p:nvSpPr>
          <p:cNvPr id="23" name="テキスト ボックス 22"/>
          <p:cNvSpPr txBox="1"/>
          <p:nvPr/>
        </p:nvSpPr>
        <p:spPr>
          <a:xfrm>
            <a:off x="7505796" y="2956235"/>
            <a:ext cx="2301191" cy="369332"/>
          </a:xfrm>
          <a:prstGeom prst="rect">
            <a:avLst/>
          </a:prstGeom>
          <a:noFill/>
        </p:spPr>
        <p:txBody>
          <a:bodyPr wrap="square" rtlCol="0">
            <a:spAutoFit/>
          </a:bodyPr>
          <a:lstStyle/>
          <a:p>
            <a:r>
              <a:rPr kumimoji="1" lang="en-US" altLang="ja-JP" dirty="0" smtClean="0"/>
              <a:t>iPhoneSE / iPhone5s</a:t>
            </a:r>
            <a:endParaRPr kumimoji="1" lang="ja-JP" altLang="en-US" dirty="0"/>
          </a:p>
        </p:txBody>
      </p:sp>
      <p:sp>
        <p:nvSpPr>
          <p:cNvPr id="24" name="テキスト ボックス 23"/>
          <p:cNvSpPr txBox="1"/>
          <p:nvPr/>
        </p:nvSpPr>
        <p:spPr>
          <a:xfrm>
            <a:off x="7503857" y="3275337"/>
            <a:ext cx="3119046" cy="369332"/>
          </a:xfrm>
          <a:prstGeom prst="rect">
            <a:avLst/>
          </a:prstGeom>
          <a:noFill/>
        </p:spPr>
        <p:txBody>
          <a:bodyPr wrap="square" rtlCol="0">
            <a:spAutoFit/>
          </a:bodyPr>
          <a:lstStyle/>
          <a:p>
            <a:r>
              <a:rPr lang="en-US" altLang="ja-JP" dirty="0"/>
              <a:t>Xperia X </a:t>
            </a:r>
            <a:r>
              <a:rPr lang="en-US" altLang="ja-JP" dirty="0" smtClean="0"/>
              <a:t>Performance</a:t>
            </a:r>
            <a:endParaRPr kumimoji="1" lang="ja-JP" altLang="en-US" dirty="0"/>
          </a:p>
        </p:txBody>
      </p:sp>
      <p:sp>
        <p:nvSpPr>
          <p:cNvPr id="25" name="テキスト ボックス 24"/>
          <p:cNvSpPr txBox="1"/>
          <p:nvPr/>
        </p:nvSpPr>
        <p:spPr>
          <a:xfrm>
            <a:off x="7505796" y="3564433"/>
            <a:ext cx="2219527" cy="369332"/>
          </a:xfrm>
          <a:prstGeom prst="rect">
            <a:avLst/>
          </a:prstGeom>
          <a:noFill/>
        </p:spPr>
        <p:txBody>
          <a:bodyPr wrap="square" rtlCol="0">
            <a:spAutoFit/>
          </a:bodyPr>
          <a:lstStyle/>
          <a:p>
            <a:r>
              <a:rPr lang="en-US" altLang="ja-JP" dirty="0"/>
              <a:t>AQUOS ZETA SH-04H</a:t>
            </a:r>
            <a:endParaRPr kumimoji="1" lang="ja-JP" altLang="en-US" dirty="0"/>
          </a:p>
        </p:txBody>
      </p:sp>
      <p:pic>
        <p:nvPicPr>
          <p:cNvPr id="26" name="図 25"/>
          <p:cNvPicPr>
            <a:picLocks noChangeAspect="1"/>
          </p:cNvPicPr>
          <p:nvPr/>
        </p:nvPicPr>
        <p:blipFill>
          <a:blip r:embed="rId10"/>
          <a:stretch>
            <a:fillRect/>
          </a:stretch>
        </p:blipFill>
        <p:spPr>
          <a:xfrm>
            <a:off x="9487394" y="2374344"/>
            <a:ext cx="323852" cy="238127"/>
          </a:xfrm>
          <a:prstGeom prst="rect">
            <a:avLst/>
          </a:prstGeom>
        </p:spPr>
      </p:pic>
      <p:pic>
        <p:nvPicPr>
          <p:cNvPr id="27" name="図 26"/>
          <p:cNvPicPr>
            <a:picLocks noChangeAspect="1"/>
          </p:cNvPicPr>
          <p:nvPr/>
        </p:nvPicPr>
        <p:blipFill>
          <a:blip r:embed="rId10"/>
          <a:stretch>
            <a:fillRect/>
          </a:stretch>
        </p:blipFill>
        <p:spPr>
          <a:xfrm>
            <a:off x="9487394" y="4762391"/>
            <a:ext cx="323852" cy="238127"/>
          </a:xfrm>
          <a:prstGeom prst="rect">
            <a:avLst/>
          </a:prstGeom>
        </p:spPr>
      </p:pic>
      <p:sp>
        <p:nvSpPr>
          <p:cNvPr id="28" name="テキスト ボックス 27"/>
          <p:cNvSpPr txBox="1"/>
          <p:nvPr/>
        </p:nvSpPr>
        <p:spPr>
          <a:xfrm>
            <a:off x="6648707" y="1590586"/>
            <a:ext cx="4267625" cy="307777"/>
          </a:xfrm>
          <a:prstGeom prst="rect">
            <a:avLst/>
          </a:prstGeom>
          <a:noFill/>
        </p:spPr>
        <p:txBody>
          <a:bodyPr wrap="square" rtlCol="0">
            <a:spAutoFit/>
          </a:bodyPr>
          <a:lstStyle/>
          <a:p>
            <a:r>
              <a:rPr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試用的に数機種しか選択肢がありません。↓</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29" name="図 28"/>
          <p:cNvPicPr>
            <a:picLocks noChangeAspect="1"/>
          </p:cNvPicPr>
          <p:nvPr/>
        </p:nvPicPr>
        <p:blipFill>
          <a:blip r:embed="rId11"/>
          <a:stretch>
            <a:fillRect/>
          </a:stretch>
        </p:blipFill>
        <p:spPr>
          <a:xfrm>
            <a:off x="8457140" y="6175841"/>
            <a:ext cx="1259219" cy="480951"/>
          </a:xfrm>
          <a:prstGeom prst="rect">
            <a:avLst/>
          </a:prstGeom>
        </p:spPr>
      </p:pic>
      <p:sp>
        <p:nvSpPr>
          <p:cNvPr id="30" name="テキスト ボックス 29"/>
          <p:cNvSpPr txBox="1"/>
          <p:nvPr/>
        </p:nvSpPr>
        <p:spPr>
          <a:xfrm>
            <a:off x="7503857" y="3842983"/>
            <a:ext cx="2391278" cy="369332"/>
          </a:xfrm>
          <a:prstGeom prst="rect">
            <a:avLst/>
          </a:prstGeom>
          <a:noFill/>
        </p:spPr>
        <p:txBody>
          <a:bodyPr wrap="square" rtlCol="0">
            <a:spAutoFit/>
          </a:bodyPr>
          <a:lstStyle/>
          <a:p>
            <a:r>
              <a:rPr lang="en-US" altLang="ja-JP" dirty="0"/>
              <a:t>Galaxy S7 edge SC-02H</a:t>
            </a:r>
            <a:endParaRPr kumimoji="1" lang="ja-JP" altLang="en-US" dirty="0"/>
          </a:p>
        </p:txBody>
      </p:sp>
      <p:sp>
        <p:nvSpPr>
          <p:cNvPr id="31" name="テキスト ボックス 30"/>
          <p:cNvSpPr txBox="1"/>
          <p:nvPr/>
        </p:nvSpPr>
        <p:spPr>
          <a:xfrm>
            <a:off x="5225799" y="6286986"/>
            <a:ext cx="3340057" cy="307777"/>
          </a:xfrm>
          <a:prstGeom prst="rect">
            <a:avLst/>
          </a:prstGeom>
          <a:noFill/>
        </p:spPr>
        <p:txBody>
          <a:bodyPr wrap="square" rtlCol="0">
            <a:spAutoFit/>
          </a:bodyPr>
          <a:lstStyle/>
          <a:p>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registration_confirm</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32" name="図 31"/>
          <p:cNvPicPr>
            <a:picLocks noChangeAspect="1"/>
          </p:cNvPicPr>
          <p:nvPr/>
        </p:nvPicPr>
        <p:blipFill>
          <a:blip r:embed="rId12"/>
          <a:stretch>
            <a:fillRect/>
          </a:stretch>
        </p:blipFill>
        <p:spPr>
          <a:xfrm>
            <a:off x="309570" y="1258911"/>
            <a:ext cx="4660583" cy="3133592"/>
          </a:xfrm>
          <a:prstGeom prst="rect">
            <a:avLst/>
          </a:prstGeom>
        </p:spPr>
      </p:pic>
    </p:spTree>
    <p:extLst>
      <p:ext uri="{BB962C8B-B14F-4D97-AF65-F5344CB8AC3E}">
        <p14:creationId xmlns:p14="http://schemas.microsoft.com/office/powerpoint/2010/main" val="4218549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a:blip r:embed="rId2"/>
          <a:stretch>
            <a:fillRect/>
          </a:stretch>
        </p:blipFill>
        <p:spPr>
          <a:xfrm>
            <a:off x="103609" y="611411"/>
            <a:ext cx="11991757" cy="67412"/>
          </a:xfrm>
          <a:prstGeom prst="rect">
            <a:avLst/>
          </a:prstGeom>
        </p:spPr>
      </p:pic>
      <p:sp>
        <p:nvSpPr>
          <p:cNvPr id="6" name="テキスト ボックス 5"/>
          <p:cNvSpPr txBox="1"/>
          <p:nvPr/>
        </p:nvSpPr>
        <p:spPr>
          <a:xfrm>
            <a:off x="103609" y="645117"/>
            <a:ext cx="2611492" cy="276999"/>
          </a:xfrm>
          <a:prstGeom prst="rect">
            <a:avLst/>
          </a:prstGeom>
          <a:noFill/>
        </p:spPr>
        <p:txBody>
          <a:bodyPr wrap="square" rtlCol="0">
            <a:spAutoFit/>
          </a:bodyPr>
          <a:lstStyle/>
          <a:p>
            <a:r>
              <a:rPr lang="en-US" altLang="ja-JP" sz="1200" dirty="0">
                <a:latin typeface="+mj-ea"/>
                <a:ea typeface="+mj-ea"/>
              </a:rPr>
              <a:t>r</a:t>
            </a:r>
            <a:r>
              <a:rPr lang="en-US" altLang="ja-JP" sz="1200" dirty="0" smtClean="0">
                <a:latin typeface="+mj-ea"/>
                <a:ea typeface="+mj-ea"/>
              </a:rPr>
              <a:t>egistration_confirm</a:t>
            </a:r>
            <a:r>
              <a:rPr lang="ja-JP" altLang="en-US" sz="1200" dirty="0" smtClean="0">
                <a:latin typeface="+mj-ea"/>
                <a:ea typeface="+mj-ea"/>
              </a:rPr>
              <a:t>ページ</a:t>
            </a:r>
            <a:endParaRPr kumimoji="1" lang="ja-JP" altLang="en-US" sz="1200" dirty="0">
              <a:latin typeface="+mj-ea"/>
              <a:ea typeface="+mj-ea"/>
            </a:endParaRPr>
          </a:p>
        </p:txBody>
      </p:sp>
      <p:pic>
        <p:nvPicPr>
          <p:cNvPr id="7" name="Picture 2" descr="「topへ戻る　ボタン」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2802" y="6286986"/>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a:stretch>
            <a:fillRect/>
          </a:stretch>
        </p:blipFill>
        <p:spPr>
          <a:xfrm>
            <a:off x="3822995" y="2726390"/>
            <a:ext cx="2276492" cy="381003"/>
          </a:xfrm>
          <a:prstGeom prst="rect">
            <a:avLst/>
          </a:prstGeom>
        </p:spPr>
      </p:pic>
      <p:pic>
        <p:nvPicPr>
          <p:cNvPr id="10" name="図 9"/>
          <p:cNvPicPr>
            <a:picLocks noChangeAspect="1"/>
          </p:cNvPicPr>
          <p:nvPr/>
        </p:nvPicPr>
        <p:blipFill>
          <a:blip r:embed="rId5"/>
          <a:stretch>
            <a:fillRect/>
          </a:stretch>
        </p:blipFill>
        <p:spPr>
          <a:xfrm>
            <a:off x="228588" y="4367572"/>
            <a:ext cx="1518056" cy="381002"/>
          </a:xfrm>
          <a:prstGeom prst="rect">
            <a:avLst/>
          </a:prstGeom>
        </p:spPr>
      </p:pic>
      <p:sp>
        <p:nvSpPr>
          <p:cNvPr id="11" name="テキスト ボックス 10"/>
          <p:cNvSpPr txBox="1"/>
          <p:nvPr/>
        </p:nvSpPr>
        <p:spPr>
          <a:xfrm>
            <a:off x="5990541" y="1611893"/>
            <a:ext cx="2838759" cy="400110"/>
          </a:xfrm>
          <a:prstGeom prst="rect">
            <a:avLst/>
          </a:prstGeom>
          <a:noFill/>
        </p:spPr>
        <p:txBody>
          <a:bodyPr wrap="square" rtlCol="0">
            <a:spAutoFit/>
          </a:bodyPr>
          <a:lstStyle/>
          <a:p>
            <a:r>
              <a:rPr kumimoji="1" lang="ja-JP" altLang="en-US" sz="2000" dirty="0" smtClean="0"/>
              <a:t>スマホの機種名</a:t>
            </a:r>
            <a:r>
              <a:rPr lang="en-US" altLang="ja-JP" sz="2000" dirty="0"/>
              <a:t>:</a:t>
            </a:r>
            <a:endParaRPr kumimoji="1" lang="ja-JP" altLang="en-US" sz="2000" dirty="0"/>
          </a:p>
        </p:txBody>
      </p:sp>
      <p:pic>
        <p:nvPicPr>
          <p:cNvPr id="12" name="図 11"/>
          <p:cNvPicPr>
            <a:picLocks noChangeAspect="1"/>
          </p:cNvPicPr>
          <p:nvPr/>
        </p:nvPicPr>
        <p:blipFill>
          <a:blip r:embed="rId6"/>
          <a:stretch>
            <a:fillRect/>
          </a:stretch>
        </p:blipFill>
        <p:spPr>
          <a:xfrm>
            <a:off x="7846199" y="1584238"/>
            <a:ext cx="2916074" cy="495183"/>
          </a:xfrm>
          <a:prstGeom prst="rect">
            <a:avLst/>
          </a:prstGeom>
        </p:spPr>
      </p:pic>
      <p:sp>
        <p:nvSpPr>
          <p:cNvPr id="17" name="テキスト ボックス 16"/>
          <p:cNvSpPr txBox="1"/>
          <p:nvPr/>
        </p:nvSpPr>
        <p:spPr>
          <a:xfrm>
            <a:off x="7947483" y="1649149"/>
            <a:ext cx="2496421" cy="369332"/>
          </a:xfrm>
          <a:prstGeom prst="rect">
            <a:avLst/>
          </a:prstGeom>
          <a:noFill/>
        </p:spPr>
        <p:txBody>
          <a:bodyPr wrap="square" rtlCol="0">
            <a:spAutoFit/>
          </a:bodyPr>
          <a:lstStyle/>
          <a:p>
            <a:r>
              <a:rPr kumimoji="1" lang="en-US" altLang="ja-JP" dirty="0" smtClean="0"/>
              <a:t>iPhone6s / iPhone6s </a:t>
            </a:r>
            <a:endParaRPr kumimoji="1" lang="ja-JP" altLang="en-US" dirty="0"/>
          </a:p>
        </p:txBody>
      </p:sp>
      <p:pic>
        <p:nvPicPr>
          <p:cNvPr id="23" name="図 22"/>
          <p:cNvPicPr>
            <a:picLocks noChangeAspect="1"/>
          </p:cNvPicPr>
          <p:nvPr/>
        </p:nvPicPr>
        <p:blipFill>
          <a:blip r:embed="rId7"/>
          <a:stretch>
            <a:fillRect/>
          </a:stretch>
        </p:blipFill>
        <p:spPr>
          <a:xfrm>
            <a:off x="9487394" y="4762391"/>
            <a:ext cx="323852" cy="238127"/>
          </a:xfrm>
          <a:prstGeom prst="rect">
            <a:avLst/>
          </a:prstGeom>
        </p:spPr>
      </p:pic>
      <p:sp>
        <p:nvSpPr>
          <p:cNvPr id="24" name="テキスト ボックス 23"/>
          <p:cNvSpPr txBox="1"/>
          <p:nvPr/>
        </p:nvSpPr>
        <p:spPr>
          <a:xfrm>
            <a:off x="7162799" y="1250319"/>
            <a:ext cx="4267625" cy="307777"/>
          </a:xfrm>
          <a:prstGeom prst="rect">
            <a:avLst/>
          </a:prstGeom>
          <a:noFill/>
        </p:spPr>
        <p:txBody>
          <a:bodyPr wrap="square" rtlCol="0">
            <a:spAutoFit/>
          </a:bodyPr>
          <a:lstStyle/>
          <a:p>
            <a:r>
              <a:rPr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試用的に数機種しか選択肢がありません。↓</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28" name="図 27"/>
          <p:cNvPicPr>
            <a:picLocks noChangeAspect="1"/>
          </p:cNvPicPr>
          <p:nvPr/>
        </p:nvPicPr>
        <p:blipFill>
          <a:blip r:embed="rId8"/>
          <a:stretch>
            <a:fillRect/>
          </a:stretch>
        </p:blipFill>
        <p:spPr>
          <a:xfrm>
            <a:off x="228588" y="963785"/>
            <a:ext cx="5486560" cy="3251582"/>
          </a:xfrm>
          <a:prstGeom prst="rect">
            <a:avLst/>
          </a:prstGeom>
        </p:spPr>
      </p:pic>
      <p:sp>
        <p:nvSpPr>
          <p:cNvPr id="29" name="テキスト ボックス 28"/>
          <p:cNvSpPr txBox="1"/>
          <p:nvPr/>
        </p:nvSpPr>
        <p:spPr>
          <a:xfrm>
            <a:off x="1045072" y="3235414"/>
            <a:ext cx="4756917" cy="338554"/>
          </a:xfrm>
          <a:prstGeom prst="rect">
            <a:avLst/>
          </a:prstGeom>
          <a:noFill/>
        </p:spPr>
        <p:txBody>
          <a:bodyPr wrap="square" rtlCol="0">
            <a:spAutoFit/>
          </a:bodyPr>
          <a:lstStyle/>
          <a:p>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registration_complete</a:t>
            </a:r>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27" name="テキスト ボックス 26"/>
          <p:cNvSpPr txBox="1"/>
          <p:nvPr/>
        </p:nvSpPr>
        <p:spPr>
          <a:xfrm>
            <a:off x="1171690" y="3821780"/>
            <a:ext cx="3340057" cy="338554"/>
          </a:xfrm>
          <a:prstGeom prst="rect">
            <a:avLst/>
          </a:prstGeom>
          <a:noFill/>
        </p:spPr>
        <p:txBody>
          <a:bodyPr wrap="square" rtlCol="0">
            <a:spAutoFit/>
          </a:bodyPr>
          <a:lstStyle/>
          <a:p>
            <a:r>
              <a:rPr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registration</a:t>
            </a:r>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ページへ戻る</a:t>
            </a:r>
            <a:endParaRPr kumimoji="1"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728844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a:blip r:embed="rId2"/>
          <a:stretch>
            <a:fillRect/>
          </a:stretch>
        </p:blipFill>
        <p:spPr>
          <a:xfrm>
            <a:off x="103609" y="611411"/>
            <a:ext cx="11991757" cy="67412"/>
          </a:xfrm>
          <a:prstGeom prst="rect">
            <a:avLst/>
          </a:prstGeom>
        </p:spPr>
      </p:pic>
      <p:sp>
        <p:nvSpPr>
          <p:cNvPr id="6" name="テキスト ボックス 5"/>
          <p:cNvSpPr txBox="1"/>
          <p:nvPr/>
        </p:nvSpPr>
        <p:spPr>
          <a:xfrm>
            <a:off x="103609" y="645117"/>
            <a:ext cx="2611492" cy="276999"/>
          </a:xfrm>
          <a:prstGeom prst="rect">
            <a:avLst/>
          </a:prstGeom>
          <a:noFill/>
        </p:spPr>
        <p:txBody>
          <a:bodyPr wrap="square" rtlCol="0">
            <a:spAutoFit/>
          </a:bodyPr>
          <a:lstStyle/>
          <a:p>
            <a:r>
              <a:rPr lang="en-US" altLang="ja-JP" sz="1200" dirty="0" smtClean="0">
                <a:latin typeface="+mj-ea"/>
                <a:ea typeface="+mj-ea"/>
              </a:rPr>
              <a:t>registration_complete</a:t>
            </a:r>
            <a:r>
              <a:rPr lang="ja-JP" altLang="en-US" sz="1200" dirty="0" smtClean="0">
                <a:latin typeface="+mj-ea"/>
                <a:ea typeface="+mj-ea"/>
              </a:rPr>
              <a:t>ページ</a:t>
            </a:r>
            <a:endParaRPr kumimoji="1" lang="ja-JP" altLang="en-US" sz="1200" dirty="0">
              <a:latin typeface="+mj-ea"/>
              <a:ea typeface="+mj-ea"/>
            </a:endParaRPr>
          </a:p>
        </p:txBody>
      </p:sp>
      <p:pic>
        <p:nvPicPr>
          <p:cNvPr id="7" name="Picture 2" descr="「topへ戻る　ボタン」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4328" y="3821780"/>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a:stretch>
            <a:fillRect/>
          </a:stretch>
        </p:blipFill>
        <p:spPr>
          <a:xfrm>
            <a:off x="3822995" y="2726390"/>
            <a:ext cx="2276492" cy="381003"/>
          </a:xfrm>
          <a:prstGeom prst="rect">
            <a:avLst/>
          </a:prstGeom>
        </p:spPr>
      </p:pic>
      <p:pic>
        <p:nvPicPr>
          <p:cNvPr id="9" name="図 8"/>
          <p:cNvPicPr>
            <a:picLocks noChangeAspect="1"/>
          </p:cNvPicPr>
          <p:nvPr/>
        </p:nvPicPr>
        <p:blipFill>
          <a:blip r:embed="rId5"/>
          <a:stretch>
            <a:fillRect/>
          </a:stretch>
        </p:blipFill>
        <p:spPr>
          <a:xfrm>
            <a:off x="228588" y="4367572"/>
            <a:ext cx="1518056" cy="381002"/>
          </a:xfrm>
          <a:prstGeom prst="rect">
            <a:avLst/>
          </a:prstGeom>
        </p:spPr>
      </p:pic>
      <p:sp>
        <p:nvSpPr>
          <p:cNvPr id="10" name="テキスト ボックス 9"/>
          <p:cNvSpPr txBox="1"/>
          <p:nvPr/>
        </p:nvSpPr>
        <p:spPr>
          <a:xfrm>
            <a:off x="5990541" y="1611893"/>
            <a:ext cx="2838759" cy="400110"/>
          </a:xfrm>
          <a:prstGeom prst="rect">
            <a:avLst/>
          </a:prstGeom>
          <a:noFill/>
        </p:spPr>
        <p:txBody>
          <a:bodyPr wrap="square" rtlCol="0">
            <a:spAutoFit/>
          </a:bodyPr>
          <a:lstStyle/>
          <a:p>
            <a:r>
              <a:rPr kumimoji="1" lang="ja-JP" altLang="en-US" sz="2000" dirty="0" smtClean="0"/>
              <a:t>スマホの機種名</a:t>
            </a:r>
            <a:r>
              <a:rPr lang="en-US" altLang="ja-JP" sz="2000" dirty="0"/>
              <a:t>:</a:t>
            </a:r>
            <a:endParaRPr kumimoji="1" lang="ja-JP" altLang="en-US" sz="2000" dirty="0"/>
          </a:p>
        </p:txBody>
      </p:sp>
      <p:pic>
        <p:nvPicPr>
          <p:cNvPr id="11" name="図 10"/>
          <p:cNvPicPr>
            <a:picLocks noChangeAspect="1"/>
          </p:cNvPicPr>
          <p:nvPr/>
        </p:nvPicPr>
        <p:blipFill>
          <a:blip r:embed="rId6"/>
          <a:stretch>
            <a:fillRect/>
          </a:stretch>
        </p:blipFill>
        <p:spPr>
          <a:xfrm>
            <a:off x="7846199" y="1584238"/>
            <a:ext cx="2916074" cy="495183"/>
          </a:xfrm>
          <a:prstGeom prst="rect">
            <a:avLst/>
          </a:prstGeom>
        </p:spPr>
      </p:pic>
      <p:sp>
        <p:nvSpPr>
          <p:cNvPr id="12" name="テキスト ボックス 11"/>
          <p:cNvSpPr txBox="1"/>
          <p:nvPr/>
        </p:nvSpPr>
        <p:spPr>
          <a:xfrm>
            <a:off x="7947483" y="1649149"/>
            <a:ext cx="2496421" cy="369332"/>
          </a:xfrm>
          <a:prstGeom prst="rect">
            <a:avLst/>
          </a:prstGeom>
          <a:noFill/>
        </p:spPr>
        <p:txBody>
          <a:bodyPr wrap="square" rtlCol="0">
            <a:spAutoFit/>
          </a:bodyPr>
          <a:lstStyle/>
          <a:p>
            <a:r>
              <a:rPr kumimoji="1" lang="en-US" altLang="ja-JP" dirty="0" smtClean="0"/>
              <a:t>iPhone6s / iPhone6s </a:t>
            </a:r>
            <a:endParaRPr kumimoji="1" lang="ja-JP" altLang="en-US" dirty="0"/>
          </a:p>
        </p:txBody>
      </p:sp>
      <p:pic>
        <p:nvPicPr>
          <p:cNvPr id="18" name="図 17"/>
          <p:cNvPicPr>
            <a:picLocks noChangeAspect="1"/>
          </p:cNvPicPr>
          <p:nvPr/>
        </p:nvPicPr>
        <p:blipFill>
          <a:blip r:embed="rId7"/>
          <a:stretch>
            <a:fillRect/>
          </a:stretch>
        </p:blipFill>
        <p:spPr>
          <a:xfrm>
            <a:off x="228588" y="1068199"/>
            <a:ext cx="5478526" cy="2265720"/>
          </a:xfrm>
          <a:prstGeom prst="rect">
            <a:avLst/>
          </a:prstGeom>
        </p:spPr>
      </p:pic>
      <p:pic>
        <p:nvPicPr>
          <p:cNvPr id="19" name="図 18"/>
          <p:cNvPicPr>
            <a:picLocks noChangeAspect="1"/>
          </p:cNvPicPr>
          <p:nvPr/>
        </p:nvPicPr>
        <p:blipFill>
          <a:blip r:embed="rId8"/>
          <a:stretch>
            <a:fillRect/>
          </a:stretch>
        </p:blipFill>
        <p:spPr>
          <a:xfrm>
            <a:off x="3391506" y="2868537"/>
            <a:ext cx="2475220" cy="409578"/>
          </a:xfrm>
          <a:prstGeom prst="rect">
            <a:avLst/>
          </a:prstGeom>
        </p:spPr>
      </p:pic>
    </p:spTree>
    <p:extLst>
      <p:ext uri="{BB962C8B-B14F-4D97-AF65-F5344CB8AC3E}">
        <p14:creationId xmlns:p14="http://schemas.microsoft.com/office/powerpoint/2010/main" val="2104382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a:blip r:embed="rId2"/>
          <a:stretch>
            <a:fillRect/>
          </a:stretch>
        </p:blipFill>
        <p:spPr>
          <a:xfrm>
            <a:off x="103609" y="611411"/>
            <a:ext cx="11991757" cy="67412"/>
          </a:xfrm>
          <a:prstGeom prst="rect">
            <a:avLst/>
          </a:prstGeom>
        </p:spPr>
      </p:pic>
      <p:sp>
        <p:nvSpPr>
          <p:cNvPr id="6" name="テキスト ボックス 5"/>
          <p:cNvSpPr txBox="1"/>
          <p:nvPr/>
        </p:nvSpPr>
        <p:spPr>
          <a:xfrm>
            <a:off x="103609" y="645117"/>
            <a:ext cx="2611492" cy="276999"/>
          </a:xfrm>
          <a:prstGeom prst="rect">
            <a:avLst/>
          </a:prstGeom>
          <a:noFill/>
        </p:spPr>
        <p:txBody>
          <a:bodyPr wrap="square" rtlCol="0">
            <a:spAutoFit/>
          </a:bodyPr>
          <a:lstStyle/>
          <a:p>
            <a:r>
              <a:rPr lang="en-US" altLang="ja-JP" sz="1200" dirty="0" smtClean="0">
                <a:latin typeface="+mj-ea"/>
                <a:ea typeface="+mj-ea"/>
              </a:rPr>
              <a:t>mydata</a:t>
            </a:r>
            <a:r>
              <a:rPr lang="ja-JP" altLang="en-US" sz="1200" dirty="0" smtClean="0">
                <a:latin typeface="+mj-ea"/>
                <a:ea typeface="+mj-ea"/>
              </a:rPr>
              <a:t>ページ</a:t>
            </a:r>
            <a:endParaRPr kumimoji="1" lang="ja-JP" altLang="en-US" sz="1200" dirty="0">
              <a:latin typeface="+mj-ea"/>
              <a:ea typeface="+mj-ea"/>
            </a:endParaRPr>
          </a:p>
        </p:txBody>
      </p:sp>
      <p:pic>
        <p:nvPicPr>
          <p:cNvPr id="7" name="Picture 2" descr="「topへ戻る　ボタン」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5821" y="3829485"/>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a:stretch>
            <a:fillRect/>
          </a:stretch>
        </p:blipFill>
        <p:spPr>
          <a:xfrm>
            <a:off x="3822995" y="2726390"/>
            <a:ext cx="2276492" cy="381003"/>
          </a:xfrm>
          <a:prstGeom prst="rect">
            <a:avLst/>
          </a:prstGeom>
        </p:spPr>
      </p:pic>
      <p:pic>
        <p:nvPicPr>
          <p:cNvPr id="9" name="図 8"/>
          <p:cNvPicPr>
            <a:picLocks noChangeAspect="1"/>
          </p:cNvPicPr>
          <p:nvPr/>
        </p:nvPicPr>
        <p:blipFill>
          <a:blip r:embed="rId5"/>
          <a:stretch>
            <a:fillRect/>
          </a:stretch>
        </p:blipFill>
        <p:spPr>
          <a:xfrm>
            <a:off x="228588" y="4367572"/>
            <a:ext cx="1518056" cy="381002"/>
          </a:xfrm>
          <a:prstGeom prst="rect">
            <a:avLst/>
          </a:prstGeom>
        </p:spPr>
      </p:pic>
      <p:sp>
        <p:nvSpPr>
          <p:cNvPr id="10" name="テキスト ボックス 9"/>
          <p:cNvSpPr txBox="1"/>
          <p:nvPr/>
        </p:nvSpPr>
        <p:spPr>
          <a:xfrm>
            <a:off x="5990541" y="1611893"/>
            <a:ext cx="2838759" cy="400110"/>
          </a:xfrm>
          <a:prstGeom prst="rect">
            <a:avLst/>
          </a:prstGeom>
          <a:noFill/>
        </p:spPr>
        <p:txBody>
          <a:bodyPr wrap="square" rtlCol="0">
            <a:spAutoFit/>
          </a:bodyPr>
          <a:lstStyle/>
          <a:p>
            <a:r>
              <a:rPr kumimoji="1" lang="ja-JP" altLang="en-US" sz="2000" dirty="0" smtClean="0"/>
              <a:t>スマホの機種名</a:t>
            </a:r>
            <a:r>
              <a:rPr lang="en-US" altLang="ja-JP" sz="2000" dirty="0"/>
              <a:t>:</a:t>
            </a:r>
            <a:endParaRPr kumimoji="1" lang="ja-JP" altLang="en-US" sz="2000" dirty="0"/>
          </a:p>
        </p:txBody>
      </p:sp>
      <p:pic>
        <p:nvPicPr>
          <p:cNvPr id="11" name="図 10"/>
          <p:cNvPicPr>
            <a:picLocks noChangeAspect="1"/>
          </p:cNvPicPr>
          <p:nvPr/>
        </p:nvPicPr>
        <p:blipFill>
          <a:blip r:embed="rId6"/>
          <a:stretch>
            <a:fillRect/>
          </a:stretch>
        </p:blipFill>
        <p:spPr>
          <a:xfrm>
            <a:off x="7846199" y="1584238"/>
            <a:ext cx="2916074" cy="495183"/>
          </a:xfrm>
          <a:prstGeom prst="rect">
            <a:avLst/>
          </a:prstGeom>
        </p:spPr>
      </p:pic>
      <p:sp>
        <p:nvSpPr>
          <p:cNvPr id="12" name="テキスト ボックス 11"/>
          <p:cNvSpPr txBox="1"/>
          <p:nvPr/>
        </p:nvSpPr>
        <p:spPr>
          <a:xfrm>
            <a:off x="7947483" y="1649149"/>
            <a:ext cx="2496421" cy="369332"/>
          </a:xfrm>
          <a:prstGeom prst="rect">
            <a:avLst/>
          </a:prstGeom>
          <a:noFill/>
        </p:spPr>
        <p:txBody>
          <a:bodyPr wrap="square" rtlCol="0">
            <a:spAutoFit/>
          </a:bodyPr>
          <a:lstStyle/>
          <a:p>
            <a:r>
              <a:rPr kumimoji="1" lang="en-US" altLang="ja-JP" dirty="0" smtClean="0"/>
              <a:t>iPhone6s / iPhone6s </a:t>
            </a:r>
            <a:endParaRPr kumimoji="1" lang="ja-JP" altLang="en-US" dirty="0"/>
          </a:p>
        </p:txBody>
      </p:sp>
      <p:pic>
        <p:nvPicPr>
          <p:cNvPr id="13" name="図 12"/>
          <p:cNvPicPr>
            <a:picLocks noChangeAspect="1"/>
          </p:cNvPicPr>
          <p:nvPr/>
        </p:nvPicPr>
        <p:blipFill>
          <a:blip r:embed="rId7"/>
          <a:stretch>
            <a:fillRect/>
          </a:stretch>
        </p:blipFill>
        <p:spPr>
          <a:xfrm>
            <a:off x="228588" y="1068199"/>
            <a:ext cx="5478526" cy="2265720"/>
          </a:xfrm>
          <a:prstGeom prst="rect">
            <a:avLst/>
          </a:prstGeom>
        </p:spPr>
      </p:pic>
      <p:pic>
        <p:nvPicPr>
          <p:cNvPr id="14" name="図 13"/>
          <p:cNvPicPr>
            <a:picLocks noChangeAspect="1"/>
          </p:cNvPicPr>
          <p:nvPr/>
        </p:nvPicPr>
        <p:blipFill>
          <a:blip r:embed="rId8"/>
          <a:stretch>
            <a:fillRect/>
          </a:stretch>
        </p:blipFill>
        <p:spPr>
          <a:xfrm>
            <a:off x="3391506" y="2868537"/>
            <a:ext cx="2475220" cy="409578"/>
          </a:xfrm>
          <a:prstGeom prst="rect">
            <a:avLst/>
          </a:prstGeom>
        </p:spPr>
      </p:pic>
      <p:pic>
        <p:nvPicPr>
          <p:cNvPr id="17" name="図 16"/>
          <p:cNvPicPr>
            <a:picLocks noChangeAspect="1"/>
          </p:cNvPicPr>
          <p:nvPr/>
        </p:nvPicPr>
        <p:blipFill>
          <a:blip r:embed="rId9"/>
          <a:stretch>
            <a:fillRect/>
          </a:stretch>
        </p:blipFill>
        <p:spPr>
          <a:xfrm>
            <a:off x="228588" y="1042596"/>
            <a:ext cx="3465346" cy="552454"/>
          </a:xfrm>
          <a:prstGeom prst="rect">
            <a:avLst/>
          </a:prstGeom>
        </p:spPr>
      </p:pic>
      <p:sp>
        <p:nvSpPr>
          <p:cNvPr id="16" name="テキスト ボックス 15"/>
          <p:cNvSpPr txBox="1"/>
          <p:nvPr/>
        </p:nvSpPr>
        <p:spPr>
          <a:xfrm>
            <a:off x="228588" y="1042596"/>
            <a:ext cx="3776519" cy="461665"/>
          </a:xfrm>
          <a:prstGeom prst="rect">
            <a:avLst/>
          </a:prstGeom>
          <a:noFill/>
        </p:spPr>
        <p:txBody>
          <a:bodyPr wrap="square" rtlCol="0">
            <a:spAutoFit/>
          </a:bodyPr>
          <a:lstStyle/>
          <a:p>
            <a:r>
              <a:rPr lang="ja-JP" altLang="en-US" sz="2400" dirty="0"/>
              <a:t>マイページ</a:t>
            </a:r>
            <a:endParaRPr kumimoji="1" lang="ja-JP" altLang="en-US" sz="2400" dirty="0"/>
          </a:p>
        </p:txBody>
      </p:sp>
      <p:pic>
        <p:nvPicPr>
          <p:cNvPr id="18" name="図 17"/>
          <p:cNvPicPr>
            <a:picLocks noChangeAspect="1"/>
          </p:cNvPicPr>
          <p:nvPr/>
        </p:nvPicPr>
        <p:blipFill>
          <a:blip r:embed="rId10"/>
          <a:stretch>
            <a:fillRect/>
          </a:stretch>
        </p:blipFill>
        <p:spPr>
          <a:xfrm>
            <a:off x="228588" y="3777708"/>
            <a:ext cx="1950767" cy="348351"/>
          </a:xfrm>
          <a:prstGeom prst="rect">
            <a:avLst/>
          </a:prstGeom>
        </p:spPr>
      </p:pic>
      <p:pic>
        <p:nvPicPr>
          <p:cNvPr id="19" name="図 18"/>
          <p:cNvPicPr>
            <a:picLocks noChangeAspect="1"/>
          </p:cNvPicPr>
          <p:nvPr/>
        </p:nvPicPr>
        <p:blipFill>
          <a:blip r:embed="rId11"/>
          <a:stretch>
            <a:fillRect/>
          </a:stretch>
        </p:blipFill>
        <p:spPr>
          <a:xfrm>
            <a:off x="2450103" y="3814074"/>
            <a:ext cx="1988314" cy="319690"/>
          </a:xfrm>
          <a:prstGeom prst="rect">
            <a:avLst/>
          </a:prstGeom>
        </p:spPr>
      </p:pic>
      <p:pic>
        <p:nvPicPr>
          <p:cNvPr id="20" name="図 19"/>
          <p:cNvPicPr>
            <a:picLocks noChangeAspect="1"/>
          </p:cNvPicPr>
          <p:nvPr/>
        </p:nvPicPr>
        <p:blipFill>
          <a:blip r:embed="rId12"/>
          <a:stretch>
            <a:fillRect/>
          </a:stretch>
        </p:blipFill>
        <p:spPr>
          <a:xfrm>
            <a:off x="209196" y="2818746"/>
            <a:ext cx="3381038" cy="838206"/>
          </a:xfrm>
          <a:prstGeom prst="rect">
            <a:avLst/>
          </a:prstGeom>
        </p:spPr>
      </p:pic>
      <p:sp>
        <p:nvSpPr>
          <p:cNvPr id="21" name="テキスト ボックス 20"/>
          <p:cNvSpPr txBox="1"/>
          <p:nvPr/>
        </p:nvSpPr>
        <p:spPr>
          <a:xfrm>
            <a:off x="104203" y="4144903"/>
            <a:ext cx="3340057" cy="338554"/>
          </a:xfrm>
          <a:prstGeom prst="rect">
            <a:avLst/>
          </a:prstGeom>
          <a:noFill/>
        </p:spPr>
        <p:txBody>
          <a:bodyPr wrap="square" rtlCol="0">
            <a:spAutoFit/>
          </a:bodyPr>
          <a:lstStyle/>
          <a:p>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mydataupdate</a:t>
            </a:r>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22" name="テキスト ボックス 21"/>
          <p:cNvSpPr txBox="1"/>
          <p:nvPr/>
        </p:nvSpPr>
        <p:spPr>
          <a:xfrm>
            <a:off x="2808763" y="3405882"/>
            <a:ext cx="3340057" cy="338554"/>
          </a:xfrm>
          <a:prstGeom prst="rect">
            <a:avLst/>
          </a:prstGeom>
          <a:noFill/>
        </p:spPr>
        <p:txBody>
          <a:bodyPr wrap="square" rtlCol="0">
            <a:spAutoFit/>
          </a:bodyPr>
          <a:lstStyle/>
          <a:p>
            <a:r>
              <a:rPr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mydatadelete</a:t>
            </a:r>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23" name="図 22"/>
          <p:cNvPicPr>
            <a:picLocks noChangeAspect="1"/>
          </p:cNvPicPr>
          <p:nvPr/>
        </p:nvPicPr>
        <p:blipFill>
          <a:blip r:embed="rId10"/>
          <a:stretch>
            <a:fillRect/>
          </a:stretch>
        </p:blipFill>
        <p:spPr>
          <a:xfrm>
            <a:off x="203195" y="4696472"/>
            <a:ext cx="970761" cy="348351"/>
          </a:xfrm>
          <a:prstGeom prst="rect">
            <a:avLst/>
          </a:prstGeom>
        </p:spPr>
      </p:pic>
      <p:pic>
        <p:nvPicPr>
          <p:cNvPr id="24" name="図 23"/>
          <p:cNvPicPr>
            <a:picLocks noChangeAspect="1"/>
          </p:cNvPicPr>
          <p:nvPr/>
        </p:nvPicPr>
        <p:blipFill>
          <a:blip r:embed="rId13"/>
          <a:stretch>
            <a:fillRect/>
          </a:stretch>
        </p:blipFill>
        <p:spPr>
          <a:xfrm>
            <a:off x="266797" y="4804358"/>
            <a:ext cx="875012" cy="203391"/>
          </a:xfrm>
          <a:prstGeom prst="rect">
            <a:avLst/>
          </a:prstGeom>
        </p:spPr>
      </p:pic>
      <p:sp>
        <p:nvSpPr>
          <p:cNvPr id="25" name="テキスト ボックス 24"/>
          <p:cNvSpPr txBox="1"/>
          <p:nvPr/>
        </p:nvSpPr>
        <p:spPr>
          <a:xfrm>
            <a:off x="236856" y="4737046"/>
            <a:ext cx="984725" cy="307777"/>
          </a:xfrm>
          <a:prstGeom prst="rect">
            <a:avLst/>
          </a:prstGeom>
          <a:noFill/>
        </p:spPr>
        <p:txBody>
          <a:bodyPr wrap="square" rtlCol="0">
            <a:spAutoFit/>
          </a:bodyPr>
          <a:lstStyle/>
          <a:p>
            <a:r>
              <a:rPr kumimoji="1" lang="ja-JP" altLang="en-US" sz="1400" dirty="0" smtClean="0"/>
              <a:t>購入</a:t>
            </a:r>
            <a:r>
              <a:rPr kumimoji="1" lang="ja-JP" altLang="en-US" sz="1400" dirty="0" smtClean="0"/>
              <a:t>履歴</a:t>
            </a:r>
            <a:endParaRPr kumimoji="1" lang="ja-JP" altLang="en-US" sz="1400" dirty="0"/>
          </a:p>
        </p:txBody>
      </p:sp>
      <p:sp>
        <p:nvSpPr>
          <p:cNvPr id="29" name="テキスト ボックス 28"/>
          <p:cNvSpPr txBox="1"/>
          <p:nvPr/>
        </p:nvSpPr>
        <p:spPr>
          <a:xfrm>
            <a:off x="229686" y="5021228"/>
            <a:ext cx="3340057" cy="338554"/>
          </a:xfrm>
          <a:prstGeom prst="rect">
            <a:avLst/>
          </a:prstGeom>
          <a:noFill/>
        </p:spPr>
        <p:txBody>
          <a:bodyPr wrap="square" rtlCol="0">
            <a:spAutoFit/>
          </a:bodyPr>
          <a:lstStyle/>
          <a:p>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myhistory</a:t>
            </a:r>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99059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31660" y="97691"/>
            <a:ext cx="12020342" cy="6473371"/>
          </a:xfrm>
          <a:prstGeom prst="rect">
            <a:avLst/>
          </a:prstGeom>
        </p:spPr>
      </p:pic>
      <p:sp>
        <p:nvSpPr>
          <p:cNvPr id="8" name="テキスト ボックス 7"/>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2327046" y="1492888"/>
            <a:ext cx="9598462" cy="4801314"/>
          </a:xfrm>
          <a:prstGeom prst="rect">
            <a:avLst/>
          </a:prstGeom>
          <a:noFill/>
        </p:spPr>
        <p:txBody>
          <a:bodyPr wrap="square" rtlCol="0">
            <a:spAutoFit/>
          </a:bodyPr>
          <a:lstStyle/>
          <a:p>
            <a:r>
              <a:rPr lang="ja-JP" altLang="en-US" dirty="0" smtClean="0">
                <a:latin typeface="HG丸ｺﾞｼｯｸM-PRO" panose="020F0600000000000000" pitchFamily="50" charset="-128"/>
                <a:ea typeface="HG丸ｺﾞｼｯｸM-PRO" panose="020F0600000000000000" pitchFamily="50" charset="-128"/>
              </a:rPr>
              <a:t>こんなことは経験したことはないでしょうか？</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スマホを購入したのはいいけど、どんなケース、シートを選べばいいだろう</a:t>
            </a:r>
            <a:r>
              <a:rPr lang="en-US" altLang="ja-JP" dirty="0" smtClean="0">
                <a:latin typeface="HG丸ｺﾞｼｯｸM-PRO" panose="020F0600000000000000" pitchFamily="50" charset="-128"/>
                <a:ea typeface="HG丸ｺﾞｼｯｸM-PRO" panose="020F0600000000000000" pitchFamily="50" charset="-128"/>
              </a:rPr>
              <a:t>…?</a:t>
            </a:r>
          </a:p>
          <a:p>
            <a:r>
              <a:rPr kumimoji="1" lang="ja-JP" altLang="en-US" dirty="0" smtClean="0">
                <a:latin typeface="HG丸ｺﾞｼｯｸM-PRO" panose="020F0600000000000000" pitchFamily="50" charset="-128"/>
                <a:ea typeface="HG丸ｺﾞｼｯｸM-PRO" panose="020F0600000000000000" pitchFamily="50" charset="-128"/>
              </a:rPr>
              <a:t>ショッピングサイトを見てもたくさん情報があって、よくわからなくなる</a:t>
            </a:r>
            <a:r>
              <a:rPr kumimoji="1" lang="en-US" altLang="ja-JP" dirty="0" smtClean="0">
                <a:latin typeface="HG丸ｺﾞｼｯｸM-PRO" panose="020F0600000000000000" pitchFamily="50" charset="-128"/>
                <a:ea typeface="HG丸ｺﾞｼｯｸM-PRO" panose="020F0600000000000000" pitchFamily="50" charset="-128"/>
              </a:rPr>
              <a:t>…</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よくわからないから、物は試しに買ったら満足するものではなかった</a:t>
            </a:r>
            <a:r>
              <a:rPr lang="en-US" altLang="ja-JP" dirty="0" smtClean="0">
                <a:latin typeface="HG丸ｺﾞｼｯｸM-PRO" panose="020F0600000000000000" pitchFamily="50" charset="-128"/>
                <a:ea typeface="HG丸ｺﾞｼｯｸM-PRO" panose="020F0600000000000000" pitchFamily="50" charset="-128"/>
              </a:rPr>
              <a:t>…</a:t>
            </a:r>
          </a:p>
          <a:p>
            <a:r>
              <a:rPr lang="ja-JP" altLang="en-US" dirty="0" smtClean="0">
                <a:latin typeface="HG丸ｺﾞｼｯｸM-PRO" panose="020F0600000000000000" pitchFamily="50" charset="-128"/>
                <a:ea typeface="HG丸ｺﾞｼｯｸM-PRO" panose="020F0600000000000000" pitchFamily="50" charset="-128"/>
              </a:rPr>
              <a:t>持っている機種に対応していなかった</a:t>
            </a:r>
            <a:r>
              <a:rPr lang="en-US" altLang="ja-JP" dirty="0">
                <a:latin typeface="HG丸ｺﾞｼｯｸM-PRO" panose="020F0600000000000000" pitchFamily="50" charset="-128"/>
                <a:ea typeface="HG丸ｺﾞｼｯｸM-PRO" panose="020F0600000000000000" pitchFamily="50" charset="-128"/>
              </a:rPr>
              <a:t>…</a:t>
            </a:r>
            <a:endParaRPr lang="en-US" altLang="ja-JP" dirty="0" smtClean="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そんな「 あなた 」にこのサイトから是非提案させて下さい！</a:t>
            </a:r>
            <a:endParaRPr lang="en-US" altLang="ja-JP" dirty="0" smtClean="0">
              <a:latin typeface="HG丸ｺﾞｼｯｸM-PRO" panose="020F0600000000000000" pitchFamily="50" charset="-128"/>
              <a:ea typeface="HG丸ｺﾞｼｯｸM-PRO" panose="020F0600000000000000" pitchFamily="50" charset="-128"/>
            </a:endParaRPr>
          </a:p>
          <a:p>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会員登録の際にあなたのスマホの機種名を登録して検索時にあなたの端末に合うアイテムだけを見つけます。</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また、カテゴリ別に分類されている「こだわり」からあなたに気に入って頂けるアイテムを見つけられる様に一覧で表示します。</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ご購入の際には、会員登録が必要です。</a:t>
            </a:r>
            <a:endParaRPr kumimoji="1" lang="en-US" altLang="ja-JP" dirty="0" smtClean="0">
              <a:latin typeface="HG丸ｺﾞｼｯｸM-PRO" panose="020F0600000000000000" pitchFamily="50" charset="-128"/>
              <a:ea typeface="HG丸ｺﾞｼｯｸM-PRO" panose="020F0600000000000000" pitchFamily="50" charset="-128"/>
            </a:endParaRPr>
          </a:p>
          <a:p>
            <a:endParaRPr kumimoji="1"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★会員登録のメリット★</a:t>
            </a:r>
            <a:endParaRPr kumimoji="1" lang="en-US" altLang="ja-JP" dirty="0" smtClean="0">
              <a:latin typeface="HG丸ｺﾞｼｯｸM-PRO" panose="020F0600000000000000" pitchFamily="50" charset="-128"/>
              <a:ea typeface="HG丸ｺﾞｼｯｸM-PRO" panose="020F0600000000000000" pitchFamily="50" charset="-128"/>
            </a:endParaRPr>
          </a:p>
          <a:p>
            <a:r>
              <a:rPr kumimoji="1" lang="ja-JP" altLang="en-US" dirty="0" smtClean="0">
                <a:latin typeface="HG丸ｺﾞｼｯｸM-PRO" panose="020F0600000000000000" pitchFamily="50" charset="-128"/>
                <a:ea typeface="HG丸ｺﾞｼｯｸM-PRO" panose="020F0600000000000000" pitchFamily="50" charset="-128"/>
              </a:rPr>
              <a:t>あなたの持っているスマホの機種名と検索条件を保存することが可能です。</a:t>
            </a:r>
            <a:endParaRPr kumimoji="1" lang="en-US" altLang="ja-JP" dirty="0" smtClean="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簡単</a:t>
            </a:r>
            <a:r>
              <a:rPr lang="ja-JP" altLang="en-US" dirty="0" smtClean="0">
                <a:latin typeface="HG丸ｺﾞｼｯｸM-PRO" panose="020F0600000000000000" pitchFamily="50" charset="-128"/>
                <a:ea typeface="HG丸ｺﾞｼｯｸM-PRO" panose="020F0600000000000000" pitchFamily="50" charset="-128"/>
              </a:rPr>
              <a:t>に条件にあったアイテムを探すことができます。</a:t>
            </a:r>
            <a:endParaRPr kumimoji="1" lang="en-US" altLang="ja-JP" dirty="0" smtClean="0">
              <a:latin typeface="HG丸ｺﾞｼｯｸM-PRO" panose="020F0600000000000000" pitchFamily="50" charset="-128"/>
              <a:ea typeface="HG丸ｺﾞｼｯｸM-PRO" panose="020F0600000000000000" pitchFamily="50" charset="-128"/>
            </a:endParaRPr>
          </a:p>
        </p:txBody>
      </p:sp>
      <p:pic>
        <p:nvPicPr>
          <p:cNvPr id="11" name="図 10"/>
          <p:cNvPicPr>
            <a:picLocks noChangeAspect="1"/>
          </p:cNvPicPr>
          <p:nvPr/>
        </p:nvPicPr>
        <p:blipFill>
          <a:blip r:embed="rId3"/>
          <a:stretch>
            <a:fillRect/>
          </a:stretch>
        </p:blipFill>
        <p:spPr>
          <a:xfrm>
            <a:off x="250603" y="2305234"/>
            <a:ext cx="990607" cy="423866"/>
          </a:xfrm>
          <a:prstGeom prst="rect">
            <a:avLst/>
          </a:prstGeom>
        </p:spPr>
      </p:pic>
      <p:pic>
        <p:nvPicPr>
          <p:cNvPr id="12" name="図 11"/>
          <p:cNvPicPr>
            <a:picLocks noChangeAspect="1"/>
          </p:cNvPicPr>
          <p:nvPr/>
        </p:nvPicPr>
        <p:blipFill>
          <a:blip r:embed="rId4"/>
          <a:stretch>
            <a:fillRect/>
          </a:stretch>
        </p:blipFill>
        <p:spPr>
          <a:xfrm>
            <a:off x="394599" y="1330589"/>
            <a:ext cx="676279" cy="267101"/>
          </a:xfrm>
          <a:prstGeom prst="rect">
            <a:avLst/>
          </a:prstGeom>
        </p:spPr>
      </p:pic>
      <p:pic>
        <p:nvPicPr>
          <p:cNvPr id="13" name="図 12"/>
          <p:cNvPicPr>
            <a:picLocks noChangeAspect="1"/>
          </p:cNvPicPr>
          <p:nvPr/>
        </p:nvPicPr>
        <p:blipFill>
          <a:blip r:embed="rId5"/>
          <a:stretch>
            <a:fillRect/>
          </a:stretch>
        </p:blipFill>
        <p:spPr>
          <a:xfrm>
            <a:off x="257730" y="3355796"/>
            <a:ext cx="1188254" cy="314327"/>
          </a:xfrm>
          <a:prstGeom prst="rect">
            <a:avLst/>
          </a:prstGeom>
        </p:spPr>
      </p:pic>
      <p:pic>
        <p:nvPicPr>
          <p:cNvPr id="14" name="図 13"/>
          <p:cNvPicPr>
            <a:picLocks noChangeAspect="1"/>
          </p:cNvPicPr>
          <p:nvPr/>
        </p:nvPicPr>
        <p:blipFill>
          <a:blip r:embed="rId5"/>
          <a:stretch>
            <a:fillRect/>
          </a:stretch>
        </p:blipFill>
        <p:spPr>
          <a:xfrm>
            <a:off x="226215" y="2854505"/>
            <a:ext cx="1071570" cy="314327"/>
          </a:xfrm>
          <a:prstGeom prst="rect">
            <a:avLst/>
          </a:prstGeom>
        </p:spPr>
      </p:pic>
      <p:pic>
        <p:nvPicPr>
          <p:cNvPr id="16" name="図 15"/>
          <p:cNvPicPr>
            <a:picLocks noChangeAspect="1"/>
          </p:cNvPicPr>
          <p:nvPr/>
        </p:nvPicPr>
        <p:blipFill>
          <a:blip r:embed="rId6"/>
          <a:stretch>
            <a:fillRect/>
          </a:stretch>
        </p:blipFill>
        <p:spPr>
          <a:xfrm>
            <a:off x="144891" y="3685112"/>
            <a:ext cx="1613981" cy="485761"/>
          </a:xfrm>
          <a:prstGeom prst="rect">
            <a:avLst/>
          </a:prstGeom>
        </p:spPr>
      </p:pic>
      <p:pic>
        <p:nvPicPr>
          <p:cNvPr id="17" name="図 16"/>
          <p:cNvPicPr>
            <a:picLocks noChangeAspect="1"/>
          </p:cNvPicPr>
          <p:nvPr/>
        </p:nvPicPr>
        <p:blipFill>
          <a:blip r:embed="rId7"/>
          <a:stretch>
            <a:fillRect/>
          </a:stretch>
        </p:blipFill>
        <p:spPr>
          <a:xfrm>
            <a:off x="283361" y="1626401"/>
            <a:ext cx="1043663" cy="286721"/>
          </a:xfrm>
          <a:prstGeom prst="rect">
            <a:avLst/>
          </a:prstGeom>
        </p:spPr>
      </p:pic>
      <p:pic>
        <p:nvPicPr>
          <p:cNvPr id="18" name="図 17"/>
          <p:cNvPicPr>
            <a:picLocks noChangeAspect="1"/>
          </p:cNvPicPr>
          <p:nvPr/>
        </p:nvPicPr>
        <p:blipFill>
          <a:blip r:embed="rId3"/>
          <a:stretch>
            <a:fillRect/>
          </a:stretch>
        </p:blipFill>
        <p:spPr>
          <a:xfrm>
            <a:off x="277915" y="1860725"/>
            <a:ext cx="1077810" cy="461179"/>
          </a:xfrm>
          <a:prstGeom prst="rect">
            <a:avLst/>
          </a:prstGeom>
        </p:spPr>
      </p:pic>
      <p:pic>
        <p:nvPicPr>
          <p:cNvPr id="19" name="図 18"/>
          <p:cNvPicPr>
            <a:picLocks noChangeAspect="1"/>
          </p:cNvPicPr>
          <p:nvPr/>
        </p:nvPicPr>
        <p:blipFill>
          <a:blip r:embed="rId8"/>
          <a:stretch>
            <a:fillRect/>
          </a:stretch>
        </p:blipFill>
        <p:spPr>
          <a:xfrm>
            <a:off x="250603" y="2036581"/>
            <a:ext cx="215962" cy="311946"/>
          </a:xfrm>
          <a:prstGeom prst="rect">
            <a:avLst/>
          </a:prstGeom>
        </p:spPr>
      </p:pic>
      <p:pic>
        <p:nvPicPr>
          <p:cNvPr id="22" name="図 21"/>
          <p:cNvPicPr>
            <a:picLocks noChangeAspect="1"/>
          </p:cNvPicPr>
          <p:nvPr/>
        </p:nvPicPr>
        <p:blipFill>
          <a:blip r:embed="rId9"/>
          <a:stretch>
            <a:fillRect/>
          </a:stretch>
        </p:blipFill>
        <p:spPr>
          <a:xfrm>
            <a:off x="401686" y="3719350"/>
            <a:ext cx="1547824" cy="304802"/>
          </a:xfrm>
          <a:prstGeom prst="rect">
            <a:avLst/>
          </a:prstGeom>
        </p:spPr>
      </p:pic>
      <p:pic>
        <p:nvPicPr>
          <p:cNvPr id="23" name="図 22"/>
          <p:cNvPicPr>
            <a:picLocks noChangeAspect="1"/>
          </p:cNvPicPr>
          <p:nvPr/>
        </p:nvPicPr>
        <p:blipFill>
          <a:blip r:embed="rId10"/>
          <a:stretch>
            <a:fillRect/>
          </a:stretch>
        </p:blipFill>
        <p:spPr>
          <a:xfrm>
            <a:off x="294989" y="1282164"/>
            <a:ext cx="261939" cy="247652"/>
          </a:xfrm>
          <a:prstGeom prst="rect">
            <a:avLst/>
          </a:prstGeom>
        </p:spPr>
      </p:pic>
      <p:pic>
        <p:nvPicPr>
          <p:cNvPr id="24" name="図 23"/>
          <p:cNvPicPr>
            <a:picLocks noChangeAspect="1"/>
          </p:cNvPicPr>
          <p:nvPr/>
        </p:nvPicPr>
        <p:blipFill>
          <a:blip r:embed="rId11"/>
          <a:stretch>
            <a:fillRect/>
          </a:stretch>
        </p:blipFill>
        <p:spPr>
          <a:xfrm>
            <a:off x="149225" y="1090506"/>
            <a:ext cx="260151" cy="502959"/>
          </a:xfrm>
          <a:prstGeom prst="rect">
            <a:avLst/>
          </a:prstGeom>
        </p:spPr>
      </p:pic>
      <p:sp>
        <p:nvSpPr>
          <p:cNvPr id="20" name="テキスト ボックス 19"/>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25" name="図 24"/>
          <p:cNvPicPr>
            <a:picLocks noChangeAspect="1"/>
          </p:cNvPicPr>
          <p:nvPr/>
        </p:nvPicPr>
        <p:blipFill>
          <a:blip r:embed="rId12"/>
          <a:stretch>
            <a:fillRect/>
          </a:stretch>
        </p:blipFill>
        <p:spPr>
          <a:xfrm>
            <a:off x="294989" y="4255150"/>
            <a:ext cx="204595" cy="222131"/>
          </a:xfrm>
          <a:prstGeom prst="rect">
            <a:avLst/>
          </a:prstGeom>
        </p:spPr>
      </p:pic>
      <p:sp>
        <p:nvSpPr>
          <p:cNvPr id="26" name="テキスト ボックス 25"/>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27" name="テキスト ボックス 26"/>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pic>
        <p:nvPicPr>
          <p:cNvPr id="28" name="図 27"/>
          <p:cNvPicPr>
            <a:picLocks noChangeAspect="1"/>
          </p:cNvPicPr>
          <p:nvPr/>
        </p:nvPicPr>
        <p:blipFill>
          <a:blip r:embed="rId4"/>
          <a:stretch>
            <a:fillRect/>
          </a:stretch>
        </p:blipFill>
        <p:spPr>
          <a:xfrm>
            <a:off x="467052" y="1621617"/>
            <a:ext cx="859972" cy="267101"/>
          </a:xfrm>
          <a:prstGeom prst="rect">
            <a:avLst/>
          </a:prstGeom>
        </p:spPr>
      </p:pic>
      <p:sp>
        <p:nvSpPr>
          <p:cNvPr id="29" name="テキスト ボックス 28"/>
          <p:cNvSpPr txBox="1"/>
          <p:nvPr/>
        </p:nvSpPr>
        <p:spPr>
          <a:xfrm>
            <a:off x="399807" y="1641746"/>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sp>
        <p:nvSpPr>
          <p:cNvPr id="30" name="テキスト ボックス 29"/>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32" name="図 31"/>
          <p:cNvPicPr>
            <a:picLocks noChangeAspect="1"/>
          </p:cNvPicPr>
          <p:nvPr/>
        </p:nvPicPr>
        <p:blipFill>
          <a:blip r:embed="rId13"/>
          <a:stretch>
            <a:fillRect/>
          </a:stretch>
        </p:blipFill>
        <p:spPr>
          <a:xfrm>
            <a:off x="291721" y="4830339"/>
            <a:ext cx="185130" cy="313297"/>
          </a:xfrm>
          <a:prstGeom prst="rect">
            <a:avLst/>
          </a:prstGeom>
        </p:spPr>
      </p:pic>
      <p:pic>
        <p:nvPicPr>
          <p:cNvPr id="33" name="図 32"/>
          <p:cNvPicPr>
            <a:picLocks noChangeAspect="1"/>
          </p:cNvPicPr>
          <p:nvPr/>
        </p:nvPicPr>
        <p:blipFill>
          <a:blip r:embed="rId14"/>
          <a:stretch>
            <a:fillRect/>
          </a:stretch>
        </p:blipFill>
        <p:spPr>
          <a:xfrm>
            <a:off x="250603" y="2934400"/>
            <a:ext cx="226248" cy="260527"/>
          </a:xfrm>
          <a:prstGeom prst="rect">
            <a:avLst/>
          </a:prstGeom>
        </p:spPr>
      </p:pic>
      <p:sp>
        <p:nvSpPr>
          <p:cNvPr id="34" name="テキスト ボックス 33"/>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35" name="テキスト ボックス 34"/>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36" name="テキスト ボックス 35"/>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37" name="テキスト ボックス 36"/>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38" name="テキスト ボックス 37"/>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39" name="テキスト ボックス 38"/>
          <p:cNvSpPr txBox="1"/>
          <p:nvPr/>
        </p:nvSpPr>
        <p:spPr>
          <a:xfrm>
            <a:off x="401686" y="3767078"/>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40" name="図 39"/>
          <p:cNvPicPr>
            <a:picLocks noChangeAspect="1"/>
          </p:cNvPicPr>
          <p:nvPr/>
        </p:nvPicPr>
        <p:blipFill>
          <a:blip r:embed="rId13"/>
          <a:stretch>
            <a:fillRect/>
          </a:stretch>
        </p:blipFill>
        <p:spPr>
          <a:xfrm>
            <a:off x="277507" y="2474242"/>
            <a:ext cx="185130" cy="313297"/>
          </a:xfrm>
          <a:prstGeom prst="rect">
            <a:avLst/>
          </a:prstGeom>
        </p:spPr>
      </p:pic>
      <p:pic>
        <p:nvPicPr>
          <p:cNvPr id="41" name="図 40"/>
          <p:cNvPicPr>
            <a:picLocks noChangeAspect="1"/>
          </p:cNvPicPr>
          <p:nvPr/>
        </p:nvPicPr>
        <p:blipFill>
          <a:blip r:embed="rId11"/>
          <a:stretch>
            <a:fillRect/>
          </a:stretch>
        </p:blipFill>
        <p:spPr>
          <a:xfrm>
            <a:off x="250603" y="3233740"/>
            <a:ext cx="206879" cy="399967"/>
          </a:xfrm>
          <a:prstGeom prst="rect">
            <a:avLst/>
          </a:prstGeom>
        </p:spPr>
      </p:pic>
      <p:pic>
        <p:nvPicPr>
          <p:cNvPr id="42" name="図 41"/>
          <p:cNvPicPr>
            <a:picLocks noChangeAspect="1"/>
          </p:cNvPicPr>
          <p:nvPr/>
        </p:nvPicPr>
        <p:blipFill>
          <a:blip r:embed="rId8"/>
          <a:stretch>
            <a:fillRect/>
          </a:stretch>
        </p:blipFill>
        <p:spPr>
          <a:xfrm>
            <a:off x="257730" y="5483416"/>
            <a:ext cx="215962" cy="311946"/>
          </a:xfrm>
          <a:prstGeom prst="rect">
            <a:avLst/>
          </a:prstGeom>
        </p:spPr>
      </p:pic>
      <p:pic>
        <p:nvPicPr>
          <p:cNvPr id="43" name="図 42"/>
          <p:cNvPicPr>
            <a:picLocks noChangeAspect="1"/>
          </p:cNvPicPr>
          <p:nvPr/>
        </p:nvPicPr>
        <p:blipFill>
          <a:blip r:embed="rId14"/>
          <a:stretch>
            <a:fillRect/>
          </a:stretch>
        </p:blipFill>
        <p:spPr>
          <a:xfrm>
            <a:off x="257730" y="6085117"/>
            <a:ext cx="226248" cy="260527"/>
          </a:xfrm>
          <a:prstGeom prst="rect">
            <a:avLst/>
          </a:prstGeom>
        </p:spPr>
      </p:pic>
      <p:sp>
        <p:nvSpPr>
          <p:cNvPr id="44" name="正方形/長方形 43"/>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7" name="直線コネクタ 46"/>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175522" y="6446779"/>
            <a:ext cx="7132533" cy="276999"/>
          </a:xfrm>
          <a:prstGeom prst="rect">
            <a:avLst/>
          </a:prstGeom>
          <a:noFill/>
        </p:spPr>
        <p:txBody>
          <a:bodyPr wrap="square" rtlCol="0">
            <a:spAutoFit/>
          </a:bodyPr>
          <a:lstStyle/>
          <a:p>
            <a:r>
              <a:rPr lang="en-US" altLang="ja-JP" sz="1200" dirty="0" smtClean="0">
                <a:latin typeface="+mj-ea"/>
                <a:ea typeface="+mj-ea"/>
              </a:rPr>
              <a:t>※</a:t>
            </a:r>
            <a:r>
              <a:rPr lang="ja-JP" altLang="en-US" sz="1200" dirty="0" smtClean="0">
                <a:latin typeface="+mj-ea"/>
                <a:ea typeface="+mj-ea"/>
              </a:rPr>
              <a:t>複数の項目にチェックをつけて検索した場合はチェックした全ての条件に当てはまるアイテムを表示します。</a:t>
            </a:r>
            <a:endParaRPr kumimoji="1" lang="ja-JP" altLang="en-US" sz="1200" dirty="0">
              <a:latin typeface="+mj-ea"/>
              <a:ea typeface="+mj-ea"/>
            </a:endParaRPr>
          </a:p>
        </p:txBody>
      </p:sp>
      <p:sp>
        <p:nvSpPr>
          <p:cNvPr id="50" name="円/楕円 49"/>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円/楕円 50"/>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円/楕円 51"/>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円/楕円 52"/>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円/楕円 53"/>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円/楕円 54"/>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円/楕円 55"/>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円/楕円 56"/>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円/楕円 57"/>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p:cNvPicPr>
            <a:picLocks noChangeAspect="1"/>
          </p:cNvPicPr>
          <p:nvPr/>
        </p:nvPicPr>
        <p:blipFill>
          <a:blip r:embed="rId15"/>
          <a:stretch>
            <a:fillRect/>
          </a:stretch>
        </p:blipFill>
        <p:spPr>
          <a:xfrm>
            <a:off x="2431212" y="1090506"/>
            <a:ext cx="7415267" cy="267473"/>
          </a:xfrm>
          <a:prstGeom prst="rect">
            <a:avLst/>
          </a:prstGeom>
        </p:spPr>
      </p:pic>
      <p:sp>
        <p:nvSpPr>
          <p:cNvPr id="59" name="テキスト ボックス 58"/>
          <p:cNvSpPr txBox="1"/>
          <p:nvPr/>
        </p:nvSpPr>
        <p:spPr>
          <a:xfrm>
            <a:off x="3974676" y="1076493"/>
            <a:ext cx="1537403" cy="261610"/>
          </a:xfrm>
          <a:prstGeom prst="rect">
            <a:avLst/>
          </a:prstGeom>
          <a:noFill/>
        </p:spPr>
        <p:txBody>
          <a:bodyPr wrap="square" rtlCol="0">
            <a:spAutoFit/>
          </a:bodyPr>
          <a:lstStyle/>
          <a:p>
            <a:r>
              <a:rPr lang="ja-JP" altLang="en-US" sz="1050" dirty="0" smtClean="0">
                <a:latin typeface="+mj-ea"/>
                <a:ea typeface="+mj-ea"/>
              </a:rPr>
              <a:t>キーワード検索</a:t>
            </a:r>
            <a:endParaRPr kumimoji="1" lang="ja-JP" altLang="en-US" sz="1050" dirty="0">
              <a:latin typeface="+mj-ea"/>
              <a:ea typeface="+mj-ea"/>
            </a:endParaRPr>
          </a:p>
        </p:txBody>
      </p:sp>
      <p:sp>
        <p:nvSpPr>
          <p:cNvPr id="60" name="テキスト ボックス 59"/>
          <p:cNvSpPr txBox="1"/>
          <p:nvPr/>
        </p:nvSpPr>
        <p:spPr>
          <a:xfrm>
            <a:off x="9846479" y="186806"/>
            <a:ext cx="2197884" cy="307777"/>
          </a:xfrm>
          <a:prstGeom prst="rect">
            <a:avLst/>
          </a:prstGeom>
          <a:noFill/>
        </p:spPr>
        <p:txBody>
          <a:bodyPr wrap="square" rtlCol="0">
            <a:spAutoFit/>
          </a:bodyPr>
          <a:lstStyle/>
          <a:p>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contact</a:t>
            </a:r>
            <a:r>
              <a:rPr kumimoji="1"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r>
              <a:rPr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61" name="テキスト ボックス 60"/>
          <p:cNvSpPr txBox="1"/>
          <p:nvPr/>
        </p:nvSpPr>
        <p:spPr>
          <a:xfrm>
            <a:off x="8841592" y="668493"/>
            <a:ext cx="2197884" cy="307777"/>
          </a:xfrm>
          <a:prstGeom prst="rect">
            <a:avLst/>
          </a:prstGeom>
          <a:noFill/>
        </p:spPr>
        <p:txBody>
          <a:bodyPr wrap="square" rtlCol="0">
            <a:spAutoFit/>
          </a:bodyPr>
          <a:lstStyle/>
          <a:p>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cart</a:t>
            </a:r>
            <a:r>
              <a:rPr kumimoji="1"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366414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a:blip r:embed="rId2"/>
          <a:stretch>
            <a:fillRect/>
          </a:stretch>
        </p:blipFill>
        <p:spPr>
          <a:xfrm>
            <a:off x="103609" y="611411"/>
            <a:ext cx="11991757" cy="67412"/>
          </a:xfrm>
          <a:prstGeom prst="rect">
            <a:avLst/>
          </a:prstGeom>
        </p:spPr>
      </p:pic>
      <p:sp>
        <p:nvSpPr>
          <p:cNvPr id="6" name="テキスト ボックス 5"/>
          <p:cNvSpPr txBox="1"/>
          <p:nvPr/>
        </p:nvSpPr>
        <p:spPr>
          <a:xfrm>
            <a:off x="103609" y="645117"/>
            <a:ext cx="2611492" cy="276999"/>
          </a:xfrm>
          <a:prstGeom prst="rect">
            <a:avLst/>
          </a:prstGeom>
          <a:noFill/>
        </p:spPr>
        <p:txBody>
          <a:bodyPr wrap="square" rtlCol="0">
            <a:spAutoFit/>
          </a:bodyPr>
          <a:lstStyle/>
          <a:p>
            <a:r>
              <a:rPr lang="en-US" altLang="ja-JP" sz="1200" dirty="0" smtClean="0">
                <a:latin typeface="+mj-ea"/>
                <a:ea typeface="+mj-ea"/>
              </a:rPr>
              <a:t>myhistory</a:t>
            </a:r>
            <a:r>
              <a:rPr lang="ja-JP" altLang="en-US" sz="1200" dirty="0" smtClean="0">
                <a:latin typeface="+mj-ea"/>
                <a:ea typeface="+mj-ea"/>
              </a:rPr>
              <a:t>ページ</a:t>
            </a:r>
            <a:endParaRPr kumimoji="1" lang="ja-JP" altLang="en-US" sz="1200" dirty="0">
              <a:latin typeface="+mj-ea"/>
              <a:ea typeface="+mj-ea"/>
            </a:endParaRPr>
          </a:p>
        </p:txBody>
      </p:sp>
      <p:pic>
        <p:nvPicPr>
          <p:cNvPr id="7" name="Picture 2" descr="「topへ戻る　ボタン」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2579" y="6221553"/>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a:stretch>
            <a:fillRect/>
          </a:stretch>
        </p:blipFill>
        <p:spPr>
          <a:xfrm>
            <a:off x="3822995" y="2726390"/>
            <a:ext cx="2276492" cy="381003"/>
          </a:xfrm>
          <a:prstGeom prst="rect">
            <a:avLst/>
          </a:prstGeom>
        </p:spPr>
      </p:pic>
      <p:pic>
        <p:nvPicPr>
          <p:cNvPr id="14" name="図 13"/>
          <p:cNvPicPr>
            <a:picLocks noChangeAspect="1"/>
          </p:cNvPicPr>
          <p:nvPr/>
        </p:nvPicPr>
        <p:blipFill>
          <a:blip r:embed="rId5"/>
          <a:stretch>
            <a:fillRect/>
          </a:stretch>
        </p:blipFill>
        <p:spPr>
          <a:xfrm>
            <a:off x="3391506" y="2868537"/>
            <a:ext cx="2475220" cy="409578"/>
          </a:xfrm>
          <a:prstGeom prst="rect">
            <a:avLst/>
          </a:prstGeom>
        </p:spPr>
      </p:pic>
      <p:pic>
        <p:nvPicPr>
          <p:cNvPr id="15" name="図 14"/>
          <p:cNvPicPr>
            <a:picLocks noChangeAspect="1"/>
          </p:cNvPicPr>
          <p:nvPr/>
        </p:nvPicPr>
        <p:blipFill>
          <a:blip r:embed="rId6"/>
          <a:stretch>
            <a:fillRect/>
          </a:stretch>
        </p:blipFill>
        <p:spPr>
          <a:xfrm>
            <a:off x="228588" y="1042596"/>
            <a:ext cx="3465346" cy="552454"/>
          </a:xfrm>
          <a:prstGeom prst="rect">
            <a:avLst/>
          </a:prstGeom>
        </p:spPr>
      </p:pic>
      <p:pic>
        <p:nvPicPr>
          <p:cNvPr id="19" name="図 18"/>
          <p:cNvPicPr>
            <a:picLocks noChangeAspect="1"/>
          </p:cNvPicPr>
          <p:nvPr/>
        </p:nvPicPr>
        <p:blipFill>
          <a:blip r:embed="rId7"/>
          <a:stretch>
            <a:fillRect/>
          </a:stretch>
        </p:blipFill>
        <p:spPr>
          <a:xfrm>
            <a:off x="209196" y="2818746"/>
            <a:ext cx="3381038" cy="838206"/>
          </a:xfrm>
          <a:prstGeom prst="rect">
            <a:avLst/>
          </a:prstGeom>
        </p:spPr>
      </p:pic>
      <p:pic>
        <p:nvPicPr>
          <p:cNvPr id="27" name="図 26"/>
          <p:cNvPicPr>
            <a:picLocks noChangeAspect="1"/>
          </p:cNvPicPr>
          <p:nvPr/>
        </p:nvPicPr>
        <p:blipFill>
          <a:blip r:embed="rId8"/>
          <a:stretch>
            <a:fillRect/>
          </a:stretch>
        </p:blipFill>
        <p:spPr>
          <a:xfrm>
            <a:off x="200104" y="2179497"/>
            <a:ext cx="5153063" cy="1104908"/>
          </a:xfrm>
          <a:prstGeom prst="rect">
            <a:avLst/>
          </a:prstGeom>
        </p:spPr>
      </p:pic>
      <p:pic>
        <p:nvPicPr>
          <p:cNvPr id="28" name="図 27"/>
          <p:cNvPicPr>
            <a:picLocks noChangeAspect="1"/>
          </p:cNvPicPr>
          <p:nvPr/>
        </p:nvPicPr>
        <p:blipFill>
          <a:blip r:embed="rId9"/>
          <a:stretch>
            <a:fillRect/>
          </a:stretch>
        </p:blipFill>
        <p:spPr>
          <a:xfrm>
            <a:off x="5629619" y="2438170"/>
            <a:ext cx="1692350" cy="380576"/>
          </a:xfrm>
          <a:prstGeom prst="rect">
            <a:avLst/>
          </a:prstGeom>
        </p:spPr>
      </p:pic>
      <p:pic>
        <p:nvPicPr>
          <p:cNvPr id="29" name="図 28"/>
          <p:cNvPicPr>
            <a:picLocks noChangeAspect="1"/>
          </p:cNvPicPr>
          <p:nvPr/>
        </p:nvPicPr>
        <p:blipFill>
          <a:blip r:embed="rId10"/>
          <a:stretch>
            <a:fillRect/>
          </a:stretch>
        </p:blipFill>
        <p:spPr>
          <a:xfrm>
            <a:off x="7870930" y="2508214"/>
            <a:ext cx="1130521" cy="350604"/>
          </a:xfrm>
          <a:prstGeom prst="rect">
            <a:avLst/>
          </a:prstGeom>
        </p:spPr>
      </p:pic>
      <p:pic>
        <p:nvPicPr>
          <p:cNvPr id="30" name="図 29"/>
          <p:cNvPicPr>
            <a:picLocks noChangeAspect="1"/>
          </p:cNvPicPr>
          <p:nvPr/>
        </p:nvPicPr>
        <p:blipFill>
          <a:blip r:embed="rId11"/>
          <a:stretch>
            <a:fillRect/>
          </a:stretch>
        </p:blipFill>
        <p:spPr>
          <a:xfrm>
            <a:off x="8976058" y="2431606"/>
            <a:ext cx="925267" cy="436931"/>
          </a:xfrm>
          <a:prstGeom prst="rect">
            <a:avLst/>
          </a:prstGeom>
        </p:spPr>
      </p:pic>
      <p:sp>
        <p:nvSpPr>
          <p:cNvPr id="31" name="テキスト ボックス 30"/>
          <p:cNvSpPr txBox="1"/>
          <p:nvPr/>
        </p:nvSpPr>
        <p:spPr>
          <a:xfrm>
            <a:off x="118852" y="1481637"/>
            <a:ext cx="2700338" cy="369332"/>
          </a:xfrm>
          <a:prstGeom prst="rect">
            <a:avLst/>
          </a:prstGeom>
          <a:noFill/>
        </p:spPr>
        <p:txBody>
          <a:bodyPr wrap="square" rtlCol="0">
            <a:spAutoFit/>
          </a:bodyPr>
          <a:lstStyle/>
          <a:p>
            <a:r>
              <a:rPr lang="ja-JP" altLang="en-US" dirty="0" smtClean="0"/>
              <a:t>注文日</a:t>
            </a:r>
            <a:endParaRPr kumimoji="1" lang="ja-JP" altLang="en-US" dirty="0"/>
          </a:p>
        </p:txBody>
      </p:sp>
      <p:sp>
        <p:nvSpPr>
          <p:cNvPr id="32" name="テキスト ボックス 31"/>
          <p:cNvSpPr txBox="1"/>
          <p:nvPr/>
        </p:nvSpPr>
        <p:spPr>
          <a:xfrm>
            <a:off x="118852" y="1016389"/>
            <a:ext cx="2700338" cy="369332"/>
          </a:xfrm>
          <a:prstGeom prst="rect">
            <a:avLst/>
          </a:prstGeom>
          <a:noFill/>
        </p:spPr>
        <p:txBody>
          <a:bodyPr wrap="square" rtlCol="0">
            <a:spAutoFit/>
          </a:bodyPr>
          <a:lstStyle/>
          <a:p>
            <a:r>
              <a:rPr lang="ja-JP" altLang="en-US" dirty="0" smtClean="0"/>
              <a:t>購入履歴</a:t>
            </a:r>
            <a:endParaRPr kumimoji="1" lang="ja-JP" altLang="en-US" dirty="0"/>
          </a:p>
        </p:txBody>
      </p:sp>
      <p:sp>
        <p:nvSpPr>
          <p:cNvPr id="33" name="テキスト ボックス 32"/>
          <p:cNvSpPr txBox="1"/>
          <p:nvPr/>
        </p:nvSpPr>
        <p:spPr>
          <a:xfrm>
            <a:off x="993596" y="1481637"/>
            <a:ext cx="2700338" cy="369332"/>
          </a:xfrm>
          <a:prstGeom prst="rect">
            <a:avLst/>
          </a:prstGeom>
          <a:noFill/>
        </p:spPr>
        <p:txBody>
          <a:bodyPr wrap="square" rtlCol="0">
            <a:spAutoFit/>
          </a:bodyPr>
          <a:lstStyle/>
          <a:p>
            <a:r>
              <a:rPr lang="en-US" altLang="ja-JP" dirty="0" smtClean="0"/>
              <a:t>2016</a:t>
            </a:r>
            <a:r>
              <a:rPr lang="ja-JP" altLang="en-US" dirty="0" smtClean="0"/>
              <a:t>年</a:t>
            </a:r>
            <a:r>
              <a:rPr lang="en-US" altLang="ja-JP" dirty="0" smtClean="0"/>
              <a:t>9</a:t>
            </a:r>
            <a:r>
              <a:rPr lang="ja-JP" altLang="en-US" dirty="0" smtClean="0"/>
              <a:t>月</a:t>
            </a:r>
            <a:r>
              <a:rPr lang="en-US" altLang="ja-JP" dirty="0" smtClean="0"/>
              <a:t>1</a:t>
            </a:r>
            <a:r>
              <a:rPr lang="ja-JP" altLang="en-US" dirty="0" smtClean="0"/>
              <a:t>日</a:t>
            </a:r>
            <a:endParaRPr kumimoji="1" lang="ja-JP" altLang="en-US" dirty="0"/>
          </a:p>
        </p:txBody>
      </p:sp>
      <p:sp>
        <p:nvSpPr>
          <p:cNvPr id="34" name="テキスト ボックス 33"/>
          <p:cNvSpPr txBox="1"/>
          <p:nvPr/>
        </p:nvSpPr>
        <p:spPr>
          <a:xfrm>
            <a:off x="2466670" y="1484108"/>
            <a:ext cx="2591105" cy="340654"/>
          </a:xfrm>
          <a:prstGeom prst="rect">
            <a:avLst/>
          </a:prstGeom>
          <a:noFill/>
        </p:spPr>
        <p:txBody>
          <a:bodyPr wrap="square" rtlCol="0">
            <a:spAutoFit/>
          </a:bodyPr>
          <a:lstStyle/>
          <a:p>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DB</a:t>
            </a:r>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から日時情報を取得</a:t>
            </a:r>
            <a:endParaRPr kumimoji="1"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35" name="正方形/長方形 34"/>
          <p:cNvSpPr/>
          <p:nvPr/>
        </p:nvSpPr>
        <p:spPr>
          <a:xfrm>
            <a:off x="200104" y="2213993"/>
            <a:ext cx="10250182" cy="89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00104" y="1850969"/>
            <a:ext cx="5250010" cy="363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5450114" y="1850969"/>
            <a:ext cx="2024743" cy="363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7474857" y="1841250"/>
            <a:ext cx="2975429" cy="363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5450114" y="2213993"/>
            <a:ext cx="2024743" cy="89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テキスト ボックス 40"/>
          <p:cNvSpPr txBox="1"/>
          <p:nvPr/>
        </p:nvSpPr>
        <p:spPr>
          <a:xfrm>
            <a:off x="2343765" y="1865063"/>
            <a:ext cx="1171884" cy="369332"/>
          </a:xfrm>
          <a:prstGeom prst="rect">
            <a:avLst/>
          </a:prstGeom>
          <a:noFill/>
        </p:spPr>
        <p:txBody>
          <a:bodyPr wrap="square" rtlCol="0">
            <a:spAutoFit/>
          </a:bodyPr>
          <a:lstStyle/>
          <a:p>
            <a:r>
              <a:rPr lang="ja-JP" altLang="en-US" dirty="0"/>
              <a:t>商品名</a:t>
            </a:r>
            <a:endParaRPr kumimoji="1" lang="ja-JP" altLang="en-US" dirty="0"/>
          </a:p>
        </p:txBody>
      </p:sp>
      <p:sp>
        <p:nvSpPr>
          <p:cNvPr id="42" name="テキスト ボックス 41"/>
          <p:cNvSpPr txBox="1"/>
          <p:nvPr/>
        </p:nvSpPr>
        <p:spPr>
          <a:xfrm>
            <a:off x="5915068" y="1865063"/>
            <a:ext cx="1171884" cy="369332"/>
          </a:xfrm>
          <a:prstGeom prst="rect">
            <a:avLst/>
          </a:prstGeom>
          <a:noFill/>
        </p:spPr>
        <p:txBody>
          <a:bodyPr wrap="square" rtlCol="0">
            <a:spAutoFit/>
          </a:bodyPr>
          <a:lstStyle/>
          <a:p>
            <a:r>
              <a:rPr lang="ja-JP" altLang="en-US" dirty="0" smtClean="0"/>
              <a:t>購入個数</a:t>
            </a:r>
            <a:endParaRPr kumimoji="1" lang="ja-JP" altLang="en-US" dirty="0"/>
          </a:p>
        </p:txBody>
      </p:sp>
      <p:sp>
        <p:nvSpPr>
          <p:cNvPr id="43" name="テキスト ボックス 42"/>
          <p:cNvSpPr txBox="1"/>
          <p:nvPr/>
        </p:nvSpPr>
        <p:spPr>
          <a:xfrm>
            <a:off x="8415509" y="1865063"/>
            <a:ext cx="1171884" cy="369332"/>
          </a:xfrm>
          <a:prstGeom prst="rect">
            <a:avLst/>
          </a:prstGeom>
          <a:noFill/>
        </p:spPr>
        <p:txBody>
          <a:bodyPr wrap="square" rtlCol="0">
            <a:spAutoFit/>
          </a:bodyPr>
          <a:lstStyle/>
          <a:p>
            <a:r>
              <a:rPr lang="ja-JP" altLang="en-US" dirty="0" smtClean="0"/>
              <a:t>購入金額</a:t>
            </a:r>
            <a:endParaRPr kumimoji="1" lang="ja-JP" altLang="en-US" dirty="0"/>
          </a:p>
        </p:txBody>
      </p:sp>
    </p:spTree>
    <p:extLst>
      <p:ext uri="{BB962C8B-B14F-4D97-AF65-F5344CB8AC3E}">
        <p14:creationId xmlns:p14="http://schemas.microsoft.com/office/powerpoint/2010/main" val="934344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a:blip r:embed="rId2"/>
          <a:stretch>
            <a:fillRect/>
          </a:stretch>
        </p:blipFill>
        <p:spPr>
          <a:xfrm>
            <a:off x="103609" y="611411"/>
            <a:ext cx="11991757" cy="67412"/>
          </a:xfrm>
          <a:prstGeom prst="rect">
            <a:avLst/>
          </a:prstGeom>
        </p:spPr>
      </p:pic>
      <p:sp>
        <p:nvSpPr>
          <p:cNvPr id="6" name="テキスト ボックス 5"/>
          <p:cNvSpPr txBox="1"/>
          <p:nvPr/>
        </p:nvSpPr>
        <p:spPr>
          <a:xfrm>
            <a:off x="103609" y="645117"/>
            <a:ext cx="2611492" cy="276999"/>
          </a:xfrm>
          <a:prstGeom prst="rect">
            <a:avLst/>
          </a:prstGeom>
          <a:noFill/>
        </p:spPr>
        <p:txBody>
          <a:bodyPr wrap="square" rtlCol="0">
            <a:spAutoFit/>
          </a:bodyPr>
          <a:lstStyle/>
          <a:p>
            <a:r>
              <a:rPr lang="en-US" altLang="ja-JP" sz="1200" dirty="0" smtClean="0">
                <a:latin typeface="+mj-ea"/>
                <a:ea typeface="+mj-ea"/>
              </a:rPr>
              <a:t>mydataupdate</a:t>
            </a:r>
            <a:r>
              <a:rPr lang="ja-JP" altLang="en-US" sz="1200" dirty="0" smtClean="0">
                <a:latin typeface="+mj-ea"/>
                <a:ea typeface="+mj-ea"/>
              </a:rPr>
              <a:t>ページ</a:t>
            </a:r>
            <a:endParaRPr kumimoji="1" lang="ja-JP" altLang="en-US" sz="1200" dirty="0">
              <a:latin typeface="+mj-ea"/>
              <a:ea typeface="+mj-ea"/>
            </a:endParaRPr>
          </a:p>
        </p:txBody>
      </p:sp>
      <p:pic>
        <p:nvPicPr>
          <p:cNvPr id="7" name="Picture 2" descr="「topへ戻る　ボタン」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614" y="3788326"/>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a:stretch>
            <a:fillRect/>
          </a:stretch>
        </p:blipFill>
        <p:spPr>
          <a:xfrm>
            <a:off x="3822995" y="2726390"/>
            <a:ext cx="2276492" cy="381003"/>
          </a:xfrm>
          <a:prstGeom prst="rect">
            <a:avLst/>
          </a:prstGeom>
        </p:spPr>
      </p:pic>
      <p:pic>
        <p:nvPicPr>
          <p:cNvPr id="9" name="図 8"/>
          <p:cNvPicPr>
            <a:picLocks noChangeAspect="1"/>
          </p:cNvPicPr>
          <p:nvPr/>
        </p:nvPicPr>
        <p:blipFill>
          <a:blip r:embed="rId5"/>
          <a:stretch>
            <a:fillRect/>
          </a:stretch>
        </p:blipFill>
        <p:spPr>
          <a:xfrm>
            <a:off x="228588" y="4367572"/>
            <a:ext cx="1518056" cy="381002"/>
          </a:xfrm>
          <a:prstGeom prst="rect">
            <a:avLst/>
          </a:prstGeom>
        </p:spPr>
      </p:pic>
      <p:sp>
        <p:nvSpPr>
          <p:cNvPr id="10" name="テキスト ボックス 9"/>
          <p:cNvSpPr txBox="1"/>
          <p:nvPr/>
        </p:nvSpPr>
        <p:spPr>
          <a:xfrm>
            <a:off x="5990541" y="1611893"/>
            <a:ext cx="2838759" cy="400110"/>
          </a:xfrm>
          <a:prstGeom prst="rect">
            <a:avLst/>
          </a:prstGeom>
          <a:noFill/>
        </p:spPr>
        <p:txBody>
          <a:bodyPr wrap="square" rtlCol="0">
            <a:spAutoFit/>
          </a:bodyPr>
          <a:lstStyle/>
          <a:p>
            <a:r>
              <a:rPr kumimoji="1" lang="ja-JP" altLang="en-US" sz="2000" dirty="0" smtClean="0"/>
              <a:t>スマホの機種名</a:t>
            </a:r>
            <a:r>
              <a:rPr lang="en-US" altLang="ja-JP" sz="2000" dirty="0"/>
              <a:t>:</a:t>
            </a:r>
            <a:endParaRPr kumimoji="1" lang="ja-JP" altLang="en-US" sz="2000" dirty="0"/>
          </a:p>
        </p:txBody>
      </p:sp>
      <p:pic>
        <p:nvPicPr>
          <p:cNvPr id="14" name="図 13"/>
          <p:cNvPicPr>
            <a:picLocks noChangeAspect="1"/>
          </p:cNvPicPr>
          <p:nvPr/>
        </p:nvPicPr>
        <p:blipFill>
          <a:blip r:embed="rId6"/>
          <a:stretch>
            <a:fillRect/>
          </a:stretch>
        </p:blipFill>
        <p:spPr>
          <a:xfrm>
            <a:off x="3391506" y="2868537"/>
            <a:ext cx="2475220" cy="409578"/>
          </a:xfrm>
          <a:prstGeom prst="rect">
            <a:avLst/>
          </a:prstGeom>
        </p:spPr>
      </p:pic>
      <p:pic>
        <p:nvPicPr>
          <p:cNvPr id="15" name="図 14"/>
          <p:cNvPicPr>
            <a:picLocks noChangeAspect="1"/>
          </p:cNvPicPr>
          <p:nvPr/>
        </p:nvPicPr>
        <p:blipFill>
          <a:blip r:embed="rId7"/>
          <a:stretch>
            <a:fillRect/>
          </a:stretch>
        </p:blipFill>
        <p:spPr>
          <a:xfrm>
            <a:off x="228588" y="1042596"/>
            <a:ext cx="3465346" cy="552454"/>
          </a:xfrm>
          <a:prstGeom prst="rect">
            <a:avLst/>
          </a:prstGeom>
        </p:spPr>
      </p:pic>
      <p:sp>
        <p:nvSpPr>
          <p:cNvPr id="16" name="テキスト ボックス 15"/>
          <p:cNvSpPr txBox="1"/>
          <p:nvPr/>
        </p:nvSpPr>
        <p:spPr>
          <a:xfrm>
            <a:off x="228588" y="1042596"/>
            <a:ext cx="3776519" cy="461665"/>
          </a:xfrm>
          <a:prstGeom prst="rect">
            <a:avLst/>
          </a:prstGeom>
          <a:noFill/>
        </p:spPr>
        <p:txBody>
          <a:bodyPr wrap="square" rtlCol="0">
            <a:spAutoFit/>
          </a:bodyPr>
          <a:lstStyle/>
          <a:p>
            <a:r>
              <a:rPr lang="ja-JP" altLang="en-US" sz="2400" dirty="0" smtClean="0"/>
              <a:t>会員情報変更</a:t>
            </a:r>
            <a:endParaRPr kumimoji="1" lang="ja-JP" altLang="en-US" sz="2400" dirty="0"/>
          </a:p>
        </p:txBody>
      </p:sp>
      <p:pic>
        <p:nvPicPr>
          <p:cNvPr id="19" name="図 18"/>
          <p:cNvPicPr>
            <a:picLocks noChangeAspect="1"/>
          </p:cNvPicPr>
          <p:nvPr/>
        </p:nvPicPr>
        <p:blipFill>
          <a:blip r:embed="rId8"/>
          <a:stretch>
            <a:fillRect/>
          </a:stretch>
        </p:blipFill>
        <p:spPr>
          <a:xfrm>
            <a:off x="209196" y="2818746"/>
            <a:ext cx="3381038" cy="838206"/>
          </a:xfrm>
          <a:prstGeom prst="rect">
            <a:avLst/>
          </a:prstGeom>
        </p:spPr>
      </p:pic>
      <p:sp>
        <p:nvSpPr>
          <p:cNvPr id="20" name="テキスト ボックス 19"/>
          <p:cNvSpPr txBox="1"/>
          <p:nvPr/>
        </p:nvSpPr>
        <p:spPr>
          <a:xfrm>
            <a:off x="104203" y="4144903"/>
            <a:ext cx="4105190" cy="338554"/>
          </a:xfrm>
          <a:prstGeom prst="rect">
            <a:avLst/>
          </a:prstGeom>
          <a:noFill/>
        </p:spPr>
        <p:txBody>
          <a:bodyPr wrap="square" rtlCol="0">
            <a:spAutoFit/>
          </a:bodyPr>
          <a:lstStyle/>
          <a:p>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mydataupdate_confirm</a:t>
            </a:r>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22" name="図 21"/>
          <p:cNvPicPr>
            <a:picLocks noChangeAspect="1"/>
          </p:cNvPicPr>
          <p:nvPr/>
        </p:nvPicPr>
        <p:blipFill>
          <a:blip r:embed="rId9"/>
          <a:stretch>
            <a:fillRect/>
          </a:stretch>
        </p:blipFill>
        <p:spPr>
          <a:xfrm>
            <a:off x="112015" y="3743225"/>
            <a:ext cx="1239315" cy="348351"/>
          </a:xfrm>
          <a:prstGeom prst="rect">
            <a:avLst/>
          </a:prstGeom>
        </p:spPr>
      </p:pic>
      <p:pic>
        <p:nvPicPr>
          <p:cNvPr id="23" name="図 22"/>
          <p:cNvPicPr>
            <a:picLocks noChangeAspect="1"/>
          </p:cNvPicPr>
          <p:nvPr/>
        </p:nvPicPr>
        <p:blipFill>
          <a:blip r:embed="rId10"/>
          <a:stretch>
            <a:fillRect/>
          </a:stretch>
        </p:blipFill>
        <p:spPr>
          <a:xfrm>
            <a:off x="175617" y="3853109"/>
            <a:ext cx="1117155" cy="202962"/>
          </a:xfrm>
          <a:prstGeom prst="rect">
            <a:avLst/>
          </a:prstGeom>
        </p:spPr>
      </p:pic>
      <p:sp>
        <p:nvSpPr>
          <p:cNvPr id="24" name="テキスト ボックス 23"/>
          <p:cNvSpPr txBox="1"/>
          <p:nvPr/>
        </p:nvSpPr>
        <p:spPr>
          <a:xfrm>
            <a:off x="180802" y="3782184"/>
            <a:ext cx="1111970" cy="307777"/>
          </a:xfrm>
          <a:prstGeom prst="rect">
            <a:avLst/>
          </a:prstGeom>
          <a:noFill/>
        </p:spPr>
        <p:txBody>
          <a:bodyPr wrap="square" rtlCol="0">
            <a:spAutoFit/>
          </a:bodyPr>
          <a:lstStyle/>
          <a:p>
            <a:r>
              <a:rPr kumimoji="1" lang="ja-JP" altLang="en-US" sz="1400" dirty="0" smtClean="0"/>
              <a:t>変更の確認</a:t>
            </a:r>
            <a:endParaRPr kumimoji="1" lang="ja-JP" altLang="en-US" sz="1400" dirty="0"/>
          </a:p>
        </p:txBody>
      </p:sp>
      <p:pic>
        <p:nvPicPr>
          <p:cNvPr id="26" name="図 25"/>
          <p:cNvPicPr>
            <a:picLocks noChangeAspect="1"/>
          </p:cNvPicPr>
          <p:nvPr/>
        </p:nvPicPr>
        <p:blipFill>
          <a:blip r:embed="rId11"/>
          <a:stretch>
            <a:fillRect/>
          </a:stretch>
        </p:blipFill>
        <p:spPr>
          <a:xfrm>
            <a:off x="7925038" y="1611893"/>
            <a:ext cx="2916074" cy="495183"/>
          </a:xfrm>
          <a:prstGeom prst="rect">
            <a:avLst/>
          </a:prstGeom>
        </p:spPr>
      </p:pic>
      <p:pic>
        <p:nvPicPr>
          <p:cNvPr id="27" name="図 26"/>
          <p:cNvPicPr>
            <a:picLocks noChangeAspect="1"/>
          </p:cNvPicPr>
          <p:nvPr/>
        </p:nvPicPr>
        <p:blipFill>
          <a:blip r:embed="rId12"/>
          <a:stretch>
            <a:fillRect/>
          </a:stretch>
        </p:blipFill>
        <p:spPr>
          <a:xfrm>
            <a:off x="10337005" y="1705681"/>
            <a:ext cx="371476" cy="293725"/>
          </a:xfrm>
          <a:prstGeom prst="rect">
            <a:avLst/>
          </a:prstGeom>
        </p:spPr>
      </p:pic>
      <p:pic>
        <p:nvPicPr>
          <p:cNvPr id="28" name="図 27"/>
          <p:cNvPicPr>
            <a:picLocks noChangeAspect="1"/>
          </p:cNvPicPr>
          <p:nvPr/>
        </p:nvPicPr>
        <p:blipFill>
          <a:blip r:embed="rId13"/>
          <a:stretch>
            <a:fillRect/>
          </a:stretch>
        </p:blipFill>
        <p:spPr>
          <a:xfrm>
            <a:off x="8006702" y="2035425"/>
            <a:ext cx="2737498" cy="3395687"/>
          </a:xfrm>
          <a:prstGeom prst="rect">
            <a:avLst/>
          </a:prstGeom>
        </p:spPr>
      </p:pic>
      <p:pic>
        <p:nvPicPr>
          <p:cNvPr id="29" name="図 28"/>
          <p:cNvPicPr>
            <a:picLocks noChangeAspect="1"/>
          </p:cNvPicPr>
          <p:nvPr/>
        </p:nvPicPr>
        <p:blipFill>
          <a:blip r:embed="rId14"/>
          <a:stretch>
            <a:fillRect/>
          </a:stretch>
        </p:blipFill>
        <p:spPr>
          <a:xfrm>
            <a:off x="8007782" y="2035425"/>
            <a:ext cx="2408464" cy="3387223"/>
          </a:xfrm>
          <a:prstGeom prst="rect">
            <a:avLst/>
          </a:prstGeom>
        </p:spPr>
      </p:pic>
      <p:sp>
        <p:nvSpPr>
          <p:cNvPr id="30" name="テキスト ボックス 29"/>
          <p:cNvSpPr txBox="1"/>
          <p:nvPr/>
        </p:nvSpPr>
        <p:spPr>
          <a:xfrm>
            <a:off x="8065898" y="2035425"/>
            <a:ext cx="2496421" cy="369332"/>
          </a:xfrm>
          <a:prstGeom prst="rect">
            <a:avLst/>
          </a:prstGeom>
          <a:noFill/>
        </p:spPr>
        <p:txBody>
          <a:bodyPr wrap="square" rtlCol="0">
            <a:spAutoFit/>
          </a:bodyPr>
          <a:lstStyle/>
          <a:p>
            <a:r>
              <a:rPr kumimoji="1" lang="en-US" altLang="ja-JP" dirty="0" smtClean="0"/>
              <a:t>iPhone6s / iPhone6s </a:t>
            </a:r>
            <a:endParaRPr kumimoji="1" lang="ja-JP" altLang="en-US" dirty="0"/>
          </a:p>
        </p:txBody>
      </p:sp>
      <p:sp>
        <p:nvSpPr>
          <p:cNvPr id="31" name="テキスト ボックス 30"/>
          <p:cNvSpPr txBox="1"/>
          <p:nvPr/>
        </p:nvSpPr>
        <p:spPr>
          <a:xfrm>
            <a:off x="8098727" y="2345942"/>
            <a:ext cx="2742385" cy="369332"/>
          </a:xfrm>
          <a:prstGeom prst="rect">
            <a:avLst/>
          </a:prstGeom>
          <a:noFill/>
        </p:spPr>
        <p:txBody>
          <a:bodyPr wrap="square" rtlCol="0">
            <a:spAutoFit/>
          </a:bodyPr>
          <a:lstStyle/>
          <a:p>
            <a:r>
              <a:rPr kumimoji="1" lang="en-US" altLang="ja-JP" dirty="0" smtClean="0"/>
              <a:t>iPhone6sPlus / 6 Plus</a:t>
            </a:r>
            <a:endParaRPr kumimoji="1" lang="ja-JP" altLang="en-US" dirty="0"/>
          </a:p>
        </p:txBody>
      </p:sp>
      <p:sp>
        <p:nvSpPr>
          <p:cNvPr id="32" name="テキスト ボックス 31"/>
          <p:cNvSpPr txBox="1"/>
          <p:nvPr/>
        </p:nvSpPr>
        <p:spPr>
          <a:xfrm>
            <a:off x="8098727" y="2643623"/>
            <a:ext cx="2301191" cy="369332"/>
          </a:xfrm>
          <a:prstGeom prst="rect">
            <a:avLst/>
          </a:prstGeom>
          <a:noFill/>
        </p:spPr>
        <p:txBody>
          <a:bodyPr wrap="square" rtlCol="0">
            <a:spAutoFit/>
          </a:bodyPr>
          <a:lstStyle/>
          <a:p>
            <a:r>
              <a:rPr kumimoji="1" lang="en-US" altLang="ja-JP" dirty="0" smtClean="0"/>
              <a:t>iPhoneSE / iPhone5s</a:t>
            </a:r>
            <a:endParaRPr kumimoji="1" lang="ja-JP" altLang="en-US" dirty="0"/>
          </a:p>
        </p:txBody>
      </p:sp>
      <p:sp>
        <p:nvSpPr>
          <p:cNvPr id="33" name="テキスト ボックス 32"/>
          <p:cNvSpPr txBox="1"/>
          <p:nvPr/>
        </p:nvSpPr>
        <p:spPr>
          <a:xfrm>
            <a:off x="8096788" y="2962725"/>
            <a:ext cx="3119046" cy="369332"/>
          </a:xfrm>
          <a:prstGeom prst="rect">
            <a:avLst/>
          </a:prstGeom>
          <a:noFill/>
        </p:spPr>
        <p:txBody>
          <a:bodyPr wrap="square" rtlCol="0">
            <a:spAutoFit/>
          </a:bodyPr>
          <a:lstStyle/>
          <a:p>
            <a:r>
              <a:rPr lang="en-US" altLang="ja-JP" dirty="0"/>
              <a:t>Xperia X </a:t>
            </a:r>
            <a:r>
              <a:rPr lang="en-US" altLang="ja-JP" dirty="0" smtClean="0"/>
              <a:t>Performance</a:t>
            </a:r>
            <a:endParaRPr kumimoji="1" lang="ja-JP" altLang="en-US" dirty="0"/>
          </a:p>
        </p:txBody>
      </p:sp>
      <p:sp>
        <p:nvSpPr>
          <p:cNvPr id="34" name="テキスト ボックス 33"/>
          <p:cNvSpPr txBox="1"/>
          <p:nvPr/>
        </p:nvSpPr>
        <p:spPr>
          <a:xfrm>
            <a:off x="8098727" y="3251821"/>
            <a:ext cx="2219527" cy="369332"/>
          </a:xfrm>
          <a:prstGeom prst="rect">
            <a:avLst/>
          </a:prstGeom>
          <a:noFill/>
        </p:spPr>
        <p:txBody>
          <a:bodyPr wrap="square" rtlCol="0">
            <a:spAutoFit/>
          </a:bodyPr>
          <a:lstStyle/>
          <a:p>
            <a:r>
              <a:rPr lang="en-US" altLang="ja-JP" dirty="0"/>
              <a:t>AQUOS ZETA SH-04H</a:t>
            </a:r>
            <a:endParaRPr kumimoji="1" lang="ja-JP" altLang="en-US" dirty="0"/>
          </a:p>
        </p:txBody>
      </p:sp>
      <p:sp>
        <p:nvSpPr>
          <p:cNvPr id="35" name="テキスト ボックス 34"/>
          <p:cNvSpPr txBox="1"/>
          <p:nvPr/>
        </p:nvSpPr>
        <p:spPr>
          <a:xfrm>
            <a:off x="8096788" y="3530371"/>
            <a:ext cx="2391278" cy="369332"/>
          </a:xfrm>
          <a:prstGeom prst="rect">
            <a:avLst/>
          </a:prstGeom>
          <a:noFill/>
        </p:spPr>
        <p:txBody>
          <a:bodyPr wrap="square" rtlCol="0">
            <a:spAutoFit/>
          </a:bodyPr>
          <a:lstStyle/>
          <a:p>
            <a:r>
              <a:rPr lang="en-US" altLang="ja-JP" dirty="0"/>
              <a:t>Galaxy S7 edge SC-02H</a:t>
            </a:r>
            <a:endParaRPr kumimoji="1" lang="ja-JP" altLang="en-US" dirty="0"/>
          </a:p>
        </p:txBody>
      </p:sp>
      <p:sp>
        <p:nvSpPr>
          <p:cNvPr id="37" name="正方形/長方形 36"/>
          <p:cNvSpPr/>
          <p:nvPr/>
        </p:nvSpPr>
        <p:spPr>
          <a:xfrm>
            <a:off x="8006702" y="2035425"/>
            <a:ext cx="2393216" cy="3395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8" name="図 37"/>
          <p:cNvPicPr>
            <a:picLocks noChangeAspect="1"/>
          </p:cNvPicPr>
          <p:nvPr/>
        </p:nvPicPr>
        <p:blipFill>
          <a:blip r:embed="rId6"/>
          <a:stretch>
            <a:fillRect/>
          </a:stretch>
        </p:blipFill>
        <p:spPr>
          <a:xfrm>
            <a:off x="223151" y="1044169"/>
            <a:ext cx="2226952" cy="409578"/>
          </a:xfrm>
          <a:prstGeom prst="rect">
            <a:avLst/>
          </a:prstGeom>
        </p:spPr>
      </p:pic>
      <p:pic>
        <p:nvPicPr>
          <p:cNvPr id="39" name="図 38"/>
          <p:cNvPicPr>
            <a:picLocks noChangeAspect="1"/>
          </p:cNvPicPr>
          <p:nvPr/>
        </p:nvPicPr>
        <p:blipFill>
          <a:blip r:embed="rId15"/>
          <a:stretch>
            <a:fillRect/>
          </a:stretch>
        </p:blipFill>
        <p:spPr>
          <a:xfrm>
            <a:off x="215221" y="1032576"/>
            <a:ext cx="3789885" cy="2548169"/>
          </a:xfrm>
          <a:prstGeom prst="rect">
            <a:avLst/>
          </a:prstGeom>
        </p:spPr>
      </p:pic>
      <p:pic>
        <p:nvPicPr>
          <p:cNvPr id="40" name="図 39"/>
          <p:cNvPicPr>
            <a:picLocks noChangeAspect="1"/>
          </p:cNvPicPr>
          <p:nvPr/>
        </p:nvPicPr>
        <p:blipFill>
          <a:blip r:embed="rId16"/>
          <a:stretch>
            <a:fillRect/>
          </a:stretch>
        </p:blipFill>
        <p:spPr>
          <a:xfrm>
            <a:off x="118852" y="921786"/>
            <a:ext cx="1899904" cy="523649"/>
          </a:xfrm>
          <a:prstGeom prst="rect">
            <a:avLst/>
          </a:prstGeom>
        </p:spPr>
      </p:pic>
      <p:sp>
        <p:nvSpPr>
          <p:cNvPr id="41" name="テキスト ボックス 40"/>
          <p:cNvSpPr txBox="1"/>
          <p:nvPr/>
        </p:nvSpPr>
        <p:spPr>
          <a:xfrm>
            <a:off x="147223" y="1083577"/>
            <a:ext cx="2700338" cy="369332"/>
          </a:xfrm>
          <a:prstGeom prst="rect">
            <a:avLst/>
          </a:prstGeom>
          <a:noFill/>
        </p:spPr>
        <p:txBody>
          <a:bodyPr wrap="square" rtlCol="0">
            <a:spAutoFit/>
          </a:bodyPr>
          <a:lstStyle/>
          <a:p>
            <a:r>
              <a:rPr kumimoji="1" lang="ja-JP" altLang="en-US" dirty="0" smtClean="0"/>
              <a:t>会員情報の変更</a:t>
            </a:r>
            <a:endParaRPr kumimoji="1" lang="ja-JP" altLang="en-US" dirty="0"/>
          </a:p>
        </p:txBody>
      </p:sp>
    </p:spTree>
    <p:extLst>
      <p:ext uri="{BB962C8B-B14F-4D97-AF65-F5344CB8AC3E}">
        <p14:creationId xmlns:p14="http://schemas.microsoft.com/office/powerpoint/2010/main" val="4021232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2"/>
          <a:stretch>
            <a:fillRect/>
          </a:stretch>
        </p:blipFill>
        <p:spPr>
          <a:xfrm>
            <a:off x="185835" y="1033791"/>
            <a:ext cx="5486560" cy="3251582"/>
          </a:xfrm>
          <a:prstGeom prst="rect">
            <a:avLst/>
          </a:prstGeom>
        </p:spPr>
      </p:pic>
      <p:sp>
        <p:nvSpPr>
          <p:cNvPr id="5" name="テキスト ボックス 4"/>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6" name="図 5"/>
          <p:cNvPicPr>
            <a:picLocks noChangeAspect="1"/>
          </p:cNvPicPr>
          <p:nvPr/>
        </p:nvPicPr>
        <p:blipFill>
          <a:blip r:embed="rId3"/>
          <a:stretch>
            <a:fillRect/>
          </a:stretch>
        </p:blipFill>
        <p:spPr>
          <a:xfrm>
            <a:off x="103609" y="611411"/>
            <a:ext cx="11991757" cy="67412"/>
          </a:xfrm>
          <a:prstGeom prst="rect">
            <a:avLst/>
          </a:prstGeom>
        </p:spPr>
      </p:pic>
      <p:sp>
        <p:nvSpPr>
          <p:cNvPr id="7" name="テキスト ボックス 6"/>
          <p:cNvSpPr txBox="1"/>
          <p:nvPr/>
        </p:nvSpPr>
        <p:spPr>
          <a:xfrm>
            <a:off x="103609" y="645117"/>
            <a:ext cx="2611492" cy="276999"/>
          </a:xfrm>
          <a:prstGeom prst="rect">
            <a:avLst/>
          </a:prstGeom>
          <a:noFill/>
        </p:spPr>
        <p:txBody>
          <a:bodyPr wrap="square" rtlCol="0">
            <a:spAutoFit/>
          </a:bodyPr>
          <a:lstStyle/>
          <a:p>
            <a:r>
              <a:rPr lang="en-US" altLang="ja-JP" sz="1200" dirty="0" smtClean="0">
                <a:latin typeface="+mj-ea"/>
                <a:ea typeface="+mj-ea"/>
              </a:rPr>
              <a:t>mydataupdate_confirm</a:t>
            </a:r>
            <a:r>
              <a:rPr lang="ja-JP" altLang="en-US" sz="1200" dirty="0" smtClean="0">
                <a:latin typeface="+mj-ea"/>
                <a:ea typeface="+mj-ea"/>
              </a:rPr>
              <a:t>ページ</a:t>
            </a:r>
            <a:endParaRPr kumimoji="1" lang="ja-JP" altLang="en-US" sz="1200" dirty="0">
              <a:latin typeface="+mj-ea"/>
              <a:ea typeface="+mj-ea"/>
            </a:endParaRPr>
          </a:p>
        </p:txBody>
      </p:sp>
      <p:pic>
        <p:nvPicPr>
          <p:cNvPr id="8" name="Picture 2" descr="「topへ戻る　ボタン」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8763" y="3645015"/>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5"/>
          <a:stretch>
            <a:fillRect/>
          </a:stretch>
        </p:blipFill>
        <p:spPr>
          <a:xfrm>
            <a:off x="3822995" y="2726390"/>
            <a:ext cx="2276492" cy="381003"/>
          </a:xfrm>
          <a:prstGeom prst="rect">
            <a:avLst/>
          </a:prstGeom>
        </p:spPr>
      </p:pic>
      <p:pic>
        <p:nvPicPr>
          <p:cNvPr id="10" name="図 9"/>
          <p:cNvPicPr>
            <a:picLocks noChangeAspect="1"/>
          </p:cNvPicPr>
          <p:nvPr/>
        </p:nvPicPr>
        <p:blipFill>
          <a:blip r:embed="rId6"/>
          <a:stretch>
            <a:fillRect/>
          </a:stretch>
        </p:blipFill>
        <p:spPr>
          <a:xfrm>
            <a:off x="228588" y="4367572"/>
            <a:ext cx="1518056" cy="381002"/>
          </a:xfrm>
          <a:prstGeom prst="rect">
            <a:avLst/>
          </a:prstGeom>
        </p:spPr>
      </p:pic>
      <p:pic>
        <p:nvPicPr>
          <p:cNvPr id="16" name="図 15"/>
          <p:cNvPicPr>
            <a:picLocks noChangeAspect="1"/>
          </p:cNvPicPr>
          <p:nvPr/>
        </p:nvPicPr>
        <p:blipFill>
          <a:blip r:embed="rId7"/>
          <a:stretch>
            <a:fillRect/>
          </a:stretch>
        </p:blipFill>
        <p:spPr>
          <a:xfrm>
            <a:off x="228588" y="1033791"/>
            <a:ext cx="3162918" cy="452401"/>
          </a:xfrm>
          <a:prstGeom prst="rect">
            <a:avLst/>
          </a:prstGeom>
        </p:spPr>
      </p:pic>
      <p:sp>
        <p:nvSpPr>
          <p:cNvPr id="18" name="テキスト ボックス 17"/>
          <p:cNvSpPr txBox="1"/>
          <p:nvPr/>
        </p:nvSpPr>
        <p:spPr>
          <a:xfrm>
            <a:off x="6396106" y="1632602"/>
            <a:ext cx="2838759" cy="400110"/>
          </a:xfrm>
          <a:prstGeom prst="rect">
            <a:avLst/>
          </a:prstGeom>
          <a:noFill/>
        </p:spPr>
        <p:txBody>
          <a:bodyPr wrap="square" rtlCol="0">
            <a:spAutoFit/>
          </a:bodyPr>
          <a:lstStyle/>
          <a:p>
            <a:r>
              <a:rPr kumimoji="1" lang="ja-JP" altLang="en-US" sz="2000" dirty="0" smtClean="0"/>
              <a:t>スマホの機種名</a:t>
            </a:r>
            <a:r>
              <a:rPr lang="en-US" altLang="ja-JP" sz="2000" dirty="0"/>
              <a:t>:</a:t>
            </a:r>
            <a:endParaRPr kumimoji="1" lang="ja-JP" altLang="en-US" sz="2000" dirty="0"/>
          </a:p>
        </p:txBody>
      </p:sp>
      <p:pic>
        <p:nvPicPr>
          <p:cNvPr id="19" name="図 18"/>
          <p:cNvPicPr>
            <a:picLocks noChangeAspect="1"/>
          </p:cNvPicPr>
          <p:nvPr/>
        </p:nvPicPr>
        <p:blipFill>
          <a:blip r:embed="rId8"/>
          <a:stretch>
            <a:fillRect/>
          </a:stretch>
        </p:blipFill>
        <p:spPr>
          <a:xfrm>
            <a:off x="8251764" y="1604947"/>
            <a:ext cx="2916074" cy="495183"/>
          </a:xfrm>
          <a:prstGeom prst="rect">
            <a:avLst/>
          </a:prstGeom>
        </p:spPr>
      </p:pic>
      <p:sp>
        <p:nvSpPr>
          <p:cNvPr id="20" name="テキスト ボックス 19"/>
          <p:cNvSpPr txBox="1"/>
          <p:nvPr/>
        </p:nvSpPr>
        <p:spPr>
          <a:xfrm>
            <a:off x="8353048" y="1669858"/>
            <a:ext cx="2496421" cy="369332"/>
          </a:xfrm>
          <a:prstGeom prst="rect">
            <a:avLst/>
          </a:prstGeom>
          <a:noFill/>
        </p:spPr>
        <p:txBody>
          <a:bodyPr wrap="square" rtlCol="0">
            <a:spAutoFit/>
          </a:bodyPr>
          <a:lstStyle/>
          <a:p>
            <a:r>
              <a:rPr kumimoji="1" lang="en-US" altLang="ja-JP" dirty="0" smtClean="0"/>
              <a:t>iPhone6s / iPhone6s </a:t>
            </a:r>
            <a:endParaRPr kumimoji="1" lang="ja-JP" altLang="en-US" dirty="0"/>
          </a:p>
        </p:txBody>
      </p:sp>
      <p:sp>
        <p:nvSpPr>
          <p:cNvPr id="17" name="テキスト ボックス 16"/>
          <p:cNvSpPr txBox="1"/>
          <p:nvPr/>
        </p:nvSpPr>
        <p:spPr>
          <a:xfrm>
            <a:off x="172098" y="1170937"/>
            <a:ext cx="5610864" cy="461665"/>
          </a:xfrm>
          <a:prstGeom prst="rect">
            <a:avLst/>
          </a:prstGeom>
          <a:noFill/>
        </p:spPr>
        <p:txBody>
          <a:bodyPr wrap="square" rtlCol="0">
            <a:spAutoFit/>
          </a:bodyPr>
          <a:lstStyle/>
          <a:p>
            <a:r>
              <a:rPr lang="ja-JP" altLang="en-US" sz="2400" dirty="0"/>
              <a:t>以下</a:t>
            </a:r>
            <a:r>
              <a:rPr lang="ja-JP" altLang="en-US" sz="2400" dirty="0" smtClean="0"/>
              <a:t>の内容で会員情報を</a:t>
            </a:r>
            <a:r>
              <a:rPr kumimoji="1" lang="ja-JP" altLang="en-US" sz="2400" dirty="0" smtClean="0"/>
              <a:t>変更しますか？</a:t>
            </a:r>
            <a:endParaRPr kumimoji="1" lang="ja-JP" altLang="en-US" sz="2400" dirty="0"/>
          </a:p>
        </p:txBody>
      </p:sp>
      <p:sp>
        <p:nvSpPr>
          <p:cNvPr id="22" name="テキスト ボックス 21"/>
          <p:cNvSpPr txBox="1"/>
          <p:nvPr/>
        </p:nvSpPr>
        <p:spPr>
          <a:xfrm>
            <a:off x="1075753" y="3897370"/>
            <a:ext cx="4105190" cy="338554"/>
          </a:xfrm>
          <a:prstGeom prst="rect">
            <a:avLst/>
          </a:prstGeom>
          <a:noFill/>
        </p:spPr>
        <p:txBody>
          <a:bodyPr wrap="square" rtlCol="0">
            <a:spAutoFit/>
          </a:bodyPr>
          <a:lstStyle/>
          <a:p>
            <a:r>
              <a:rPr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mydataupdate</a:t>
            </a:r>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856051" y="3306461"/>
            <a:ext cx="4324892" cy="338554"/>
          </a:xfrm>
          <a:prstGeom prst="rect">
            <a:avLst/>
          </a:prstGeom>
          <a:noFill/>
        </p:spPr>
        <p:txBody>
          <a:bodyPr wrap="square" rtlCol="0">
            <a:spAutoFit/>
          </a:bodyPr>
          <a:lstStyle/>
          <a:p>
            <a:r>
              <a:rPr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mydataupdate_complete</a:t>
            </a:r>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208142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35" name="図 34"/>
          <p:cNvPicPr>
            <a:picLocks noChangeAspect="1"/>
          </p:cNvPicPr>
          <p:nvPr/>
        </p:nvPicPr>
        <p:blipFill>
          <a:blip r:embed="rId2"/>
          <a:stretch>
            <a:fillRect/>
          </a:stretch>
        </p:blipFill>
        <p:spPr>
          <a:xfrm>
            <a:off x="103609" y="611411"/>
            <a:ext cx="11991757" cy="67412"/>
          </a:xfrm>
          <a:prstGeom prst="rect">
            <a:avLst/>
          </a:prstGeom>
        </p:spPr>
      </p:pic>
      <p:sp>
        <p:nvSpPr>
          <p:cNvPr id="36" name="テキスト ボックス 35"/>
          <p:cNvSpPr txBox="1"/>
          <p:nvPr/>
        </p:nvSpPr>
        <p:spPr>
          <a:xfrm>
            <a:off x="103609" y="645117"/>
            <a:ext cx="2611492" cy="276999"/>
          </a:xfrm>
          <a:prstGeom prst="rect">
            <a:avLst/>
          </a:prstGeom>
          <a:noFill/>
        </p:spPr>
        <p:txBody>
          <a:bodyPr wrap="square" rtlCol="0">
            <a:spAutoFit/>
          </a:bodyPr>
          <a:lstStyle/>
          <a:p>
            <a:r>
              <a:rPr lang="en-US" altLang="ja-JP" sz="1200" dirty="0" smtClean="0">
                <a:latin typeface="+mj-ea"/>
                <a:ea typeface="+mj-ea"/>
              </a:rPr>
              <a:t>mydataupdate_complete</a:t>
            </a:r>
            <a:r>
              <a:rPr lang="ja-JP" altLang="en-US" sz="1200" dirty="0" smtClean="0">
                <a:latin typeface="+mj-ea"/>
                <a:ea typeface="+mj-ea"/>
              </a:rPr>
              <a:t>ページ</a:t>
            </a:r>
            <a:endParaRPr kumimoji="1" lang="ja-JP" altLang="en-US" sz="1200" dirty="0">
              <a:latin typeface="+mj-ea"/>
              <a:ea typeface="+mj-ea"/>
            </a:endParaRPr>
          </a:p>
        </p:txBody>
      </p:sp>
      <p:pic>
        <p:nvPicPr>
          <p:cNvPr id="37" name="Picture 2" descr="「topへ戻る　ボタン」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4328" y="3821780"/>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38" name="図 37"/>
          <p:cNvPicPr>
            <a:picLocks noChangeAspect="1"/>
          </p:cNvPicPr>
          <p:nvPr/>
        </p:nvPicPr>
        <p:blipFill>
          <a:blip r:embed="rId4"/>
          <a:stretch>
            <a:fillRect/>
          </a:stretch>
        </p:blipFill>
        <p:spPr>
          <a:xfrm>
            <a:off x="3822995" y="2726390"/>
            <a:ext cx="2276492" cy="381003"/>
          </a:xfrm>
          <a:prstGeom prst="rect">
            <a:avLst/>
          </a:prstGeom>
        </p:spPr>
      </p:pic>
      <p:pic>
        <p:nvPicPr>
          <p:cNvPr id="39" name="図 38"/>
          <p:cNvPicPr>
            <a:picLocks noChangeAspect="1"/>
          </p:cNvPicPr>
          <p:nvPr/>
        </p:nvPicPr>
        <p:blipFill>
          <a:blip r:embed="rId5"/>
          <a:stretch>
            <a:fillRect/>
          </a:stretch>
        </p:blipFill>
        <p:spPr>
          <a:xfrm>
            <a:off x="228588" y="4367572"/>
            <a:ext cx="1518056" cy="381002"/>
          </a:xfrm>
          <a:prstGeom prst="rect">
            <a:avLst/>
          </a:prstGeom>
        </p:spPr>
      </p:pic>
      <p:sp>
        <p:nvSpPr>
          <p:cNvPr id="40" name="テキスト ボックス 39"/>
          <p:cNvSpPr txBox="1"/>
          <p:nvPr/>
        </p:nvSpPr>
        <p:spPr>
          <a:xfrm>
            <a:off x="5990541" y="1611893"/>
            <a:ext cx="2838759" cy="400110"/>
          </a:xfrm>
          <a:prstGeom prst="rect">
            <a:avLst/>
          </a:prstGeom>
          <a:noFill/>
        </p:spPr>
        <p:txBody>
          <a:bodyPr wrap="square" rtlCol="0">
            <a:spAutoFit/>
          </a:bodyPr>
          <a:lstStyle/>
          <a:p>
            <a:r>
              <a:rPr kumimoji="1" lang="ja-JP" altLang="en-US" sz="2000" dirty="0" smtClean="0"/>
              <a:t>スマホの機種名</a:t>
            </a:r>
            <a:r>
              <a:rPr lang="en-US" altLang="ja-JP" sz="2000" dirty="0"/>
              <a:t>:</a:t>
            </a:r>
            <a:endParaRPr kumimoji="1" lang="ja-JP" altLang="en-US" sz="2000" dirty="0"/>
          </a:p>
        </p:txBody>
      </p:sp>
      <p:pic>
        <p:nvPicPr>
          <p:cNvPr id="41" name="図 40"/>
          <p:cNvPicPr>
            <a:picLocks noChangeAspect="1"/>
          </p:cNvPicPr>
          <p:nvPr/>
        </p:nvPicPr>
        <p:blipFill>
          <a:blip r:embed="rId6"/>
          <a:stretch>
            <a:fillRect/>
          </a:stretch>
        </p:blipFill>
        <p:spPr>
          <a:xfrm>
            <a:off x="7846199" y="1584238"/>
            <a:ext cx="2916074" cy="495183"/>
          </a:xfrm>
          <a:prstGeom prst="rect">
            <a:avLst/>
          </a:prstGeom>
        </p:spPr>
      </p:pic>
      <p:sp>
        <p:nvSpPr>
          <p:cNvPr id="42" name="テキスト ボックス 41"/>
          <p:cNvSpPr txBox="1"/>
          <p:nvPr/>
        </p:nvSpPr>
        <p:spPr>
          <a:xfrm>
            <a:off x="7947483" y="1649149"/>
            <a:ext cx="2496421" cy="369332"/>
          </a:xfrm>
          <a:prstGeom prst="rect">
            <a:avLst/>
          </a:prstGeom>
          <a:noFill/>
        </p:spPr>
        <p:txBody>
          <a:bodyPr wrap="square" rtlCol="0">
            <a:spAutoFit/>
          </a:bodyPr>
          <a:lstStyle/>
          <a:p>
            <a:r>
              <a:rPr kumimoji="1" lang="en-US" altLang="ja-JP" dirty="0" smtClean="0"/>
              <a:t>iPhone6s / iPhone6s </a:t>
            </a:r>
            <a:endParaRPr kumimoji="1" lang="ja-JP" altLang="en-US" dirty="0"/>
          </a:p>
        </p:txBody>
      </p:sp>
      <p:pic>
        <p:nvPicPr>
          <p:cNvPr id="43" name="図 42"/>
          <p:cNvPicPr>
            <a:picLocks noChangeAspect="1"/>
          </p:cNvPicPr>
          <p:nvPr/>
        </p:nvPicPr>
        <p:blipFill>
          <a:blip r:embed="rId7"/>
          <a:stretch>
            <a:fillRect/>
          </a:stretch>
        </p:blipFill>
        <p:spPr>
          <a:xfrm>
            <a:off x="228588" y="1068199"/>
            <a:ext cx="5478526" cy="2265720"/>
          </a:xfrm>
          <a:prstGeom prst="rect">
            <a:avLst/>
          </a:prstGeom>
        </p:spPr>
      </p:pic>
      <p:pic>
        <p:nvPicPr>
          <p:cNvPr id="44" name="図 43"/>
          <p:cNvPicPr>
            <a:picLocks noChangeAspect="1"/>
          </p:cNvPicPr>
          <p:nvPr/>
        </p:nvPicPr>
        <p:blipFill>
          <a:blip r:embed="rId8"/>
          <a:stretch>
            <a:fillRect/>
          </a:stretch>
        </p:blipFill>
        <p:spPr>
          <a:xfrm>
            <a:off x="3391506" y="2868537"/>
            <a:ext cx="2475220" cy="409578"/>
          </a:xfrm>
          <a:prstGeom prst="rect">
            <a:avLst/>
          </a:prstGeom>
        </p:spPr>
      </p:pic>
      <p:pic>
        <p:nvPicPr>
          <p:cNvPr id="46" name="図 45"/>
          <p:cNvPicPr>
            <a:picLocks noChangeAspect="1"/>
          </p:cNvPicPr>
          <p:nvPr/>
        </p:nvPicPr>
        <p:blipFill>
          <a:blip r:embed="rId9"/>
          <a:stretch>
            <a:fillRect/>
          </a:stretch>
        </p:blipFill>
        <p:spPr>
          <a:xfrm>
            <a:off x="228588" y="1033791"/>
            <a:ext cx="3162918" cy="452401"/>
          </a:xfrm>
          <a:prstGeom prst="rect">
            <a:avLst/>
          </a:prstGeom>
        </p:spPr>
      </p:pic>
      <p:sp>
        <p:nvSpPr>
          <p:cNvPr id="45" name="テキスト ボックス 44"/>
          <p:cNvSpPr txBox="1"/>
          <p:nvPr/>
        </p:nvSpPr>
        <p:spPr>
          <a:xfrm>
            <a:off x="172098" y="1170937"/>
            <a:ext cx="4381156" cy="461665"/>
          </a:xfrm>
          <a:prstGeom prst="rect">
            <a:avLst/>
          </a:prstGeom>
          <a:noFill/>
        </p:spPr>
        <p:txBody>
          <a:bodyPr wrap="square" rtlCol="0">
            <a:spAutoFit/>
          </a:bodyPr>
          <a:lstStyle/>
          <a:p>
            <a:r>
              <a:rPr lang="ja-JP" altLang="en-US" sz="2400" dirty="0" smtClean="0"/>
              <a:t>会員情報を</a:t>
            </a:r>
            <a:r>
              <a:rPr kumimoji="1" lang="ja-JP" altLang="en-US" sz="2400" dirty="0" smtClean="0"/>
              <a:t>変更しました。</a:t>
            </a:r>
            <a:endParaRPr kumimoji="1" lang="ja-JP" altLang="en-US" sz="2400" dirty="0"/>
          </a:p>
        </p:txBody>
      </p:sp>
    </p:spTree>
    <p:extLst>
      <p:ext uri="{BB962C8B-B14F-4D97-AF65-F5344CB8AC3E}">
        <p14:creationId xmlns:p14="http://schemas.microsoft.com/office/powerpoint/2010/main" val="470054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8852" y="1028077"/>
            <a:ext cx="4086236" cy="3767107"/>
          </a:xfrm>
          <a:prstGeom prst="rect">
            <a:avLst/>
          </a:prstGeom>
        </p:spPr>
      </p:pic>
      <p:sp>
        <p:nvSpPr>
          <p:cNvPr id="5" name="テキスト ボックス 4"/>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6" name="図 5"/>
          <p:cNvPicPr>
            <a:picLocks noChangeAspect="1"/>
          </p:cNvPicPr>
          <p:nvPr/>
        </p:nvPicPr>
        <p:blipFill>
          <a:blip r:embed="rId3"/>
          <a:stretch>
            <a:fillRect/>
          </a:stretch>
        </p:blipFill>
        <p:spPr>
          <a:xfrm>
            <a:off x="103609" y="611411"/>
            <a:ext cx="11991757" cy="67412"/>
          </a:xfrm>
          <a:prstGeom prst="rect">
            <a:avLst/>
          </a:prstGeom>
        </p:spPr>
      </p:pic>
      <p:sp>
        <p:nvSpPr>
          <p:cNvPr id="7" name="テキスト ボックス 6"/>
          <p:cNvSpPr txBox="1"/>
          <p:nvPr/>
        </p:nvSpPr>
        <p:spPr>
          <a:xfrm>
            <a:off x="103609" y="645117"/>
            <a:ext cx="2611492" cy="276999"/>
          </a:xfrm>
          <a:prstGeom prst="rect">
            <a:avLst/>
          </a:prstGeom>
          <a:noFill/>
        </p:spPr>
        <p:txBody>
          <a:bodyPr wrap="square" rtlCol="0">
            <a:spAutoFit/>
          </a:bodyPr>
          <a:lstStyle/>
          <a:p>
            <a:r>
              <a:rPr lang="en-US" altLang="ja-JP" sz="1200" dirty="0" smtClean="0">
                <a:latin typeface="+mj-ea"/>
                <a:ea typeface="+mj-ea"/>
              </a:rPr>
              <a:t>mydatadelete</a:t>
            </a:r>
            <a:r>
              <a:rPr lang="ja-JP" altLang="en-US" sz="1200" dirty="0" smtClean="0">
                <a:latin typeface="+mj-ea"/>
                <a:ea typeface="+mj-ea"/>
              </a:rPr>
              <a:t>ページ</a:t>
            </a:r>
            <a:endParaRPr kumimoji="1" lang="ja-JP" altLang="en-US" sz="1200" dirty="0">
              <a:latin typeface="+mj-ea"/>
              <a:ea typeface="+mj-ea"/>
            </a:endParaRPr>
          </a:p>
        </p:txBody>
      </p:sp>
      <p:pic>
        <p:nvPicPr>
          <p:cNvPr id="9" name="図 8"/>
          <p:cNvPicPr>
            <a:picLocks noChangeAspect="1"/>
          </p:cNvPicPr>
          <p:nvPr/>
        </p:nvPicPr>
        <p:blipFill>
          <a:blip r:embed="rId4"/>
          <a:stretch>
            <a:fillRect/>
          </a:stretch>
        </p:blipFill>
        <p:spPr>
          <a:xfrm>
            <a:off x="103609" y="1136213"/>
            <a:ext cx="2171716" cy="566742"/>
          </a:xfrm>
          <a:prstGeom prst="rect">
            <a:avLst/>
          </a:prstGeom>
        </p:spPr>
      </p:pic>
      <p:pic>
        <p:nvPicPr>
          <p:cNvPr id="10" name="図 9"/>
          <p:cNvPicPr>
            <a:picLocks noChangeAspect="1"/>
          </p:cNvPicPr>
          <p:nvPr/>
        </p:nvPicPr>
        <p:blipFill>
          <a:blip r:embed="rId4"/>
          <a:stretch>
            <a:fillRect/>
          </a:stretch>
        </p:blipFill>
        <p:spPr>
          <a:xfrm>
            <a:off x="118852" y="1691233"/>
            <a:ext cx="2171716" cy="566742"/>
          </a:xfrm>
          <a:prstGeom prst="rect">
            <a:avLst/>
          </a:prstGeom>
        </p:spPr>
      </p:pic>
      <p:sp>
        <p:nvSpPr>
          <p:cNvPr id="8" name="テキスト ボックス 7"/>
          <p:cNvSpPr txBox="1"/>
          <p:nvPr/>
        </p:nvSpPr>
        <p:spPr>
          <a:xfrm>
            <a:off x="118852" y="1518799"/>
            <a:ext cx="6411582" cy="461665"/>
          </a:xfrm>
          <a:prstGeom prst="rect">
            <a:avLst/>
          </a:prstGeom>
          <a:noFill/>
        </p:spPr>
        <p:txBody>
          <a:bodyPr wrap="square" rtlCol="0">
            <a:spAutoFit/>
          </a:bodyPr>
          <a:lstStyle/>
          <a:p>
            <a:r>
              <a:rPr lang="ja-JP" altLang="en-US" sz="2400" dirty="0" smtClean="0"/>
              <a:t>会員情報を削除します</a:t>
            </a:r>
            <a:r>
              <a:rPr kumimoji="1" lang="ja-JP" altLang="en-US" sz="2400" dirty="0" smtClean="0"/>
              <a:t>。本当に削除しますか？</a:t>
            </a:r>
            <a:endParaRPr kumimoji="1" lang="ja-JP" altLang="en-US" sz="2400" dirty="0"/>
          </a:p>
        </p:txBody>
      </p:sp>
      <p:pic>
        <p:nvPicPr>
          <p:cNvPr id="11" name="図 10"/>
          <p:cNvPicPr>
            <a:picLocks noChangeAspect="1"/>
          </p:cNvPicPr>
          <p:nvPr/>
        </p:nvPicPr>
        <p:blipFill>
          <a:blip r:embed="rId4"/>
          <a:stretch>
            <a:fillRect/>
          </a:stretch>
        </p:blipFill>
        <p:spPr>
          <a:xfrm>
            <a:off x="164639" y="3190126"/>
            <a:ext cx="3475544" cy="488785"/>
          </a:xfrm>
          <a:prstGeom prst="rect">
            <a:avLst/>
          </a:prstGeom>
        </p:spPr>
      </p:pic>
      <p:sp>
        <p:nvSpPr>
          <p:cNvPr id="12" name="テキスト ボックス 11"/>
          <p:cNvSpPr txBox="1"/>
          <p:nvPr/>
        </p:nvSpPr>
        <p:spPr>
          <a:xfrm>
            <a:off x="6530434" y="2218069"/>
            <a:ext cx="2838759" cy="400110"/>
          </a:xfrm>
          <a:prstGeom prst="rect">
            <a:avLst/>
          </a:prstGeom>
          <a:noFill/>
        </p:spPr>
        <p:txBody>
          <a:bodyPr wrap="square" rtlCol="0">
            <a:spAutoFit/>
          </a:bodyPr>
          <a:lstStyle/>
          <a:p>
            <a:r>
              <a:rPr kumimoji="1" lang="ja-JP" altLang="en-US" sz="2000" dirty="0" smtClean="0"/>
              <a:t>スマホの機種名</a:t>
            </a:r>
            <a:r>
              <a:rPr lang="en-US" altLang="ja-JP" sz="2000" dirty="0"/>
              <a:t>:</a:t>
            </a:r>
            <a:endParaRPr kumimoji="1" lang="ja-JP" altLang="en-US" sz="2000" dirty="0"/>
          </a:p>
        </p:txBody>
      </p:sp>
      <p:pic>
        <p:nvPicPr>
          <p:cNvPr id="13" name="図 12"/>
          <p:cNvPicPr>
            <a:picLocks noChangeAspect="1"/>
          </p:cNvPicPr>
          <p:nvPr/>
        </p:nvPicPr>
        <p:blipFill>
          <a:blip r:embed="rId5"/>
          <a:stretch>
            <a:fillRect/>
          </a:stretch>
        </p:blipFill>
        <p:spPr>
          <a:xfrm>
            <a:off x="8386092" y="2190414"/>
            <a:ext cx="2916074" cy="495183"/>
          </a:xfrm>
          <a:prstGeom prst="rect">
            <a:avLst/>
          </a:prstGeom>
        </p:spPr>
      </p:pic>
      <p:sp>
        <p:nvSpPr>
          <p:cNvPr id="14" name="テキスト ボックス 13"/>
          <p:cNvSpPr txBox="1"/>
          <p:nvPr/>
        </p:nvSpPr>
        <p:spPr>
          <a:xfrm>
            <a:off x="8487376" y="2255325"/>
            <a:ext cx="2496421" cy="369332"/>
          </a:xfrm>
          <a:prstGeom prst="rect">
            <a:avLst/>
          </a:prstGeom>
          <a:noFill/>
        </p:spPr>
        <p:txBody>
          <a:bodyPr wrap="square" rtlCol="0">
            <a:spAutoFit/>
          </a:bodyPr>
          <a:lstStyle/>
          <a:p>
            <a:r>
              <a:rPr kumimoji="1" lang="en-US" altLang="ja-JP" dirty="0" smtClean="0"/>
              <a:t>iPhone6s / iPhone6s </a:t>
            </a:r>
            <a:endParaRPr kumimoji="1" lang="ja-JP" altLang="en-US" dirty="0"/>
          </a:p>
        </p:txBody>
      </p:sp>
      <p:pic>
        <p:nvPicPr>
          <p:cNvPr id="15" name="図 14"/>
          <p:cNvPicPr>
            <a:picLocks noChangeAspect="1"/>
          </p:cNvPicPr>
          <p:nvPr/>
        </p:nvPicPr>
        <p:blipFill>
          <a:blip r:embed="rId4"/>
          <a:stretch>
            <a:fillRect/>
          </a:stretch>
        </p:blipFill>
        <p:spPr>
          <a:xfrm>
            <a:off x="214744" y="3569691"/>
            <a:ext cx="3299018" cy="566742"/>
          </a:xfrm>
          <a:prstGeom prst="rect">
            <a:avLst/>
          </a:prstGeom>
        </p:spPr>
      </p:pic>
      <p:sp>
        <p:nvSpPr>
          <p:cNvPr id="16" name="テキスト ボックス 15"/>
          <p:cNvSpPr txBox="1"/>
          <p:nvPr/>
        </p:nvSpPr>
        <p:spPr>
          <a:xfrm>
            <a:off x="118852" y="3797332"/>
            <a:ext cx="6411582" cy="369332"/>
          </a:xfrm>
          <a:prstGeom prst="rect">
            <a:avLst/>
          </a:prstGeom>
          <a:noFill/>
        </p:spPr>
        <p:txBody>
          <a:bodyPr wrap="square" rtlCol="0">
            <a:spAutoFit/>
          </a:bodyPr>
          <a:lstStyle/>
          <a:p>
            <a:r>
              <a:rPr lang="ja-JP" altLang="en-US" dirty="0" smtClean="0"/>
              <a:t>この情報を削除しますか？</a:t>
            </a:r>
            <a:endParaRPr kumimoji="1" lang="ja-JP" altLang="en-US" dirty="0"/>
          </a:p>
        </p:txBody>
      </p:sp>
      <p:sp>
        <p:nvSpPr>
          <p:cNvPr id="17" name="テキスト ボックス 16"/>
          <p:cNvSpPr txBox="1"/>
          <p:nvPr/>
        </p:nvSpPr>
        <p:spPr>
          <a:xfrm>
            <a:off x="1676791" y="4281416"/>
            <a:ext cx="4105190" cy="338554"/>
          </a:xfrm>
          <a:prstGeom prst="rect">
            <a:avLst/>
          </a:prstGeom>
          <a:noFill/>
        </p:spPr>
        <p:txBody>
          <a:bodyPr wrap="square" rtlCol="0">
            <a:spAutoFit/>
          </a:bodyPr>
          <a:lstStyle/>
          <a:p>
            <a:r>
              <a:rPr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mydata</a:t>
            </a:r>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18" name="テキスト ボックス 17"/>
          <p:cNvSpPr txBox="1"/>
          <p:nvPr/>
        </p:nvSpPr>
        <p:spPr>
          <a:xfrm>
            <a:off x="290972" y="4625907"/>
            <a:ext cx="4324892" cy="338554"/>
          </a:xfrm>
          <a:prstGeom prst="rect">
            <a:avLst/>
          </a:prstGeom>
          <a:noFill/>
        </p:spPr>
        <p:txBody>
          <a:bodyPr wrap="square" rtlCol="0">
            <a:spAutoFit/>
          </a:bodyPr>
          <a:lstStyle/>
          <a:p>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mydatadelete_complete</a:t>
            </a:r>
            <a:r>
              <a:rPr lang="ja-JP" altLang="en-US" sz="16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6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623383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a:blip r:embed="rId2"/>
          <a:stretch>
            <a:fillRect/>
          </a:stretch>
        </p:blipFill>
        <p:spPr>
          <a:xfrm>
            <a:off x="103609" y="611411"/>
            <a:ext cx="11991757" cy="67412"/>
          </a:xfrm>
          <a:prstGeom prst="rect">
            <a:avLst/>
          </a:prstGeom>
        </p:spPr>
      </p:pic>
      <p:sp>
        <p:nvSpPr>
          <p:cNvPr id="6" name="テキスト ボックス 5"/>
          <p:cNvSpPr txBox="1"/>
          <p:nvPr/>
        </p:nvSpPr>
        <p:spPr>
          <a:xfrm>
            <a:off x="103609" y="645117"/>
            <a:ext cx="2611492" cy="276999"/>
          </a:xfrm>
          <a:prstGeom prst="rect">
            <a:avLst/>
          </a:prstGeom>
          <a:noFill/>
        </p:spPr>
        <p:txBody>
          <a:bodyPr wrap="square" rtlCol="0">
            <a:spAutoFit/>
          </a:bodyPr>
          <a:lstStyle/>
          <a:p>
            <a:r>
              <a:rPr lang="en-US" altLang="ja-JP" sz="1200" dirty="0" smtClean="0">
                <a:latin typeface="+mj-ea"/>
                <a:ea typeface="+mj-ea"/>
              </a:rPr>
              <a:t>mydatadelete_complete</a:t>
            </a:r>
            <a:r>
              <a:rPr lang="ja-JP" altLang="en-US" sz="1200" dirty="0" smtClean="0">
                <a:latin typeface="+mj-ea"/>
                <a:ea typeface="+mj-ea"/>
              </a:rPr>
              <a:t>ページ</a:t>
            </a:r>
            <a:endParaRPr kumimoji="1" lang="ja-JP" altLang="en-US" sz="1200" dirty="0">
              <a:latin typeface="+mj-ea"/>
              <a:ea typeface="+mj-ea"/>
            </a:endParaRPr>
          </a:p>
        </p:txBody>
      </p:sp>
      <p:pic>
        <p:nvPicPr>
          <p:cNvPr id="7" name="Picture 2" descr="「topへ戻る　ボタン」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4328" y="3821780"/>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a:stretch>
            <a:fillRect/>
          </a:stretch>
        </p:blipFill>
        <p:spPr>
          <a:xfrm>
            <a:off x="3822995" y="2726390"/>
            <a:ext cx="2276492" cy="381003"/>
          </a:xfrm>
          <a:prstGeom prst="rect">
            <a:avLst/>
          </a:prstGeom>
        </p:spPr>
      </p:pic>
      <p:sp>
        <p:nvSpPr>
          <p:cNvPr id="10" name="テキスト ボックス 9"/>
          <p:cNvSpPr txBox="1"/>
          <p:nvPr/>
        </p:nvSpPr>
        <p:spPr>
          <a:xfrm>
            <a:off x="5990541" y="1611893"/>
            <a:ext cx="2838759" cy="400110"/>
          </a:xfrm>
          <a:prstGeom prst="rect">
            <a:avLst/>
          </a:prstGeom>
          <a:noFill/>
        </p:spPr>
        <p:txBody>
          <a:bodyPr wrap="square" rtlCol="0">
            <a:spAutoFit/>
          </a:bodyPr>
          <a:lstStyle/>
          <a:p>
            <a:r>
              <a:rPr kumimoji="1" lang="ja-JP" altLang="en-US" sz="2000" dirty="0" smtClean="0"/>
              <a:t>スマホの機種名</a:t>
            </a:r>
            <a:r>
              <a:rPr lang="en-US" altLang="ja-JP" sz="2000" dirty="0"/>
              <a:t>:</a:t>
            </a:r>
            <a:endParaRPr kumimoji="1" lang="ja-JP" altLang="en-US" sz="2000" dirty="0"/>
          </a:p>
        </p:txBody>
      </p:sp>
      <p:pic>
        <p:nvPicPr>
          <p:cNvPr id="11" name="図 10"/>
          <p:cNvPicPr>
            <a:picLocks noChangeAspect="1"/>
          </p:cNvPicPr>
          <p:nvPr/>
        </p:nvPicPr>
        <p:blipFill>
          <a:blip r:embed="rId5"/>
          <a:stretch>
            <a:fillRect/>
          </a:stretch>
        </p:blipFill>
        <p:spPr>
          <a:xfrm>
            <a:off x="7846199" y="1584238"/>
            <a:ext cx="2916074" cy="495183"/>
          </a:xfrm>
          <a:prstGeom prst="rect">
            <a:avLst/>
          </a:prstGeom>
        </p:spPr>
      </p:pic>
      <p:sp>
        <p:nvSpPr>
          <p:cNvPr id="12" name="テキスト ボックス 11"/>
          <p:cNvSpPr txBox="1"/>
          <p:nvPr/>
        </p:nvSpPr>
        <p:spPr>
          <a:xfrm>
            <a:off x="7947483" y="1649149"/>
            <a:ext cx="2496421" cy="369332"/>
          </a:xfrm>
          <a:prstGeom prst="rect">
            <a:avLst/>
          </a:prstGeom>
          <a:noFill/>
        </p:spPr>
        <p:txBody>
          <a:bodyPr wrap="square" rtlCol="0">
            <a:spAutoFit/>
          </a:bodyPr>
          <a:lstStyle/>
          <a:p>
            <a:r>
              <a:rPr kumimoji="1" lang="en-US" altLang="ja-JP" dirty="0" smtClean="0"/>
              <a:t>iPhone6s / iPhone6s </a:t>
            </a:r>
            <a:endParaRPr kumimoji="1" lang="ja-JP" altLang="en-US" dirty="0"/>
          </a:p>
        </p:txBody>
      </p:sp>
      <p:pic>
        <p:nvPicPr>
          <p:cNvPr id="13" name="図 12"/>
          <p:cNvPicPr>
            <a:picLocks noChangeAspect="1"/>
          </p:cNvPicPr>
          <p:nvPr/>
        </p:nvPicPr>
        <p:blipFill>
          <a:blip r:embed="rId6"/>
          <a:stretch>
            <a:fillRect/>
          </a:stretch>
        </p:blipFill>
        <p:spPr>
          <a:xfrm>
            <a:off x="228588" y="1033791"/>
            <a:ext cx="5478526" cy="2265720"/>
          </a:xfrm>
          <a:prstGeom prst="rect">
            <a:avLst/>
          </a:prstGeom>
        </p:spPr>
      </p:pic>
      <p:pic>
        <p:nvPicPr>
          <p:cNvPr id="14" name="図 13"/>
          <p:cNvPicPr>
            <a:picLocks noChangeAspect="1"/>
          </p:cNvPicPr>
          <p:nvPr/>
        </p:nvPicPr>
        <p:blipFill>
          <a:blip r:embed="rId7"/>
          <a:stretch>
            <a:fillRect/>
          </a:stretch>
        </p:blipFill>
        <p:spPr>
          <a:xfrm>
            <a:off x="3391506" y="2868537"/>
            <a:ext cx="2475220" cy="409578"/>
          </a:xfrm>
          <a:prstGeom prst="rect">
            <a:avLst/>
          </a:prstGeom>
        </p:spPr>
      </p:pic>
      <p:pic>
        <p:nvPicPr>
          <p:cNvPr id="15" name="図 14"/>
          <p:cNvPicPr>
            <a:picLocks noChangeAspect="1"/>
          </p:cNvPicPr>
          <p:nvPr/>
        </p:nvPicPr>
        <p:blipFill>
          <a:blip r:embed="rId8"/>
          <a:stretch>
            <a:fillRect/>
          </a:stretch>
        </p:blipFill>
        <p:spPr>
          <a:xfrm>
            <a:off x="228588" y="1033791"/>
            <a:ext cx="3162918" cy="452401"/>
          </a:xfrm>
          <a:prstGeom prst="rect">
            <a:avLst/>
          </a:prstGeom>
        </p:spPr>
      </p:pic>
      <p:sp>
        <p:nvSpPr>
          <p:cNvPr id="16" name="テキスト ボックス 15"/>
          <p:cNvSpPr txBox="1"/>
          <p:nvPr/>
        </p:nvSpPr>
        <p:spPr>
          <a:xfrm>
            <a:off x="172098" y="1170937"/>
            <a:ext cx="4381156" cy="461665"/>
          </a:xfrm>
          <a:prstGeom prst="rect">
            <a:avLst/>
          </a:prstGeom>
          <a:noFill/>
        </p:spPr>
        <p:txBody>
          <a:bodyPr wrap="square" rtlCol="0">
            <a:spAutoFit/>
          </a:bodyPr>
          <a:lstStyle/>
          <a:p>
            <a:r>
              <a:rPr lang="ja-JP" altLang="en-US" sz="2400" dirty="0" smtClean="0"/>
              <a:t>会員情報を</a:t>
            </a:r>
            <a:r>
              <a:rPr lang="ja-JP" altLang="en-US" sz="2400" dirty="0"/>
              <a:t>削除</a:t>
            </a:r>
            <a:r>
              <a:rPr kumimoji="1" lang="ja-JP" altLang="en-US" sz="2400" dirty="0" smtClean="0"/>
              <a:t>しました。</a:t>
            </a:r>
            <a:endParaRPr kumimoji="1" lang="ja-JP" altLang="en-US" sz="2400" dirty="0"/>
          </a:p>
        </p:txBody>
      </p:sp>
      <p:pic>
        <p:nvPicPr>
          <p:cNvPr id="9" name="図 8"/>
          <p:cNvPicPr>
            <a:picLocks noChangeAspect="1"/>
          </p:cNvPicPr>
          <p:nvPr/>
        </p:nvPicPr>
        <p:blipFill>
          <a:blip r:embed="rId9"/>
          <a:stretch>
            <a:fillRect/>
          </a:stretch>
        </p:blipFill>
        <p:spPr>
          <a:xfrm>
            <a:off x="252875" y="2896247"/>
            <a:ext cx="3138631" cy="381002"/>
          </a:xfrm>
          <a:prstGeom prst="rect">
            <a:avLst/>
          </a:prstGeom>
        </p:spPr>
      </p:pic>
      <p:sp>
        <p:nvSpPr>
          <p:cNvPr id="19" name="テキスト ボックス 18"/>
          <p:cNvSpPr txBox="1"/>
          <p:nvPr/>
        </p:nvSpPr>
        <p:spPr>
          <a:xfrm>
            <a:off x="247960" y="3006120"/>
            <a:ext cx="4381156" cy="400110"/>
          </a:xfrm>
          <a:prstGeom prst="rect">
            <a:avLst/>
          </a:prstGeom>
          <a:noFill/>
        </p:spPr>
        <p:txBody>
          <a:bodyPr wrap="square" rtlCol="0">
            <a:spAutoFit/>
          </a:bodyPr>
          <a:lstStyle/>
          <a:p>
            <a:r>
              <a:rPr lang="ja-JP" altLang="en-US" sz="2000" dirty="0" smtClean="0"/>
              <a:t>以上の情報を削除しまし</a:t>
            </a:r>
            <a:r>
              <a:rPr lang="ja-JP" altLang="en-US" sz="2000" dirty="0"/>
              <a:t>た</a:t>
            </a:r>
            <a:r>
              <a:rPr kumimoji="1" lang="ja-JP" altLang="en-US" sz="2000" dirty="0" smtClean="0"/>
              <a:t>。</a:t>
            </a:r>
            <a:endParaRPr kumimoji="1" lang="ja-JP" altLang="en-US" sz="2000" dirty="0"/>
          </a:p>
        </p:txBody>
      </p:sp>
    </p:spTree>
    <p:extLst>
      <p:ext uri="{BB962C8B-B14F-4D97-AF65-F5344CB8AC3E}">
        <p14:creationId xmlns:p14="http://schemas.microsoft.com/office/powerpoint/2010/main" val="418681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8852" y="0"/>
            <a:ext cx="12020342" cy="6473371"/>
          </a:xfrm>
          <a:prstGeom prst="rect">
            <a:avLst/>
          </a:prstGeom>
        </p:spPr>
      </p:pic>
      <p:sp>
        <p:nvSpPr>
          <p:cNvPr id="5" name="テキスト ボックス 4"/>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7" name="図 6"/>
          <p:cNvPicPr>
            <a:picLocks noChangeAspect="1"/>
          </p:cNvPicPr>
          <p:nvPr/>
        </p:nvPicPr>
        <p:blipFill>
          <a:blip r:embed="rId3"/>
          <a:stretch>
            <a:fillRect/>
          </a:stretch>
        </p:blipFill>
        <p:spPr>
          <a:xfrm>
            <a:off x="250603" y="2305234"/>
            <a:ext cx="990607" cy="423866"/>
          </a:xfrm>
          <a:prstGeom prst="rect">
            <a:avLst/>
          </a:prstGeom>
        </p:spPr>
      </p:pic>
      <p:pic>
        <p:nvPicPr>
          <p:cNvPr id="8" name="図 7"/>
          <p:cNvPicPr>
            <a:picLocks noChangeAspect="1"/>
          </p:cNvPicPr>
          <p:nvPr/>
        </p:nvPicPr>
        <p:blipFill>
          <a:blip r:embed="rId4"/>
          <a:stretch>
            <a:fillRect/>
          </a:stretch>
        </p:blipFill>
        <p:spPr>
          <a:xfrm>
            <a:off x="394599" y="1330589"/>
            <a:ext cx="676279" cy="267101"/>
          </a:xfrm>
          <a:prstGeom prst="rect">
            <a:avLst/>
          </a:prstGeom>
        </p:spPr>
      </p:pic>
      <p:pic>
        <p:nvPicPr>
          <p:cNvPr id="9" name="図 8"/>
          <p:cNvPicPr>
            <a:picLocks noChangeAspect="1"/>
          </p:cNvPicPr>
          <p:nvPr/>
        </p:nvPicPr>
        <p:blipFill>
          <a:blip r:embed="rId5"/>
          <a:stretch>
            <a:fillRect/>
          </a:stretch>
        </p:blipFill>
        <p:spPr>
          <a:xfrm>
            <a:off x="257730" y="3355796"/>
            <a:ext cx="1188254" cy="314327"/>
          </a:xfrm>
          <a:prstGeom prst="rect">
            <a:avLst/>
          </a:prstGeom>
        </p:spPr>
      </p:pic>
      <p:pic>
        <p:nvPicPr>
          <p:cNvPr id="10" name="図 9"/>
          <p:cNvPicPr>
            <a:picLocks noChangeAspect="1"/>
          </p:cNvPicPr>
          <p:nvPr/>
        </p:nvPicPr>
        <p:blipFill>
          <a:blip r:embed="rId5"/>
          <a:stretch>
            <a:fillRect/>
          </a:stretch>
        </p:blipFill>
        <p:spPr>
          <a:xfrm>
            <a:off x="226215" y="2854505"/>
            <a:ext cx="1071570" cy="314327"/>
          </a:xfrm>
          <a:prstGeom prst="rect">
            <a:avLst/>
          </a:prstGeom>
        </p:spPr>
      </p:pic>
      <p:pic>
        <p:nvPicPr>
          <p:cNvPr id="11" name="図 10"/>
          <p:cNvPicPr>
            <a:picLocks noChangeAspect="1"/>
          </p:cNvPicPr>
          <p:nvPr/>
        </p:nvPicPr>
        <p:blipFill>
          <a:blip r:embed="rId6"/>
          <a:stretch>
            <a:fillRect/>
          </a:stretch>
        </p:blipFill>
        <p:spPr>
          <a:xfrm>
            <a:off x="144891" y="3685112"/>
            <a:ext cx="1613981" cy="485761"/>
          </a:xfrm>
          <a:prstGeom prst="rect">
            <a:avLst/>
          </a:prstGeom>
        </p:spPr>
      </p:pic>
      <p:pic>
        <p:nvPicPr>
          <p:cNvPr id="12" name="図 11"/>
          <p:cNvPicPr>
            <a:picLocks noChangeAspect="1"/>
          </p:cNvPicPr>
          <p:nvPr/>
        </p:nvPicPr>
        <p:blipFill>
          <a:blip r:embed="rId7"/>
          <a:stretch>
            <a:fillRect/>
          </a:stretch>
        </p:blipFill>
        <p:spPr>
          <a:xfrm>
            <a:off x="283361" y="1626401"/>
            <a:ext cx="1043663" cy="286721"/>
          </a:xfrm>
          <a:prstGeom prst="rect">
            <a:avLst/>
          </a:prstGeom>
        </p:spPr>
      </p:pic>
      <p:pic>
        <p:nvPicPr>
          <p:cNvPr id="13" name="図 12"/>
          <p:cNvPicPr>
            <a:picLocks noChangeAspect="1"/>
          </p:cNvPicPr>
          <p:nvPr/>
        </p:nvPicPr>
        <p:blipFill>
          <a:blip r:embed="rId3"/>
          <a:stretch>
            <a:fillRect/>
          </a:stretch>
        </p:blipFill>
        <p:spPr>
          <a:xfrm>
            <a:off x="277915" y="1860725"/>
            <a:ext cx="1077810" cy="461179"/>
          </a:xfrm>
          <a:prstGeom prst="rect">
            <a:avLst/>
          </a:prstGeom>
        </p:spPr>
      </p:pic>
      <p:pic>
        <p:nvPicPr>
          <p:cNvPr id="14" name="図 13"/>
          <p:cNvPicPr>
            <a:picLocks noChangeAspect="1"/>
          </p:cNvPicPr>
          <p:nvPr/>
        </p:nvPicPr>
        <p:blipFill>
          <a:blip r:embed="rId8"/>
          <a:stretch>
            <a:fillRect/>
          </a:stretch>
        </p:blipFill>
        <p:spPr>
          <a:xfrm>
            <a:off x="250603" y="2036581"/>
            <a:ext cx="215962" cy="311946"/>
          </a:xfrm>
          <a:prstGeom prst="rect">
            <a:avLst/>
          </a:prstGeom>
        </p:spPr>
      </p:pic>
      <p:pic>
        <p:nvPicPr>
          <p:cNvPr id="15" name="図 14"/>
          <p:cNvPicPr>
            <a:picLocks noChangeAspect="1"/>
          </p:cNvPicPr>
          <p:nvPr/>
        </p:nvPicPr>
        <p:blipFill>
          <a:blip r:embed="rId9"/>
          <a:stretch>
            <a:fillRect/>
          </a:stretch>
        </p:blipFill>
        <p:spPr>
          <a:xfrm>
            <a:off x="401686" y="3719350"/>
            <a:ext cx="1547824" cy="304802"/>
          </a:xfrm>
          <a:prstGeom prst="rect">
            <a:avLst/>
          </a:prstGeom>
        </p:spPr>
      </p:pic>
      <p:pic>
        <p:nvPicPr>
          <p:cNvPr id="16" name="図 15"/>
          <p:cNvPicPr>
            <a:picLocks noChangeAspect="1"/>
          </p:cNvPicPr>
          <p:nvPr/>
        </p:nvPicPr>
        <p:blipFill>
          <a:blip r:embed="rId10"/>
          <a:stretch>
            <a:fillRect/>
          </a:stretch>
        </p:blipFill>
        <p:spPr>
          <a:xfrm>
            <a:off x="294989" y="1282164"/>
            <a:ext cx="261939" cy="247652"/>
          </a:xfrm>
          <a:prstGeom prst="rect">
            <a:avLst/>
          </a:prstGeom>
        </p:spPr>
      </p:pic>
      <p:pic>
        <p:nvPicPr>
          <p:cNvPr id="17" name="図 16"/>
          <p:cNvPicPr>
            <a:picLocks noChangeAspect="1"/>
          </p:cNvPicPr>
          <p:nvPr/>
        </p:nvPicPr>
        <p:blipFill>
          <a:blip r:embed="rId11"/>
          <a:stretch>
            <a:fillRect/>
          </a:stretch>
        </p:blipFill>
        <p:spPr>
          <a:xfrm>
            <a:off x="149225" y="1090506"/>
            <a:ext cx="260151" cy="502959"/>
          </a:xfrm>
          <a:prstGeom prst="rect">
            <a:avLst/>
          </a:prstGeom>
        </p:spPr>
      </p:pic>
      <p:sp>
        <p:nvSpPr>
          <p:cNvPr id="18" name="テキスト ボックス 17"/>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9" name="図 18"/>
          <p:cNvPicPr>
            <a:picLocks noChangeAspect="1"/>
          </p:cNvPicPr>
          <p:nvPr/>
        </p:nvPicPr>
        <p:blipFill>
          <a:blip r:embed="rId12"/>
          <a:stretch>
            <a:fillRect/>
          </a:stretch>
        </p:blipFill>
        <p:spPr>
          <a:xfrm>
            <a:off x="294989" y="4255150"/>
            <a:ext cx="204595" cy="222131"/>
          </a:xfrm>
          <a:prstGeom prst="rect">
            <a:avLst/>
          </a:prstGeom>
        </p:spPr>
      </p:pic>
      <p:sp>
        <p:nvSpPr>
          <p:cNvPr id="20" name="テキスト ボックス 19"/>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21" name="テキスト ボックス 20"/>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pic>
        <p:nvPicPr>
          <p:cNvPr id="22" name="図 21"/>
          <p:cNvPicPr>
            <a:picLocks noChangeAspect="1"/>
          </p:cNvPicPr>
          <p:nvPr/>
        </p:nvPicPr>
        <p:blipFill>
          <a:blip r:embed="rId4"/>
          <a:stretch>
            <a:fillRect/>
          </a:stretch>
        </p:blipFill>
        <p:spPr>
          <a:xfrm>
            <a:off x="467052" y="1621617"/>
            <a:ext cx="859972" cy="267101"/>
          </a:xfrm>
          <a:prstGeom prst="rect">
            <a:avLst/>
          </a:prstGeom>
        </p:spPr>
      </p:pic>
      <p:sp>
        <p:nvSpPr>
          <p:cNvPr id="23" name="テキスト ボックス 22"/>
          <p:cNvSpPr txBox="1"/>
          <p:nvPr/>
        </p:nvSpPr>
        <p:spPr>
          <a:xfrm>
            <a:off x="399807" y="1641746"/>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sp>
        <p:nvSpPr>
          <p:cNvPr id="24" name="テキスト ボックス 23"/>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25" name="図 24"/>
          <p:cNvPicPr>
            <a:picLocks noChangeAspect="1"/>
          </p:cNvPicPr>
          <p:nvPr/>
        </p:nvPicPr>
        <p:blipFill>
          <a:blip r:embed="rId13"/>
          <a:stretch>
            <a:fillRect/>
          </a:stretch>
        </p:blipFill>
        <p:spPr>
          <a:xfrm>
            <a:off x="291721" y="4830339"/>
            <a:ext cx="185130" cy="313297"/>
          </a:xfrm>
          <a:prstGeom prst="rect">
            <a:avLst/>
          </a:prstGeom>
        </p:spPr>
      </p:pic>
      <p:pic>
        <p:nvPicPr>
          <p:cNvPr id="26" name="図 25"/>
          <p:cNvPicPr>
            <a:picLocks noChangeAspect="1"/>
          </p:cNvPicPr>
          <p:nvPr/>
        </p:nvPicPr>
        <p:blipFill>
          <a:blip r:embed="rId14"/>
          <a:stretch>
            <a:fillRect/>
          </a:stretch>
        </p:blipFill>
        <p:spPr>
          <a:xfrm>
            <a:off x="250603" y="2934400"/>
            <a:ext cx="226248" cy="260527"/>
          </a:xfrm>
          <a:prstGeom prst="rect">
            <a:avLst/>
          </a:prstGeom>
        </p:spPr>
      </p:pic>
      <p:sp>
        <p:nvSpPr>
          <p:cNvPr id="27" name="テキスト ボックス 26"/>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28" name="テキスト ボックス 27"/>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29" name="テキスト ボックス 28"/>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30" name="テキスト ボックス 29"/>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31" name="テキスト ボックス 30"/>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32" name="テキスト ボックス 31"/>
          <p:cNvSpPr txBox="1"/>
          <p:nvPr/>
        </p:nvSpPr>
        <p:spPr>
          <a:xfrm>
            <a:off x="401686" y="3767078"/>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33" name="図 32"/>
          <p:cNvPicPr>
            <a:picLocks noChangeAspect="1"/>
          </p:cNvPicPr>
          <p:nvPr/>
        </p:nvPicPr>
        <p:blipFill>
          <a:blip r:embed="rId13"/>
          <a:stretch>
            <a:fillRect/>
          </a:stretch>
        </p:blipFill>
        <p:spPr>
          <a:xfrm>
            <a:off x="277507" y="2474242"/>
            <a:ext cx="185130" cy="313297"/>
          </a:xfrm>
          <a:prstGeom prst="rect">
            <a:avLst/>
          </a:prstGeom>
        </p:spPr>
      </p:pic>
      <p:pic>
        <p:nvPicPr>
          <p:cNvPr id="34" name="図 33"/>
          <p:cNvPicPr>
            <a:picLocks noChangeAspect="1"/>
          </p:cNvPicPr>
          <p:nvPr/>
        </p:nvPicPr>
        <p:blipFill>
          <a:blip r:embed="rId11"/>
          <a:stretch>
            <a:fillRect/>
          </a:stretch>
        </p:blipFill>
        <p:spPr>
          <a:xfrm>
            <a:off x="250603" y="3233740"/>
            <a:ext cx="206879" cy="399967"/>
          </a:xfrm>
          <a:prstGeom prst="rect">
            <a:avLst/>
          </a:prstGeom>
        </p:spPr>
      </p:pic>
      <p:pic>
        <p:nvPicPr>
          <p:cNvPr id="35" name="図 34"/>
          <p:cNvPicPr>
            <a:picLocks noChangeAspect="1"/>
          </p:cNvPicPr>
          <p:nvPr/>
        </p:nvPicPr>
        <p:blipFill>
          <a:blip r:embed="rId8"/>
          <a:stretch>
            <a:fillRect/>
          </a:stretch>
        </p:blipFill>
        <p:spPr>
          <a:xfrm>
            <a:off x="257730" y="5483416"/>
            <a:ext cx="215962" cy="311946"/>
          </a:xfrm>
          <a:prstGeom prst="rect">
            <a:avLst/>
          </a:prstGeom>
        </p:spPr>
      </p:pic>
      <p:pic>
        <p:nvPicPr>
          <p:cNvPr id="36" name="図 35"/>
          <p:cNvPicPr>
            <a:picLocks noChangeAspect="1"/>
          </p:cNvPicPr>
          <p:nvPr/>
        </p:nvPicPr>
        <p:blipFill>
          <a:blip r:embed="rId14"/>
          <a:stretch>
            <a:fillRect/>
          </a:stretch>
        </p:blipFill>
        <p:spPr>
          <a:xfrm>
            <a:off x="257730" y="6085117"/>
            <a:ext cx="226248" cy="260527"/>
          </a:xfrm>
          <a:prstGeom prst="rect">
            <a:avLst/>
          </a:prstGeom>
        </p:spPr>
      </p:pic>
      <p:sp>
        <p:nvSpPr>
          <p:cNvPr id="37" name="正方形/長方形 36"/>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直線コネクタ 38"/>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75522" y="6446779"/>
            <a:ext cx="7132533" cy="276999"/>
          </a:xfrm>
          <a:prstGeom prst="rect">
            <a:avLst/>
          </a:prstGeom>
          <a:noFill/>
        </p:spPr>
        <p:txBody>
          <a:bodyPr wrap="square" rtlCol="0">
            <a:spAutoFit/>
          </a:bodyPr>
          <a:lstStyle/>
          <a:p>
            <a:r>
              <a:rPr lang="en-US" altLang="ja-JP" sz="1200" dirty="0" smtClean="0">
                <a:latin typeface="+mj-ea"/>
                <a:ea typeface="+mj-ea"/>
              </a:rPr>
              <a:t>※</a:t>
            </a:r>
            <a:r>
              <a:rPr lang="ja-JP" altLang="en-US" sz="1200" dirty="0" smtClean="0">
                <a:latin typeface="+mj-ea"/>
                <a:ea typeface="+mj-ea"/>
              </a:rPr>
              <a:t>複数の項目にチェックをつけて検索した場合はチェックした全ての条件に当てはまるアイテムを表示します。</a:t>
            </a:r>
            <a:endParaRPr kumimoji="1" lang="ja-JP" altLang="en-US" sz="1200" dirty="0">
              <a:latin typeface="+mj-ea"/>
              <a:ea typeface="+mj-ea"/>
            </a:endParaRPr>
          </a:p>
        </p:txBody>
      </p:sp>
      <p:sp>
        <p:nvSpPr>
          <p:cNvPr id="42" name="円/楕円 41"/>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円/楕円 42"/>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円/楕円 44"/>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円/楕円 45"/>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円/楕円 46"/>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円/楕円 47"/>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円/楕円 48"/>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円/楕円 49"/>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1" name="図 50"/>
          <p:cNvPicPr>
            <a:picLocks noChangeAspect="1"/>
          </p:cNvPicPr>
          <p:nvPr/>
        </p:nvPicPr>
        <p:blipFill>
          <a:blip r:embed="rId15"/>
          <a:stretch>
            <a:fillRect/>
          </a:stretch>
        </p:blipFill>
        <p:spPr>
          <a:xfrm>
            <a:off x="2431212" y="1090506"/>
            <a:ext cx="7415267" cy="267473"/>
          </a:xfrm>
          <a:prstGeom prst="rect">
            <a:avLst/>
          </a:prstGeom>
        </p:spPr>
      </p:pic>
      <p:sp>
        <p:nvSpPr>
          <p:cNvPr id="52" name="テキスト ボックス 51"/>
          <p:cNvSpPr txBox="1"/>
          <p:nvPr/>
        </p:nvSpPr>
        <p:spPr>
          <a:xfrm>
            <a:off x="3974676" y="1076493"/>
            <a:ext cx="1537403" cy="261610"/>
          </a:xfrm>
          <a:prstGeom prst="rect">
            <a:avLst/>
          </a:prstGeom>
          <a:noFill/>
        </p:spPr>
        <p:txBody>
          <a:bodyPr wrap="square" rtlCol="0">
            <a:spAutoFit/>
          </a:bodyPr>
          <a:lstStyle/>
          <a:p>
            <a:r>
              <a:rPr lang="ja-JP" altLang="en-US" sz="1050" dirty="0" smtClean="0">
                <a:latin typeface="+mj-ea"/>
                <a:ea typeface="+mj-ea"/>
              </a:rPr>
              <a:t>キーワード検索</a:t>
            </a:r>
            <a:endParaRPr kumimoji="1" lang="ja-JP" altLang="en-US" sz="1050" dirty="0">
              <a:latin typeface="+mj-ea"/>
              <a:ea typeface="+mj-ea"/>
            </a:endParaRPr>
          </a:p>
        </p:txBody>
      </p:sp>
      <p:sp>
        <p:nvSpPr>
          <p:cNvPr id="55" name="テキスト ボックス 54"/>
          <p:cNvSpPr txBox="1"/>
          <p:nvPr/>
        </p:nvSpPr>
        <p:spPr>
          <a:xfrm>
            <a:off x="2351964" y="1436951"/>
            <a:ext cx="3080867" cy="369332"/>
          </a:xfrm>
          <a:prstGeom prst="rect">
            <a:avLst/>
          </a:prstGeom>
          <a:noFill/>
        </p:spPr>
        <p:txBody>
          <a:bodyPr wrap="square" rtlCol="0">
            <a:spAutoFit/>
          </a:bodyPr>
          <a:lstStyle/>
          <a:p>
            <a:r>
              <a:rPr kumimoji="1" lang="ja-JP" altLang="en-US" dirty="0" smtClean="0"/>
              <a:t>お問合せ</a:t>
            </a:r>
            <a:endParaRPr kumimoji="1" lang="ja-JP" altLang="en-US" dirty="0"/>
          </a:p>
        </p:txBody>
      </p:sp>
      <p:pic>
        <p:nvPicPr>
          <p:cNvPr id="57" name="図 56"/>
          <p:cNvPicPr>
            <a:picLocks noChangeAspect="1"/>
          </p:cNvPicPr>
          <p:nvPr/>
        </p:nvPicPr>
        <p:blipFill>
          <a:blip r:embed="rId16"/>
          <a:stretch>
            <a:fillRect/>
          </a:stretch>
        </p:blipFill>
        <p:spPr>
          <a:xfrm>
            <a:off x="2521508" y="2054823"/>
            <a:ext cx="1506827" cy="424191"/>
          </a:xfrm>
          <a:prstGeom prst="rect">
            <a:avLst/>
          </a:prstGeom>
        </p:spPr>
      </p:pic>
      <p:pic>
        <p:nvPicPr>
          <p:cNvPr id="58" name="図 57"/>
          <p:cNvPicPr>
            <a:picLocks noChangeAspect="1"/>
          </p:cNvPicPr>
          <p:nvPr/>
        </p:nvPicPr>
        <p:blipFill>
          <a:blip r:embed="rId17"/>
          <a:stretch>
            <a:fillRect/>
          </a:stretch>
        </p:blipFill>
        <p:spPr>
          <a:xfrm>
            <a:off x="4066822" y="2151035"/>
            <a:ext cx="3781453" cy="242889"/>
          </a:xfrm>
          <a:prstGeom prst="rect">
            <a:avLst/>
          </a:prstGeom>
        </p:spPr>
      </p:pic>
      <p:pic>
        <p:nvPicPr>
          <p:cNvPr id="60" name="図 59"/>
          <p:cNvPicPr>
            <a:picLocks noChangeAspect="1"/>
          </p:cNvPicPr>
          <p:nvPr/>
        </p:nvPicPr>
        <p:blipFill>
          <a:blip r:embed="rId18"/>
          <a:stretch>
            <a:fillRect/>
          </a:stretch>
        </p:blipFill>
        <p:spPr>
          <a:xfrm>
            <a:off x="2520703" y="1854411"/>
            <a:ext cx="1711843" cy="230321"/>
          </a:xfrm>
          <a:prstGeom prst="rect">
            <a:avLst/>
          </a:prstGeom>
        </p:spPr>
      </p:pic>
      <p:pic>
        <p:nvPicPr>
          <p:cNvPr id="61" name="図 60"/>
          <p:cNvPicPr>
            <a:picLocks noChangeAspect="1"/>
          </p:cNvPicPr>
          <p:nvPr/>
        </p:nvPicPr>
        <p:blipFill>
          <a:blip r:embed="rId19"/>
          <a:stretch>
            <a:fillRect/>
          </a:stretch>
        </p:blipFill>
        <p:spPr>
          <a:xfrm>
            <a:off x="2465380" y="2592783"/>
            <a:ext cx="4319592" cy="741594"/>
          </a:xfrm>
          <a:prstGeom prst="rect">
            <a:avLst/>
          </a:prstGeom>
        </p:spPr>
      </p:pic>
      <p:pic>
        <p:nvPicPr>
          <p:cNvPr id="63" name="図 62"/>
          <p:cNvPicPr>
            <a:picLocks noChangeAspect="1"/>
          </p:cNvPicPr>
          <p:nvPr/>
        </p:nvPicPr>
        <p:blipFill>
          <a:blip r:embed="rId20"/>
          <a:stretch>
            <a:fillRect/>
          </a:stretch>
        </p:blipFill>
        <p:spPr>
          <a:xfrm>
            <a:off x="3466115" y="2950682"/>
            <a:ext cx="3077560" cy="414341"/>
          </a:xfrm>
          <a:prstGeom prst="rect">
            <a:avLst/>
          </a:prstGeom>
        </p:spPr>
      </p:pic>
      <p:pic>
        <p:nvPicPr>
          <p:cNvPr id="64" name="図 63"/>
          <p:cNvPicPr>
            <a:picLocks noChangeAspect="1"/>
          </p:cNvPicPr>
          <p:nvPr/>
        </p:nvPicPr>
        <p:blipFill>
          <a:blip r:embed="rId21"/>
          <a:stretch>
            <a:fillRect/>
          </a:stretch>
        </p:blipFill>
        <p:spPr>
          <a:xfrm>
            <a:off x="3131654" y="2592783"/>
            <a:ext cx="1686043" cy="404651"/>
          </a:xfrm>
          <a:prstGeom prst="rect">
            <a:avLst/>
          </a:prstGeom>
        </p:spPr>
      </p:pic>
      <p:pic>
        <p:nvPicPr>
          <p:cNvPr id="66" name="図 65"/>
          <p:cNvPicPr>
            <a:picLocks noChangeAspect="1"/>
          </p:cNvPicPr>
          <p:nvPr/>
        </p:nvPicPr>
        <p:blipFill>
          <a:blip r:embed="rId20"/>
          <a:stretch>
            <a:fillRect/>
          </a:stretch>
        </p:blipFill>
        <p:spPr>
          <a:xfrm>
            <a:off x="4809202" y="2544652"/>
            <a:ext cx="2735208" cy="414341"/>
          </a:xfrm>
          <a:prstGeom prst="rect">
            <a:avLst/>
          </a:prstGeom>
        </p:spPr>
      </p:pic>
      <p:pic>
        <p:nvPicPr>
          <p:cNvPr id="67" name="図 66"/>
          <p:cNvPicPr>
            <a:picLocks noChangeAspect="1"/>
          </p:cNvPicPr>
          <p:nvPr/>
        </p:nvPicPr>
        <p:blipFill>
          <a:blip r:embed="rId20"/>
          <a:stretch>
            <a:fillRect/>
          </a:stretch>
        </p:blipFill>
        <p:spPr>
          <a:xfrm>
            <a:off x="2465380" y="2932819"/>
            <a:ext cx="2735208" cy="414341"/>
          </a:xfrm>
          <a:prstGeom prst="rect">
            <a:avLst/>
          </a:prstGeom>
        </p:spPr>
      </p:pic>
      <p:pic>
        <p:nvPicPr>
          <p:cNvPr id="68" name="図 67"/>
          <p:cNvPicPr>
            <a:picLocks noChangeAspect="1"/>
          </p:cNvPicPr>
          <p:nvPr/>
        </p:nvPicPr>
        <p:blipFill>
          <a:blip r:embed="rId22"/>
          <a:stretch>
            <a:fillRect/>
          </a:stretch>
        </p:blipFill>
        <p:spPr>
          <a:xfrm>
            <a:off x="2522747" y="3102945"/>
            <a:ext cx="6908212" cy="2107906"/>
          </a:xfrm>
          <a:prstGeom prst="rect">
            <a:avLst/>
          </a:prstGeom>
        </p:spPr>
      </p:pic>
      <p:pic>
        <p:nvPicPr>
          <p:cNvPr id="59" name="図 58"/>
          <p:cNvPicPr>
            <a:picLocks noChangeAspect="1"/>
          </p:cNvPicPr>
          <p:nvPr/>
        </p:nvPicPr>
        <p:blipFill>
          <a:blip r:embed="rId23"/>
          <a:stretch>
            <a:fillRect/>
          </a:stretch>
        </p:blipFill>
        <p:spPr>
          <a:xfrm>
            <a:off x="7886762" y="2165606"/>
            <a:ext cx="3738590" cy="1495436"/>
          </a:xfrm>
          <a:prstGeom prst="rect">
            <a:avLst/>
          </a:prstGeom>
        </p:spPr>
      </p:pic>
      <p:pic>
        <p:nvPicPr>
          <p:cNvPr id="69" name="図 68"/>
          <p:cNvPicPr>
            <a:picLocks noChangeAspect="1"/>
          </p:cNvPicPr>
          <p:nvPr/>
        </p:nvPicPr>
        <p:blipFill>
          <a:blip r:embed="rId24"/>
          <a:stretch>
            <a:fillRect/>
          </a:stretch>
        </p:blipFill>
        <p:spPr>
          <a:xfrm>
            <a:off x="2557348" y="5249315"/>
            <a:ext cx="2783173" cy="446531"/>
          </a:xfrm>
          <a:prstGeom prst="rect">
            <a:avLst/>
          </a:prstGeom>
        </p:spPr>
      </p:pic>
      <p:pic>
        <p:nvPicPr>
          <p:cNvPr id="70" name="Picture 2" descr="「topへ戻る　ボタン」の画像検索結果"/>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530918" y="5305610"/>
            <a:ext cx="2112307" cy="342907"/>
          </a:xfrm>
          <a:prstGeom prst="rect">
            <a:avLst/>
          </a:prstGeom>
          <a:noFill/>
          <a:extLst>
            <a:ext uri="{909E8E84-426E-40DD-AFC4-6F175D3DCCD1}">
              <a14:hiddenFill xmlns:a14="http://schemas.microsoft.com/office/drawing/2010/main">
                <a:solidFill>
                  <a:srgbClr val="FFFFFF"/>
                </a:solidFill>
              </a14:hiddenFill>
            </a:ext>
          </a:extLst>
        </p:spPr>
      </p:pic>
      <p:sp>
        <p:nvSpPr>
          <p:cNvPr id="71" name="テキスト ボックス 70"/>
          <p:cNvSpPr txBox="1"/>
          <p:nvPr/>
        </p:nvSpPr>
        <p:spPr>
          <a:xfrm>
            <a:off x="2605004" y="5591416"/>
            <a:ext cx="3030893" cy="307777"/>
          </a:xfrm>
          <a:prstGeom prst="rect">
            <a:avLst/>
          </a:prstGeom>
          <a:noFill/>
        </p:spPr>
        <p:txBody>
          <a:bodyPr wrap="square" rtlCol="0">
            <a:spAutoFit/>
          </a:bodyPr>
          <a:lstStyle/>
          <a:p>
            <a:r>
              <a:rPr kumimoji="1"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kumimoji="1"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contact_confirm</a:t>
            </a:r>
            <a:r>
              <a:rPr kumimoji="1"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78" name="図 77"/>
          <p:cNvPicPr>
            <a:picLocks noChangeAspect="1"/>
          </p:cNvPicPr>
          <p:nvPr/>
        </p:nvPicPr>
        <p:blipFill>
          <a:blip r:embed="rId26"/>
          <a:stretch>
            <a:fillRect/>
          </a:stretch>
        </p:blipFill>
        <p:spPr>
          <a:xfrm>
            <a:off x="7079225" y="236992"/>
            <a:ext cx="2767253" cy="433391"/>
          </a:xfrm>
          <a:prstGeom prst="rect">
            <a:avLst/>
          </a:prstGeom>
        </p:spPr>
      </p:pic>
      <p:sp>
        <p:nvSpPr>
          <p:cNvPr id="72" name="テキスト ボックス 71"/>
          <p:cNvSpPr txBox="1"/>
          <p:nvPr/>
        </p:nvSpPr>
        <p:spPr>
          <a:xfrm>
            <a:off x="6971944" y="83914"/>
            <a:ext cx="3295182" cy="369332"/>
          </a:xfrm>
          <a:prstGeom prst="rect">
            <a:avLst/>
          </a:prstGeom>
          <a:noFill/>
        </p:spPr>
        <p:txBody>
          <a:bodyPr wrap="square" rtlCol="0">
            <a:spAutoFit/>
          </a:bodyPr>
          <a:lstStyle/>
          <a:p>
            <a:r>
              <a:rPr lang="ja-JP" altLang="en-US"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こんにちは ○○さん。</a:t>
            </a:r>
            <a:endParaRPr kumimoji="1" lang="ja-JP" altLang="en-US"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73" name="図 72"/>
          <p:cNvPicPr>
            <a:picLocks noChangeAspect="1"/>
          </p:cNvPicPr>
          <p:nvPr/>
        </p:nvPicPr>
        <p:blipFill>
          <a:blip r:embed="rId27"/>
          <a:stretch>
            <a:fillRect/>
          </a:stretch>
        </p:blipFill>
        <p:spPr>
          <a:xfrm>
            <a:off x="7062431" y="491534"/>
            <a:ext cx="1306130" cy="281510"/>
          </a:xfrm>
          <a:prstGeom prst="rect">
            <a:avLst/>
          </a:prstGeom>
        </p:spPr>
      </p:pic>
      <p:pic>
        <p:nvPicPr>
          <p:cNvPr id="79" name="図 78"/>
          <p:cNvPicPr>
            <a:picLocks noChangeAspect="1"/>
          </p:cNvPicPr>
          <p:nvPr/>
        </p:nvPicPr>
        <p:blipFill>
          <a:blip r:embed="rId28"/>
          <a:stretch>
            <a:fillRect/>
          </a:stretch>
        </p:blipFill>
        <p:spPr>
          <a:xfrm>
            <a:off x="7179593" y="564347"/>
            <a:ext cx="1007404" cy="168244"/>
          </a:xfrm>
          <a:prstGeom prst="rect">
            <a:avLst/>
          </a:prstGeom>
        </p:spPr>
      </p:pic>
      <p:sp>
        <p:nvSpPr>
          <p:cNvPr id="74" name="テキスト ボックス 73"/>
          <p:cNvSpPr txBox="1"/>
          <p:nvPr/>
        </p:nvSpPr>
        <p:spPr>
          <a:xfrm>
            <a:off x="7161315" y="488504"/>
            <a:ext cx="1258590" cy="338554"/>
          </a:xfrm>
          <a:prstGeom prst="rect">
            <a:avLst/>
          </a:prstGeom>
          <a:noFill/>
        </p:spPr>
        <p:txBody>
          <a:bodyPr wrap="square" rtlCol="0">
            <a:spAutoFit/>
          </a:bodyPr>
          <a:lstStyle/>
          <a:p>
            <a:r>
              <a:rPr lang="ja-JP" altLang="en-US" sz="1600" dirty="0" smtClean="0">
                <a:solidFill>
                  <a:schemeClr val="bg1"/>
                </a:solidFill>
              </a:rPr>
              <a:t>マイページ</a:t>
            </a:r>
            <a:endParaRPr kumimoji="1" lang="ja-JP" altLang="en-US" sz="1600" dirty="0">
              <a:solidFill>
                <a:schemeClr val="bg1"/>
              </a:solidFill>
            </a:endParaRPr>
          </a:p>
        </p:txBody>
      </p:sp>
      <p:pic>
        <p:nvPicPr>
          <p:cNvPr id="80" name="図 79"/>
          <p:cNvPicPr>
            <a:picLocks noChangeAspect="1"/>
          </p:cNvPicPr>
          <p:nvPr/>
        </p:nvPicPr>
        <p:blipFill>
          <a:blip r:embed="rId27"/>
          <a:stretch>
            <a:fillRect/>
          </a:stretch>
        </p:blipFill>
        <p:spPr>
          <a:xfrm>
            <a:off x="8428302" y="491534"/>
            <a:ext cx="1306130" cy="281510"/>
          </a:xfrm>
          <a:prstGeom prst="rect">
            <a:avLst/>
          </a:prstGeom>
        </p:spPr>
      </p:pic>
      <p:pic>
        <p:nvPicPr>
          <p:cNvPr id="82" name="図 81"/>
          <p:cNvPicPr>
            <a:picLocks noChangeAspect="1"/>
          </p:cNvPicPr>
          <p:nvPr/>
        </p:nvPicPr>
        <p:blipFill>
          <a:blip r:embed="rId28"/>
          <a:stretch>
            <a:fillRect/>
          </a:stretch>
        </p:blipFill>
        <p:spPr>
          <a:xfrm>
            <a:off x="8577665" y="548167"/>
            <a:ext cx="1007404" cy="168244"/>
          </a:xfrm>
          <a:prstGeom prst="rect">
            <a:avLst/>
          </a:prstGeom>
        </p:spPr>
      </p:pic>
      <p:sp>
        <p:nvSpPr>
          <p:cNvPr id="77" name="テキスト ボックス 76"/>
          <p:cNvSpPr txBox="1"/>
          <p:nvPr/>
        </p:nvSpPr>
        <p:spPr>
          <a:xfrm>
            <a:off x="8531865" y="463012"/>
            <a:ext cx="1258590" cy="338554"/>
          </a:xfrm>
          <a:prstGeom prst="rect">
            <a:avLst/>
          </a:prstGeom>
          <a:noFill/>
        </p:spPr>
        <p:txBody>
          <a:bodyPr wrap="square" rtlCol="0">
            <a:spAutoFit/>
          </a:bodyPr>
          <a:lstStyle/>
          <a:p>
            <a:r>
              <a:rPr lang="ja-JP" altLang="en-US" sz="1600" dirty="0">
                <a:solidFill>
                  <a:schemeClr val="bg1"/>
                </a:solidFill>
              </a:rPr>
              <a:t>ログアウト</a:t>
            </a:r>
            <a:endParaRPr kumimoji="1" lang="ja-JP" altLang="en-US" sz="1600" dirty="0">
              <a:solidFill>
                <a:schemeClr val="bg1"/>
              </a:solidFill>
            </a:endParaRPr>
          </a:p>
        </p:txBody>
      </p:sp>
      <p:sp>
        <p:nvSpPr>
          <p:cNvPr id="83" name="テキスト ボックス 82"/>
          <p:cNvSpPr txBox="1"/>
          <p:nvPr/>
        </p:nvSpPr>
        <p:spPr>
          <a:xfrm>
            <a:off x="4743377" y="1490936"/>
            <a:ext cx="3956005"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この時点で未ログインなら</a:t>
            </a:r>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login</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84" name="テキスト ボックス 83"/>
          <p:cNvSpPr txBox="1"/>
          <p:nvPr/>
        </p:nvSpPr>
        <p:spPr>
          <a:xfrm>
            <a:off x="5340521" y="4370063"/>
            <a:ext cx="2611492" cy="276999"/>
          </a:xfrm>
          <a:prstGeom prst="rect">
            <a:avLst/>
          </a:prstGeom>
          <a:noFill/>
        </p:spPr>
        <p:txBody>
          <a:bodyPr wrap="square" rtlCol="0">
            <a:spAutoFit/>
          </a:bodyPr>
          <a:lstStyle/>
          <a:p>
            <a:r>
              <a:rPr lang="en-US" altLang="ja-JP" sz="1200" dirty="0" smtClean="0">
                <a:latin typeface="+mj-ea"/>
                <a:ea typeface="+mj-ea"/>
              </a:rPr>
              <a:t>icon_detail</a:t>
            </a:r>
            <a:r>
              <a:rPr lang="ja-JP" altLang="en-US" sz="1200" dirty="0" smtClean="0">
                <a:latin typeface="+mj-ea"/>
                <a:ea typeface="+mj-ea"/>
              </a:rPr>
              <a:t>ページ</a:t>
            </a:r>
            <a:endParaRPr kumimoji="1" lang="ja-JP" altLang="en-US" sz="1200" dirty="0">
              <a:latin typeface="+mj-ea"/>
              <a:ea typeface="+mj-ea"/>
            </a:endParaRPr>
          </a:p>
        </p:txBody>
      </p:sp>
      <p:pic>
        <p:nvPicPr>
          <p:cNvPr id="85" name="図 84"/>
          <p:cNvPicPr>
            <a:picLocks noChangeAspect="1"/>
          </p:cNvPicPr>
          <p:nvPr/>
        </p:nvPicPr>
        <p:blipFill>
          <a:blip r:embed="rId20"/>
          <a:stretch>
            <a:fillRect/>
          </a:stretch>
        </p:blipFill>
        <p:spPr>
          <a:xfrm>
            <a:off x="118852" y="832744"/>
            <a:ext cx="2233112" cy="238704"/>
          </a:xfrm>
          <a:prstGeom prst="rect">
            <a:avLst/>
          </a:prstGeom>
        </p:spPr>
      </p:pic>
      <p:sp>
        <p:nvSpPr>
          <p:cNvPr id="86" name="テキスト ボックス 85"/>
          <p:cNvSpPr txBox="1"/>
          <p:nvPr/>
        </p:nvSpPr>
        <p:spPr>
          <a:xfrm>
            <a:off x="114548" y="844924"/>
            <a:ext cx="2611492" cy="276999"/>
          </a:xfrm>
          <a:prstGeom prst="rect">
            <a:avLst/>
          </a:prstGeom>
          <a:noFill/>
        </p:spPr>
        <p:txBody>
          <a:bodyPr wrap="square" rtlCol="0">
            <a:spAutoFit/>
          </a:bodyPr>
          <a:lstStyle/>
          <a:p>
            <a:r>
              <a:rPr lang="en-US" altLang="ja-JP" sz="1200" dirty="0" smtClean="0">
                <a:latin typeface="+mj-ea"/>
                <a:ea typeface="+mj-ea"/>
              </a:rPr>
              <a:t>contact</a:t>
            </a:r>
            <a:r>
              <a:rPr lang="ja-JP" altLang="en-US" sz="1200" dirty="0" smtClean="0">
                <a:latin typeface="+mj-ea"/>
                <a:ea typeface="+mj-ea"/>
              </a:rPr>
              <a:t>ページ</a:t>
            </a:r>
            <a:endParaRPr kumimoji="1" lang="ja-JP" altLang="en-US" sz="1200" dirty="0">
              <a:latin typeface="+mj-ea"/>
              <a:ea typeface="+mj-ea"/>
            </a:endParaRPr>
          </a:p>
        </p:txBody>
      </p:sp>
    </p:spTree>
    <p:extLst>
      <p:ext uri="{BB962C8B-B14F-4D97-AF65-F5344CB8AC3E}">
        <p14:creationId xmlns:p14="http://schemas.microsoft.com/office/powerpoint/2010/main" val="68539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18852" y="0"/>
            <a:ext cx="12020342" cy="6473371"/>
          </a:xfrm>
          <a:prstGeom prst="rect">
            <a:avLst/>
          </a:prstGeom>
        </p:spPr>
      </p:pic>
      <p:sp>
        <p:nvSpPr>
          <p:cNvPr id="3" name="テキスト ボックス 2"/>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4" name="図 3"/>
          <p:cNvPicPr>
            <a:picLocks noChangeAspect="1"/>
          </p:cNvPicPr>
          <p:nvPr/>
        </p:nvPicPr>
        <p:blipFill>
          <a:blip r:embed="rId3"/>
          <a:stretch>
            <a:fillRect/>
          </a:stretch>
        </p:blipFill>
        <p:spPr>
          <a:xfrm>
            <a:off x="250603" y="2305234"/>
            <a:ext cx="990607" cy="423866"/>
          </a:xfrm>
          <a:prstGeom prst="rect">
            <a:avLst/>
          </a:prstGeom>
        </p:spPr>
      </p:pic>
      <p:pic>
        <p:nvPicPr>
          <p:cNvPr id="5" name="図 4"/>
          <p:cNvPicPr>
            <a:picLocks noChangeAspect="1"/>
          </p:cNvPicPr>
          <p:nvPr/>
        </p:nvPicPr>
        <p:blipFill>
          <a:blip r:embed="rId4"/>
          <a:stretch>
            <a:fillRect/>
          </a:stretch>
        </p:blipFill>
        <p:spPr>
          <a:xfrm>
            <a:off x="394599" y="1330589"/>
            <a:ext cx="676279" cy="267101"/>
          </a:xfrm>
          <a:prstGeom prst="rect">
            <a:avLst/>
          </a:prstGeom>
        </p:spPr>
      </p:pic>
      <p:pic>
        <p:nvPicPr>
          <p:cNvPr id="6" name="図 5"/>
          <p:cNvPicPr>
            <a:picLocks noChangeAspect="1"/>
          </p:cNvPicPr>
          <p:nvPr/>
        </p:nvPicPr>
        <p:blipFill>
          <a:blip r:embed="rId5"/>
          <a:stretch>
            <a:fillRect/>
          </a:stretch>
        </p:blipFill>
        <p:spPr>
          <a:xfrm>
            <a:off x="257730" y="3355796"/>
            <a:ext cx="1188254" cy="314327"/>
          </a:xfrm>
          <a:prstGeom prst="rect">
            <a:avLst/>
          </a:prstGeom>
        </p:spPr>
      </p:pic>
      <p:pic>
        <p:nvPicPr>
          <p:cNvPr id="7" name="図 6"/>
          <p:cNvPicPr>
            <a:picLocks noChangeAspect="1"/>
          </p:cNvPicPr>
          <p:nvPr/>
        </p:nvPicPr>
        <p:blipFill>
          <a:blip r:embed="rId5"/>
          <a:stretch>
            <a:fillRect/>
          </a:stretch>
        </p:blipFill>
        <p:spPr>
          <a:xfrm>
            <a:off x="226215" y="2854505"/>
            <a:ext cx="1071570" cy="314327"/>
          </a:xfrm>
          <a:prstGeom prst="rect">
            <a:avLst/>
          </a:prstGeom>
        </p:spPr>
      </p:pic>
      <p:pic>
        <p:nvPicPr>
          <p:cNvPr id="8" name="図 7"/>
          <p:cNvPicPr>
            <a:picLocks noChangeAspect="1"/>
          </p:cNvPicPr>
          <p:nvPr/>
        </p:nvPicPr>
        <p:blipFill>
          <a:blip r:embed="rId6"/>
          <a:stretch>
            <a:fillRect/>
          </a:stretch>
        </p:blipFill>
        <p:spPr>
          <a:xfrm>
            <a:off x="144891" y="3685112"/>
            <a:ext cx="1613981" cy="485761"/>
          </a:xfrm>
          <a:prstGeom prst="rect">
            <a:avLst/>
          </a:prstGeom>
        </p:spPr>
      </p:pic>
      <p:pic>
        <p:nvPicPr>
          <p:cNvPr id="9" name="図 8"/>
          <p:cNvPicPr>
            <a:picLocks noChangeAspect="1"/>
          </p:cNvPicPr>
          <p:nvPr/>
        </p:nvPicPr>
        <p:blipFill>
          <a:blip r:embed="rId7"/>
          <a:stretch>
            <a:fillRect/>
          </a:stretch>
        </p:blipFill>
        <p:spPr>
          <a:xfrm>
            <a:off x="283361" y="1626401"/>
            <a:ext cx="1043663" cy="286721"/>
          </a:xfrm>
          <a:prstGeom prst="rect">
            <a:avLst/>
          </a:prstGeom>
        </p:spPr>
      </p:pic>
      <p:pic>
        <p:nvPicPr>
          <p:cNvPr id="10" name="図 9"/>
          <p:cNvPicPr>
            <a:picLocks noChangeAspect="1"/>
          </p:cNvPicPr>
          <p:nvPr/>
        </p:nvPicPr>
        <p:blipFill>
          <a:blip r:embed="rId3"/>
          <a:stretch>
            <a:fillRect/>
          </a:stretch>
        </p:blipFill>
        <p:spPr>
          <a:xfrm>
            <a:off x="277915" y="1860725"/>
            <a:ext cx="1077810" cy="461179"/>
          </a:xfrm>
          <a:prstGeom prst="rect">
            <a:avLst/>
          </a:prstGeom>
        </p:spPr>
      </p:pic>
      <p:pic>
        <p:nvPicPr>
          <p:cNvPr id="11" name="図 10"/>
          <p:cNvPicPr>
            <a:picLocks noChangeAspect="1"/>
          </p:cNvPicPr>
          <p:nvPr/>
        </p:nvPicPr>
        <p:blipFill>
          <a:blip r:embed="rId8"/>
          <a:stretch>
            <a:fillRect/>
          </a:stretch>
        </p:blipFill>
        <p:spPr>
          <a:xfrm>
            <a:off x="250603" y="2036581"/>
            <a:ext cx="215962" cy="311946"/>
          </a:xfrm>
          <a:prstGeom prst="rect">
            <a:avLst/>
          </a:prstGeom>
        </p:spPr>
      </p:pic>
      <p:pic>
        <p:nvPicPr>
          <p:cNvPr id="12" name="図 11"/>
          <p:cNvPicPr>
            <a:picLocks noChangeAspect="1"/>
          </p:cNvPicPr>
          <p:nvPr/>
        </p:nvPicPr>
        <p:blipFill>
          <a:blip r:embed="rId9"/>
          <a:stretch>
            <a:fillRect/>
          </a:stretch>
        </p:blipFill>
        <p:spPr>
          <a:xfrm>
            <a:off x="401686" y="3719350"/>
            <a:ext cx="1547824" cy="304802"/>
          </a:xfrm>
          <a:prstGeom prst="rect">
            <a:avLst/>
          </a:prstGeom>
        </p:spPr>
      </p:pic>
      <p:pic>
        <p:nvPicPr>
          <p:cNvPr id="13" name="図 12"/>
          <p:cNvPicPr>
            <a:picLocks noChangeAspect="1"/>
          </p:cNvPicPr>
          <p:nvPr/>
        </p:nvPicPr>
        <p:blipFill>
          <a:blip r:embed="rId10"/>
          <a:stretch>
            <a:fillRect/>
          </a:stretch>
        </p:blipFill>
        <p:spPr>
          <a:xfrm>
            <a:off x="294989" y="1282164"/>
            <a:ext cx="261939" cy="247652"/>
          </a:xfrm>
          <a:prstGeom prst="rect">
            <a:avLst/>
          </a:prstGeom>
        </p:spPr>
      </p:pic>
      <p:pic>
        <p:nvPicPr>
          <p:cNvPr id="14" name="図 13"/>
          <p:cNvPicPr>
            <a:picLocks noChangeAspect="1"/>
          </p:cNvPicPr>
          <p:nvPr/>
        </p:nvPicPr>
        <p:blipFill>
          <a:blip r:embed="rId11"/>
          <a:stretch>
            <a:fillRect/>
          </a:stretch>
        </p:blipFill>
        <p:spPr>
          <a:xfrm>
            <a:off x="149225" y="1090506"/>
            <a:ext cx="260151" cy="502959"/>
          </a:xfrm>
          <a:prstGeom prst="rect">
            <a:avLst/>
          </a:prstGeom>
        </p:spPr>
      </p:pic>
      <p:sp>
        <p:nvSpPr>
          <p:cNvPr id="15" name="テキスト ボックス 14"/>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6" name="図 15"/>
          <p:cNvPicPr>
            <a:picLocks noChangeAspect="1"/>
          </p:cNvPicPr>
          <p:nvPr/>
        </p:nvPicPr>
        <p:blipFill>
          <a:blip r:embed="rId12"/>
          <a:stretch>
            <a:fillRect/>
          </a:stretch>
        </p:blipFill>
        <p:spPr>
          <a:xfrm>
            <a:off x="294989" y="4255150"/>
            <a:ext cx="204595" cy="222131"/>
          </a:xfrm>
          <a:prstGeom prst="rect">
            <a:avLst/>
          </a:prstGeom>
        </p:spPr>
      </p:pic>
      <p:sp>
        <p:nvSpPr>
          <p:cNvPr id="17" name="テキスト ボックス 16"/>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18" name="テキスト ボックス 17"/>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pic>
        <p:nvPicPr>
          <p:cNvPr id="19" name="図 18"/>
          <p:cNvPicPr>
            <a:picLocks noChangeAspect="1"/>
          </p:cNvPicPr>
          <p:nvPr/>
        </p:nvPicPr>
        <p:blipFill>
          <a:blip r:embed="rId4"/>
          <a:stretch>
            <a:fillRect/>
          </a:stretch>
        </p:blipFill>
        <p:spPr>
          <a:xfrm>
            <a:off x="467052" y="1621617"/>
            <a:ext cx="859972" cy="267101"/>
          </a:xfrm>
          <a:prstGeom prst="rect">
            <a:avLst/>
          </a:prstGeom>
        </p:spPr>
      </p:pic>
      <p:sp>
        <p:nvSpPr>
          <p:cNvPr id="20" name="テキスト ボックス 19"/>
          <p:cNvSpPr txBox="1"/>
          <p:nvPr/>
        </p:nvSpPr>
        <p:spPr>
          <a:xfrm>
            <a:off x="399807" y="1641746"/>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sp>
        <p:nvSpPr>
          <p:cNvPr id="21" name="テキスト ボックス 20"/>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22" name="図 21"/>
          <p:cNvPicPr>
            <a:picLocks noChangeAspect="1"/>
          </p:cNvPicPr>
          <p:nvPr/>
        </p:nvPicPr>
        <p:blipFill>
          <a:blip r:embed="rId13"/>
          <a:stretch>
            <a:fillRect/>
          </a:stretch>
        </p:blipFill>
        <p:spPr>
          <a:xfrm>
            <a:off x="291721" y="4830339"/>
            <a:ext cx="185130" cy="313297"/>
          </a:xfrm>
          <a:prstGeom prst="rect">
            <a:avLst/>
          </a:prstGeom>
        </p:spPr>
      </p:pic>
      <p:pic>
        <p:nvPicPr>
          <p:cNvPr id="23" name="図 22"/>
          <p:cNvPicPr>
            <a:picLocks noChangeAspect="1"/>
          </p:cNvPicPr>
          <p:nvPr/>
        </p:nvPicPr>
        <p:blipFill>
          <a:blip r:embed="rId14"/>
          <a:stretch>
            <a:fillRect/>
          </a:stretch>
        </p:blipFill>
        <p:spPr>
          <a:xfrm>
            <a:off x="250603" y="2934400"/>
            <a:ext cx="226248" cy="260527"/>
          </a:xfrm>
          <a:prstGeom prst="rect">
            <a:avLst/>
          </a:prstGeom>
        </p:spPr>
      </p:pic>
      <p:sp>
        <p:nvSpPr>
          <p:cNvPr id="24" name="テキスト ボックス 23"/>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25" name="テキスト ボックス 24"/>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26" name="テキスト ボックス 25"/>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27" name="テキスト ボックス 26"/>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28" name="テキスト ボックス 27"/>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29" name="テキスト ボックス 28"/>
          <p:cNvSpPr txBox="1"/>
          <p:nvPr/>
        </p:nvSpPr>
        <p:spPr>
          <a:xfrm>
            <a:off x="401686" y="3767078"/>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30" name="図 29"/>
          <p:cNvPicPr>
            <a:picLocks noChangeAspect="1"/>
          </p:cNvPicPr>
          <p:nvPr/>
        </p:nvPicPr>
        <p:blipFill>
          <a:blip r:embed="rId13"/>
          <a:stretch>
            <a:fillRect/>
          </a:stretch>
        </p:blipFill>
        <p:spPr>
          <a:xfrm>
            <a:off x="277507" y="2474242"/>
            <a:ext cx="185130" cy="313297"/>
          </a:xfrm>
          <a:prstGeom prst="rect">
            <a:avLst/>
          </a:prstGeom>
        </p:spPr>
      </p:pic>
      <p:pic>
        <p:nvPicPr>
          <p:cNvPr id="31" name="図 30"/>
          <p:cNvPicPr>
            <a:picLocks noChangeAspect="1"/>
          </p:cNvPicPr>
          <p:nvPr/>
        </p:nvPicPr>
        <p:blipFill>
          <a:blip r:embed="rId11"/>
          <a:stretch>
            <a:fillRect/>
          </a:stretch>
        </p:blipFill>
        <p:spPr>
          <a:xfrm>
            <a:off x="250603" y="3233740"/>
            <a:ext cx="206879" cy="399967"/>
          </a:xfrm>
          <a:prstGeom prst="rect">
            <a:avLst/>
          </a:prstGeom>
        </p:spPr>
      </p:pic>
      <p:pic>
        <p:nvPicPr>
          <p:cNvPr id="32" name="図 31"/>
          <p:cNvPicPr>
            <a:picLocks noChangeAspect="1"/>
          </p:cNvPicPr>
          <p:nvPr/>
        </p:nvPicPr>
        <p:blipFill>
          <a:blip r:embed="rId8"/>
          <a:stretch>
            <a:fillRect/>
          </a:stretch>
        </p:blipFill>
        <p:spPr>
          <a:xfrm>
            <a:off x="257730" y="5483416"/>
            <a:ext cx="215962" cy="311946"/>
          </a:xfrm>
          <a:prstGeom prst="rect">
            <a:avLst/>
          </a:prstGeom>
        </p:spPr>
      </p:pic>
      <p:pic>
        <p:nvPicPr>
          <p:cNvPr id="33" name="図 32"/>
          <p:cNvPicPr>
            <a:picLocks noChangeAspect="1"/>
          </p:cNvPicPr>
          <p:nvPr/>
        </p:nvPicPr>
        <p:blipFill>
          <a:blip r:embed="rId14"/>
          <a:stretch>
            <a:fillRect/>
          </a:stretch>
        </p:blipFill>
        <p:spPr>
          <a:xfrm>
            <a:off x="257730" y="6085117"/>
            <a:ext cx="226248" cy="260527"/>
          </a:xfrm>
          <a:prstGeom prst="rect">
            <a:avLst/>
          </a:prstGeom>
        </p:spPr>
      </p:pic>
      <p:sp>
        <p:nvSpPr>
          <p:cNvPr id="34" name="正方形/長方形 33"/>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6" name="直線コネクタ 35"/>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75522" y="6446779"/>
            <a:ext cx="7132533" cy="276999"/>
          </a:xfrm>
          <a:prstGeom prst="rect">
            <a:avLst/>
          </a:prstGeom>
          <a:noFill/>
        </p:spPr>
        <p:txBody>
          <a:bodyPr wrap="square" rtlCol="0">
            <a:spAutoFit/>
          </a:bodyPr>
          <a:lstStyle/>
          <a:p>
            <a:r>
              <a:rPr lang="en-US" altLang="ja-JP" sz="1200" dirty="0" smtClean="0">
                <a:latin typeface="+mj-ea"/>
                <a:ea typeface="+mj-ea"/>
              </a:rPr>
              <a:t>※</a:t>
            </a:r>
            <a:r>
              <a:rPr lang="ja-JP" altLang="en-US" sz="1200" dirty="0" smtClean="0">
                <a:latin typeface="+mj-ea"/>
                <a:ea typeface="+mj-ea"/>
              </a:rPr>
              <a:t>複数の項目にチェックをつけて検索した場合はチェックした全ての条件に当てはまるアイテムを表示します。</a:t>
            </a:r>
            <a:endParaRPr kumimoji="1" lang="ja-JP" altLang="en-US" sz="1200" dirty="0">
              <a:latin typeface="+mj-ea"/>
              <a:ea typeface="+mj-ea"/>
            </a:endParaRPr>
          </a:p>
        </p:txBody>
      </p:sp>
      <p:sp>
        <p:nvSpPr>
          <p:cNvPr id="39" name="円/楕円 38"/>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円/楕円 39"/>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円/楕円 40"/>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円/楕円 41"/>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円/楕円 42"/>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円/楕円 44"/>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円/楕円 45"/>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円/楕円 46"/>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8" name="図 47"/>
          <p:cNvPicPr>
            <a:picLocks noChangeAspect="1"/>
          </p:cNvPicPr>
          <p:nvPr/>
        </p:nvPicPr>
        <p:blipFill>
          <a:blip r:embed="rId15"/>
          <a:stretch>
            <a:fillRect/>
          </a:stretch>
        </p:blipFill>
        <p:spPr>
          <a:xfrm>
            <a:off x="2431212" y="1090506"/>
            <a:ext cx="7415267" cy="267473"/>
          </a:xfrm>
          <a:prstGeom prst="rect">
            <a:avLst/>
          </a:prstGeom>
        </p:spPr>
      </p:pic>
      <p:sp>
        <p:nvSpPr>
          <p:cNvPr id="49" name="テキスト ボックス 48"/>
          <p:cNvSpPr txBox="1"/>
          <p:nvPr/>
        </p:nvSpPr>
        <p:spPr>
          <a:xfrm>
            <a:off x="3974676" y="1076493"/>
            <a:ext cx="1537403" cy="261610"/>
          </a:xfrm>
          <a:prstGeom prst="rect">
            <a:avLst/>
          </a:prstGeom>
          <a:noFill/>
        </p:spPr>
        <p:txBody>
          <a:bodyPr wrap="square" rtlCol="0">
            <a:spAutoFit/>
          </a:bodyPr>
          <a:lstStyle/>
          <a:p>
            <a:r>
              <a:rPr lang="ja-JP" altLang="en-US" sz="1050" dirty="0" smtClean="0">
                <a:latin typeface="+mj-ea"/>
                <a:ea typeface="+mj-ea"/>
              </a:rPr>
              <a:t>キーワード検索</a:t>
            </a:r>
            <a:endParaRPr kumimoji="1" lang="ja-JP" altLang="en-US" sz="1050" dirty="0">
              <a:latin typeface="+mj-ea"/>
              <a:ea typeface="+mj-ea"/>
            </a:endParaRPr>
          </a:p>
        </p:txBody>
      </p:sp>
      <p:sp>
        <p:nvSpPr>
          <p:cNvPr id="50" name="テキスト ボックス 49"/>
          <p:cNvSpPr txBox="1"/>
          <p:nvPr/>
        </p:nvSpPr>
        <p:spPr>
          <a:xfrm>
            <a:off x="2351964" y="1436951"/>
            <a:ext cx="8456530" cy="369332"/>
          </a:xfrm>
          <a:prstGeom prst="rect">
            <a:avLst/>
          </a:prstGeom>
          <a:noFill/>
        </p:spPr>
        <p:txBody>
          <a:bodyPr wrap="square" rtlCol="0">
            <a:spAutoFit/>
          </a:bodyPr>
          <a:lstStyle/>
          <a:p>
            <a:r>
              <a:rPr kumimoji="1" lang="ja-JP" altLang="en-US" dirty="0" smtClean="0"/>
              <a:t>お問合せ内容確認フォーム   以下の内容で送信しますか？  </a:t>
            </a:r>
            <a:endParaRPr kumimoji="1" lang="ja-JP" altLang="en-US" dirty="0"/>
          </a:p>
        </p:txBody>
      </p:sp>
      <p:pic>
        <p:nvPicPr>
          <p:cNvPr id="51" name="図 50"/>
          <p:cNvPicPr>
            <a:picLocks noChangeAspect="1"/>
          </p:cNvPicPr>
          <p:nvPr/>
        </p:nvPicPr>
        <p:blipFill>
          <a:blip r:embed="rId16"/>
          <a:stretch>
            <a:fillRect/>
          </a:stretch>
        </p:blipFill>
        <p:spPr>
          <a:xfrm>
            <a:off x="2521508" y="2054823"/>
            <a:ext cx="1506827" cy="424191"/>
          </a:xfrm>
          <a:prstGeom prst="rect">
            <a:avLst/>
          </a:prstGeom>
        </p:spPr>
      </p:pic>
      <p:pic>
        <p:nvPicPr>
          <p:cNvPr id="52" name="図 51"/>
          <p:cNvPicPr>
            <a:picLocks noChangeAspect="1"/>
          </p:cNvPicPr>
          <p:nvPr/>
        </p:nvPicPr>
        <p:blipFill>
          <a:blip r:embed="rId17"/>
          <a:stretch>
            <a:fillRect/>
          </a:stretch>
        </p:blipFill>
        <p:spPr>
          <a:xfrm>
            <a:off x="4066822" y="2151035"/>
            <a:ext cx="3781453" cy="242889"/>
          </a:xfrm>
          <a:prstGeom prst="rect">
            <a:avLst/>
          </a:prstGeom>
        </p:spPr>
      </p:pic>
      <p:pic>
        <p:nvPicPr>
          <p:cNvPr id="53" name="図 52"/>
          <p:cNvPicPr>
            <a:picLocks noChangeAspect="1"/>
          </p:cNvPicPr>
          <p:nvPr/>
        </p:nvPicPr>
        <p:blipFill>
          <a:blip r:embed="rId18"/>
          <a:stretch>
            <a:fillRect/>
          </a:stretch>
        </p:blipFill>
        <p:spPr>
          <a:xfrm>
            <a:off x="2520703" y="1854411"/>
            <a:ext cx="1711843" cy="230321"/>
          </a:xfrm>
          <a:prstGeom prst="rect">
            <a:avLst/>
          </a:prstGeom>
        </p:spPr>
      </p:pic>
      <p:pic>
        <p:nvPicPr>
          <p:cNvPr id="54" name="図 53"/>
          <p:cNvPicPr>
            <a:picLocks noChangeAspect="1"/>
          </p:cNvPicPr>
          <p:nvPr/>
        </p:nvPicPr>
        <p:blipFill>
          <a:blip r:embed="rId19"/>
          <a:stretch>
            <a:fillRect/>
          </a:stretch>
        </p:blipFill>
        <p:spPr>
          <a:xfrm>
            <a:off x="2465380" y="2592783"/>
            <a:ext cx="4319592" cy="741594"/>
          </a:xfrm>
          <a:prstGeom prst="rect">
            <a:avLst/>
          </a:prstGeom>
        </p:spPr>
      </p:pic>
      <p:pic>
        <p:nvPicPr>
          <p:cNvPr id="55" name="図 54"/>
          <p:cNvPicPr>
            <a:picLocks noChangeAspect="1"/>
          </p:cNvPicPr>
          <p:nvPr/>
        </p:nvPicPr>
        <p:blipFill>
          <a:blip r:embed="rId20"/>
          <a:stretch>
            <a:fillRect/>
          </a:stretch>
        </p:blipFill>
        <p:spPr>
          <a:xfrm>
            <a:off x="3466115" y="2950682"/>
            <a:ext cx="3077560" cy="414341"/>
          </a:xfrm>
          <a:prstGeom prst="rect">
            <a:avLst/>
          </a:prstGeom>
        </p:spPr>
      </p:pic>
      <p:pic>
        <p:nvPicPr>
          <p:cNvPr id="56" name="図 55"/>
          <p:cNvPicPr>
            <a:picLocks noChangeAspect="1"/>
          </p:cNvPicPr>
          <p:nvPr/>
        </p:nvPicPr>
        <p:blipFill>
          <a:blip r:embed="rId21"/>
          <a:stretch>
            <a:fillRect/>
          </a:stretch>
        </p:blipFill>
        <p:spPr>
          <a:xfrm>
            <a:off x="3131654" y="2592783"/>
            <a:ext cx="1686043" cy="404651"/>
          </a:xfrm>
          <a:prstGeom prst="rect">
            <a:avLst/>
          </a:prstGeom>
        </p:spPr>
      </p:pic>
      <p:pic>
        <p:nvPicPr>
          <p:cNvPr id="57" name="図 56"/>
          <p:cNvPicPr>
            <a:picLocks noChangeAspect="1"/>
          </p:cNvPicPr>
          <p:nvPr/>
        </p:nvPicPr>
        <p:blipFill>
          <a:blip r:embed="rId20"/>
          <a:stretch>
            <a:fillRect/>
          </a:stretch>
        </p:blipFill>
        <p:spPr>
          <a:xfrm>
            <a:off x="4809202" y="2544652"/>
            <a:ext cx="2735208" cy="414341"/>
          </a:xfrm>
          <a:prstGeom prst="rect">
            <a:avLst/>
          </a:prstGeom>
        </p:spPr>
      </p:pic>
      <p:pic>
        <p:nvPicPr>
          <p:cNvPr id="58" name="図 57"/>
          <p:cNvPicPr>
            <a:picLocks noChangeAspect="1"/>
          </p:cNvPicPr>
          <p:nvPr/>
        </p:nvPicPr>
        <p:blipFill>
          <a:blip r:embed="rId20"/>
          <a:stretch>
            <a:fillRect/>
          </a:stretch>
        </p:blipFill>
        <p:spPr>
          <a:xfrm>
            <a:off x="2465380" y="2932819"/>
            <a:ext cx="2735208" cy="414341"/>
          </a:xfrm>
          <a:prstGeom prst="rect">
            <a:avLst/>
          </a:prstGeom>
        </p:spPr>
      </p:pic>
      <p:pic>
        <p:nvPicPr>
          <p:cNvPr id="61" name="図 60"/>
          <p:cNvPicPr>
            <a:picLocks noChangeAspect="1"/>
          </p:cNvPicPr>
          <p:nvPr/>
        </p:nvPicPr>
        <p:blipFill>
          <a:blip r:embed="rId22"/>
          <a:stretch>
            <a:fillRect/>
          </a:stretch>
        </p:blipFill>
        <p:spPr>
          <a:xfrm>
            <a:off x="2557348" y="5249315"/>
            <a:ext cx="2783173" cy="446531"/>
          </a:xfrm>
          <a:prstGeom prst="rect">
            <a:avLst/>
          </a:prstGeom>
        </p:spPr>
      </p:pic>
      <p:pic>
        <p:nvPicPr>
          <p:cNvPr id="62" name="Picture 2" descr="「topへ戻る　ボタン」の画像検索結果"/>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530918" y="5305610"/>
            <a:ext cx="2112307" cy="342907"/>
          </a:xfrm>
          <a:prstGeom prst="rect">
            <a:avLst/>
          </a:prstGeom>
          <a:noFill/>
          <a:extLst>
            <a:ext uri="{909E8E84-426E-40DD-AFC4-6F175D3DCCD1}">
              <a14:hiddenFill xmlns:a14="http://schemas.microsoft.com/office/drawing/2010/main">
                <a:solidFill>
                  <a:srgbClr val="FFFFFF"/>
                </a:solidFill>
              </a14:hiddenFill>
            </a:ext>
          </a:extLst>
        </p:spPr>
      </p:pic>
      <p:sp>
        <p:nvSpPr>
          <p:cNvPr id="63" name="テキスト ボックス 62"/>
          <p:cNvSpPr txBox="1"/>
          <p:nvPr/>
        </p:nvSpPr>
        <p:spPr>
          <a:xfrm>
            <a:off x="2719146" y="5648517"/>
            <a:ext cx="3281446" cy="307777"/>
          </a:xfrm>
          <a:prstGeom prst="rect">
            <a:avLst/>
          </a:prstGeom>
          <a:noFill/>
        </p:spPr>
        <p:txBody>
          <a:bodyPr wrap="square" rtlCol="0">
            <a:spAutoFit/>
          </a:bodyPr>
          <a:lstStyle/>
          <a:p>
            <a:r>
              <a:rPr kumimoji="1"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kumimoji="1"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contact_complete</a:t>
            </a:r>
            <a:r>
              <a:rPr kumimoji="1"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64" name="図 63"/>
          <p:cNvPicPr>
            <a:picLocks noChangeAspect="1"/>
          </p:cNvPicPr>
          <p:nvPr/>
        </p:nvPicPr>
        <p:blipFill>
          <a:blip r:embed="rId24"/>
          <a:stretch>
            <a:fillRect/>
          </a:stretch>
        </p:blipFill>
        <p:spPr>
          <a:xfrm>
            <a:off x="7079225" y="236992"/>
            <a:ext cx="2767253" cy="433391"/>
          </a:xfrm>
          <a:prstGeom prst="rect">
            <a:avLst/>
          </a:prstGeom>
        </p:spPr>
      </p:pic>
      <p:sp>
        <p:nvSpPr>
          <p:cNvPr id="65" name="テキスト ボックス 64"/>
          <p:cNvSpPr txBox="1"/>
          <p:nvPr/>
        </p:nvSpPr>
        <p:spPr>
          <a:xfrm>
            <a:off x="6971944" y="83914"/>
            <a:ext cx="3295182" cy="369332"/>
          </a:xfrm>
          <a:prstGeom prst="rect">
            <a:avLst/>
          </a:prstGeom>
          <a:noFill/>
        </p:spPr>
        <p:txBody>
          <a:bodyPr wrap="square" rtlCol="0">
            <a:spAutoFit/>
          </a:bodyPr>
          <a:lstStyle/>
          <a:p>
            <a:r>
              <a:rPr lang="ja-JP" altLang="en-US"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こんにちは ○○さん。</a:t>
            </a:r>
            <a:endParaRPr kumimoji="1" lang="ja-JP" altLang="en-US"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66" name="図 65"/>
          <p:cNvPicPr>
            <a:picLocks noChangeAspect="1"/>
          </p:cNvPicPr>
          <p:nvPr/>
        </p:nvPicPr>
        <p:blipFill>
          <a:blip r:embed="rId25"/>
          <a:stretch>
            <a:fillRect/>
          </a:stretch>
        </p:blipFill>
        <p:spPr>
          <a:xfrm>
            <a:off x="7062431" y="491534"/>
            <a:ext cx="1306130" cy="281510"/>
          </a:xfrm>
          <a:prstGeom prst="rect">
            <a:avLst/>
          </a:prstGeom>
        </p:spPr>
      </p:pic>
      <p:pic>
        <p:nvPicPr>
          <p:cNvPr id="67" name="図 66"/>
          <p:cNvPicPr>
            <a:picLocks noChangeAspect="1"/>
          </p:cNvPicPr>
          <p:nvPr/>
        </p:nvPicPr>
        <p:blipFill>
          <a:blip r:embed="rId26"/>
          <a:stretch>
            <a:fillRect/>
          </a:stretch>
        </p:blipFill>
        <p:spPr>
          <a:xfrm>
            <a:off x="7179593" y="564347"/>
            <a:ext cx="1007404" cy="168244"/>
          </a:xfrm>
          <a:prstGeom prst="rect">
            <a:avLst/>
          </a:prstGeom>
        </p:spPr>
      </p:pic>
      <p:sp>
        <p:nvSpPr>
          <p:cNvPr id="68" name="テキスト ボックス 67"/>
          <p:cNvSpPr txBox="1"/>
          <p:nvPr/>
        </p:nvSpPr>
        <p:spPr>
          <a:xfrm>
            <a:off x="7161315" y="488504"/>
            <a:ext cx="1258590" cy="338554"/>
          </a:xfrm>
          <a:prstGeom prst="rect">
            <a:avLst/>
          </a:prstGeom>
          <a:noFill/>
        </p:spPr>
        <p:txBody>
          <a:bodyPr wrap="square" rtlCol="0">
            <a:spAutoFit/>
          </a:bodyPr>
          <a:lstStyle/>
          <a:p>
            <a:r>
              <a:rPr lang="ja-JP" altLang="en-US" sz="1600" dirty="0" smtClean="0">
                <a:solidFill>
                  <a:schemeClr val="bg1"/>
                </a:solidFill>
              </a:rPr>
              <a:t>マイページ</a:t>
            </a:r>
            <a:endParaRPr kumimoji="1" lang="ja-JP" altLang="en-US" sz="1600" dirty="0">
              <a:solidFill>
                <a:schemeClr val="bg1"/>
              </a:solidFill>
            </a:endParaRPr>
          </a:p>
        </p:txBody>
      </p:sp>
      <p:pic>
        <p:nvPicPr>
          <p:cNvPr id="69" name="図 68"/>
          <p:cNvPicPr>
            <a:picLocks noChangeAspect="1"/>
          </p:cNvPicPr>
          <p:nvPr/>
        </p:nvPicPr>
        <p:blipFill>
          <a:blip r:embed="rId25"/>
          <a:stretch>
            <a:fillRect/>
          </a:stretch>
        </p:blipFill>
        <p:spPr>
          <a:xfrm>
            <a:off x="8428302" y="491534"/>
            <a:ext cx="1306130" cy="281510"/>
          </a:xfrm>
          <a:prstGeom prst="rect">
            <a:avLst/>
          </a:prstGeom>
        </p:spPr>
      </p:pic>
      <p:pic>
        <p:nvPicPr>
          <p:cNvPr id="70" name="図 69"/>
          <p:cNvPicPr>
            <a:picLocks noChangeAspect="1"/>
          </p:cNvPicPr>
          <p:nvPr/>
        </p:nvPicPr>
        <p:blipFill>
          <a:blip r:embed="rId26"/>
          <a:stretch>
            <a:fillRect/>
          </a:stretch>
        </p:blipFill>
        <p:spPr>
          <a:xfrm>
            <a:off x="8577665" y="548167"/>
            <a:ext cx="1007404" cy="168244"/>
          </a:xfrm>
          <a:prstGeom prst="rect">
            <a:avLst/>
          </a:prstGeom>
        </p:spPr>
      </p:pic>
      <p:sp>
        <p:nvSpPr>
          <p:cNvPr id="71" name="テキスト ボックス 70"/>
          <p:cNvSpPr txBox="1"/>
          <p:nvPr/>
        </p:nvSpPr>
        <p:spPr>
          <a:xfrm>
            <a:off x="8531865" y="463012"/>
            <a:ext cx="1258590" cy="338554"/>
          </a:xfrm>
          <a:prstGeom prst="rect">
            <a:avLst/>
          </a:prstGeom>
          <a:noFill/>
        </p:spPr>
        <p:txBody>
          <a:bodyPr wrap="square" rtlCol="0">
            <a:spAutoFit/>
          </a:bodyPr>
          <a:lstStyle/>
          <a:p>
            <a:r>
              <a:rPr lang="ja-JP" altLang="en-US" sz="1600" dirty="0">
                <a:solidFill>
                  <a:schemeClr val="bg1"/>
                </a:solidFill>
              </a:rPr>
              <a:t>ログアウト</a:t>
            </a:r>
            <a:endParaRPr kumimoji="1" lang="ja-JP" altLang="en-US" sz="1600" dirty="0">
              <a:solidFill>
                <a:schemeClr val="bg1"/>
              </a:solidFill>
            </a:endParaRPr>
          </a:p>
        </p:txBody>
      </p:sp>
      <p:pic>
        <p:nvPicPr>
          <p:cNvPr id="73" name="図 72"/>
          <p:cNvPicPr>
            <a:picLocks noChangeAspect="1"/>
          </p:cNvPicPr>
          <p:nvPr/>
        </p:nvPicPr>
        <p:blipFill>
          <a:blip r:embed="rId27"/>
          <a:stretch>
            <a:fillRect/>
          </a:stretch>
        </p:blipFill>
        <p:spPr>
          <a:xfrm>
            <a:off x="4121208" y="2199421"/>
            <a:ext cx="1409710" cy="142876"/>
          </a:xfrm>
          <a:prstGeom prst="rect">
            <a:avLst/>
          </a:prstGeom>
        </p:spPr>
      </p:pic>
      <p:pic>
        <p:nvPicPr>
          <p:cNvPr id="74" name="図 73"/>
          <p:cNvPicPr>
            <a:picLocks noChangeAspect="1"/>
          </p:cNvPicPr>
          <p:nvPr/>
        </p:nvPicPr>
        <p:blipFill>
          <a:blip r:embed="rId28"/>
          <a:stretch>
            <a:fillRect/>
          </a:stretch>
        </p:blipFill>
        <p:spPr>
          <a:xfrm>
            <a:off x="2520703" y="3007909"/>
            <a:ext cx="6530291" cy="2005225"/>
          </a:xfrm>
          <a:prstGeom prst="rect">
            <a:avLst/>
          </a:prstGeom>
        </p:spPr>
      </p:pic>
      <p:pic>
        <p:nvPicPr>
          <p:cNvPr id="75" name="図 74"/>
          <p:cNvPicPr>
            <a:picLocks noChangeAspect="1"/>
          </p:cNvPicPr>
          <p:nvPr/>
        </p:nvPicPr>
        <p:blipFill>
          <a:blip r:embed="rId29"/>
          <a:stretch>
            <a:fillRect/>
          </a:stretch>
        </p:blipFill>
        <p:spPr>
          <a:xfrm>
            <a:off x="5482511" y="5239786"/>
            <a:ext cx="2845815" cy="456060"/>
          </a:xfrm>
          <a:prstGeom prst="rect">
            <a:avLst/>
          </a:prstGeom>
        </p:spPr>
      </p:pic>
      <p:sp>
        <p:nvSpPr>
          <p:cNvPr id="76" name="テキスト ボックス 75"/>
          <p:cNvSpPr txBox="1"/>
          <p:nvPr/>
        </p:nvSpPr>
        <p:spPr>
          <a:xfrm>
            <a:off x="6332828" y="5659373"/>
            <a:ext cx="3030893" cy="307777"/>
          </a:xfrm>
          <a:prstGeom prst="rect">
            <a:avLst/>
          </a:prstGeom>
          <a:noFill/>
        </p:spPr>
        <p:txBody>
          <a:bodyPr wrap="square" rtlCol="0">
            <a:spAutoFit/>
          </a:bodyPr>
          <a:lstStyle/>
          <a:p>
            <a:r>
              <a:rPr kumimoji="1"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kumimoji="1"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contact_confirm</a:t>
            </a:r>
            <a:r>
              <a:rPr kumimoji="1"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78" name="図 77"/>
          <p:cNvPicPr>
            <a:picLocks noChangeAspect="1"/>
          </p:cNvPicPr>
          <p:nvPr/>
        </p:nvPicPr>
        <p:blipFill>
          <a:blip r:embed="rId30"/>
          <a:stretch>
            <a:fillRect/>
          </a:stretch>
        </p:blipFill>
        <p:spPr>
          <a:xfrm>
            <a:off x="144891" y="856476"/>
            <a:ext cx="1190634" cy="271464"/>
          </a:xfrm>
          <a:prstGeom prst="rect">
            <a:avLst/>
          </a:prstGeom>
        </p:spPr>
      </p:pic>
      <p:sp>
        <p:nvSpPr>
          <p:cNvPr id="79" name="テキスト ボックス 78"/>
          <p:cNvSpPr txBox="1"/>
          <p:nvPr/>
        </p:nvSpPr>
        <p:spPr>
          <a:xfrm>
            <a:off x="114548" y="844924"/>
            <a:ext cx="2611492" cy="276999"/>
          </a:xfrm>
          <a:prstGeom prst="rect">
            <a:avLst/>
          </a:prstGeom>
          <a:noFill/>
        </p:spPr>
        <p:txBody>
          <a:bodyPr wrap="square" rtlCol="0">
            <a:spAutoFit/>
          </a:bodyPr>
          <a:lstStyle/>
          <a:p>
            <a:r>
              <a:rPr lang="en-US" altLang="ja-JP" sz="1200" dirty="0" smtClean="0">
                <a:latin typeface="+mj-ea"/>
                <a:ea typeface="+mj-ea"/>
              </a:rPr>
              <a:t>contact_confirm</a:t>
            </a:r>
            <a:r>
              <a:rPr lang="ja-JP" altLang="en-US" sz="1200" dirty="0" smtClean="0">
                <a:latin typeface="+mj-ea"/>
                <a:ea typeface="+mj-ea"/>
              </a:rPr>
              <a:t>ページ</a:t>
            </a:r>
            <a:endParaRPr kumimoji="1" lang="ja-JP" altLang="en-US" sz="1200" dirty="0">
              <a:latin typeface="+mj-ea"/>
              <a:ea typeface="+mj-ea"/>
            </a:endParaRPr>
          </a:p>
        </p:txBody>
      </p:sp>
    </p:spTree>
    <p:extLst>
      <p:ext uri="{BB962C8B-B14F-4D97-AF65-F5344CB8AC3E}">
        <p14:creationId xmlns:p14="http://schemas.microsoft.com/office/powerpoint/2010/main" val="199394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18852" y="0"/>
            <a:ext cx="12020342" cy="6473371"/>
          </a:xfrm>
          <a:prstGeom prst="rect">
            <a:avLst/>
          </a:prstGeom>
        </p:spPr>
      </p:pic>
      <p:sp>
        <p:nvSpPr>
          <p:cNvPr id="3" name="テキスト ボックス 2"/>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4" name="図 3"/>
          <p:cNvPicPr>
            <a:picLocks noChangeAspect="1"/>
          </p:cNvPicPr>
          <p:nvPr/>
        </p:nvPicPr>
        <p:blipFill>
          <a:blip r:embed="rId3"/>
          <a:stretch>
            <a:fillRect/>
          </a:stretch>
        </p:blipFill>
        <p:spPr>
          <a:xfrm>
            <a:off x="250603" y="2305234"/>
            <a:ext cx="990607" cy="423866"/>
          </a:xfrm>
          <a:prstGeom prst="rect">
            <a:avLst/>
          </a:prstGeom>
        </p:spPr>
      </p:pic>
      <p:pic>
        <p:nvPicPr>
          <p:cNvPr id="5" name="図 4"/>
          <p:cNvPicPr>
            <a:picLocks noChangeAspect="1"/>
          </p:cNvPicPr>
          <p:nvPr/>
        </p:nvPicPr>
        <p:blipFill>
          <a:blip r:embed="rId4"/>
          <a:stretch>
            <a:fillRect/>
          </a:stretch>
        </p:blipFill>
        <p:spPr>
          <a:xfrm>
            <a:off x="394599" y="1330589"/>
            <a:ext cx="676279" cy="267101"/>
          </a:xfrm>
          <a:prstGeom prst="rect">
            <a:avLst/>
          </a:prstGeom>
        </p:spPr>
      </p:pic>
      <p:pic>
        <p:nvPicPr>
          <p:cNvPr id="6" name="図 5"/>
          <p:cNvPicPr>
            <a:picLocks noChangeAspect="1"/>
          </p:cNvPicPr>
          <p:nvPr/>
        </p:nvPicPr>
        <p:blipFill>
          <a:blip r:embed="rId5"/>
          <a:stretch>
            <a:fillRect/>
          </a:stretch>
        </p:blipFill>
        <p:spPr>
          <a:xfrm>
            <a:off x="257730" y="3355796"/>
            <a:ext cx="1188254" cy="314327"/>
          </a:xfrm>
          <a:prstGeom prst="rect">
            <a:avLst/>
          </a:prstGeom>
        </p:spPr>
      </p:pic>
      <p:pic>
        <p:nvPicPr>
          <p:cNvPr id="7" name="図 6"/>
          <p:cNvPicPr>
            <a:picLocks noChangeAspect="1"/>
          </p:cNvPicPr>
          <p:nvPr/>
        </p:nvPicPr>
        <p:blipFill>
          <a:blip r:embed="rId5"/>
          <a:stretch>
            <a:fillRect/>
          </a:stretch>
        </p:blipFill>
        <p:spPr>
          <a:xfrm>
            <a:off x="226215" y="2854505"/>
            <a:ext cx="1071570" cy="314327"/>
          </a:xfrm>
          <a:prstGeom prst="rect">
            <a:avLst/>
          </a:prstGeom>
        </p:spPr>
      </p:pic>
      <p:pic>
        <p:nvPicPr>
          <p:cNvPr id="8" name="図 7"/>
          <p:cNvPicPr>
            <a:picLocks noChangeAspect="1"/>
          </p:cNvPicPr>
          <p:nvPr/>
        </p:nvPicPr>
        <p:blipFill>
          <a:blip r:embed="rId6"/>
          <a:stretch>
            <a:fillRect/>
          </a:stretch>
        </p:blipFill>
        <p:spPr>
          <a:xfrm>
            <a:off x="144891" y="3685112"/>
            <a:ext cx="1613981" cy="485761"/>
          </a:xfrm>
          <a:prstGeom prst="rect">
            <a:avLst/>
          </a:prstGeom>
        </p:spPr>
      </p:pic>
      <p:pic>
        <p:nvPicPr>
          <p:cNvPr id="9" name="図 8"/>
          <p:cNvPicPr>
            <a:picLocks noChangeAspect="1"/>
          </p:cNvPicPr>
          <p:nvPr/>
        </p:nvPicPr>
        <p:blipFill>
          <a:blip r:embed="rId7"/>
          <a:stretch>
            <a:fillRect/>
          </a:stretch>
        </p:blipFill>
        <p:spPr>
          <a:xfrm>
            <a:off x="283361" y="1626401"/>
            <a:ext cx="1043663" cy="286721"/>
          </a:xfrm>
          <a:prstGeom prst="rect">
            <a:avLst/>
          </a:prstGeom>
        </p:spPr>
      </p:pic>
      <p:pic>
        <p:nvPicPr>
          <p:cNvPr id="10" name="図 9"/>
          <p:cNvPicPr>
            <a:picLocks noChangeAspect="1"/>
          </p:cNvPicPr>
          <p:nvPr/>
        </p:nvPicPr>
        <p:blipFill>
          <a:blip r:embed="rId3"/>
          <a:stretch>
            <a:fillRect/>
          </a:stretch>
        </p:blipFill>
        <p:spPr>
          <a:xfrm>
            <a:off x="277915" y="1860725"/>
            <a:ext cx="1077810" cy="461179"/>
          </a:xfrm>
          <a:prstGeom prst="rect">
            <a:avLst/>
          </a:prstGeom>
        </p:spPr>
      </p:pic>
      <p:pic>
        <p:nvPicPr>
          <p:cNvPr id="11" name="図 10"/>
          <p:cNvPicPr>
            <a:picLocks noChangeAspect="1"/>
          </p:cNvPicPr>
          <p:nvPr/>
        </p:nvPicPr>
        <p:blipFill>
          <a:blip r:embed="rId8"/>
          <a:stretch>
            <a:fillRect/>
          </a:stretch>
        </p:blipFill>
        <p:spPr>
          <a:xfrm>
            <a:off x="250603" y="2036581"/>
            <a:ext cx="215962" cy="311946"/>
          </a:xfrm>
          <a:prstGeom prst="rect">
            <a:avLst/>
          </a:prstGeom>
        </p:spPr>
      </p:pic>
      <p:pic>
        <p:nvPicPr>
          <p:cNvPr id="12" name="図 11"/>
          <p:cNvPicPr>
            <a:picLocks noChangeAspect="1"/>
          </p:cNvPicPr>
          <p:nvPr/>
        </p:nvPicPr>
        <p:blipFill>
          <a:blip r:embed="rId9"/>
          <a:stretch>
            <a:fillRect/>
          </a:stretch>
        </p:blipFill>
        <p:spPr>
          <a:xfrm>
            <a:off x="401686" y="3719350"/>
            <a:ext cx="1547824" cy="304802"/>
          </a:xfrm>
          <a:prstGeom prst="rect">
            <a:avLst/>
          </a:prstGeom>
        </p:spPr>
      </p:pic>
      <p:pic>
        <p:nvPicPr>
          <p:cNvPr id="13" name="図 12"/>
          <p:cNvPicPr>
            <a:picLocks noChangeAspect="1"/>
          </p:cNvPicPr>
          <p:nvPr/>
        </p:nvPicPr>
        <p:blipFill>
          <a:blip r:embed="rId10"/>
          <a:stretch>
            <a:fillRect/>
          </a:stretch>
        </p:blipFill>
        <p:spPr>
          <a:xfrm>
            <a:off x="294989" y="1282164"/>
            <a:ext cx="261939" cy="247652"/>
          </a:xfrm>
          <a:prstGeom prst="rect">
            <a:avLst/>
          </a:prstGeom>
        </p:spPr>
      </p:pic>
      <p:pic>
        <p:nvPicPr>
          <p:cNvPr id="14" name="図 13"/>
          <p:cNvPicPr>
            <a:picLocks noChangeAspect="1"/>
          </p:cNvPicPr>
          <p:nvPr/>
        </p:nvPicPr>
        <p:blipFill>
          <a:blip r:embed="rId11"/>
          <a:stretch>
            <a:fillRect/>
          </a:stretch>
        </p:blipFill>
        <p:spPr>
          <a:xfrm>
            <a:off x="149225" y="1090506"/>
            <a:ext cx="260151" cy="502959"/>
          </a:xfrm>
          <a:prstGeom prst="rect">
            <a:avLst/>
          </a:prstGeom>
        </p:spPr>
      </p:pic>
      <p:sp>
        <p:nvSpPr>
          <p:cNvPr id="15" name="テキスト ボックス 14"/>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6" name="図 15"/>
          <p:cNvPicPr>
            <a:picLocks noChangeAspect="1"/>
          </p:cNvPicPr>
          <p:nvPr/>
        </p:nvPicPr>
        <p:blipFill>
          <a:blip r:embed="rId12"/>
          <a:stretch>
            <a:fillRect/>
          </a:stretch>
        </p:blipFill>
        <p:spPr>
          <a:xfrm>
            <a:off x="294989" y="4255150"/>
            <a:ext cx="204595" cy="222131"/>
          </a:xfrm>
          <a:prstGeom prst="rect">
            <a:avLst/>
          </a:prstGeom>
        </p:spPr>
      </p:pic>
      <p:sp>
        <p:nvSpPr>
          <p:cNvPr id="17" name="テキスト ボックス 16"/>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18" name="テキスト ボックス 17"/>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pic>
        <p:nvPicPr>
          <p:cNvPr id="19" name="図 18"/>
          <p:cNvPicPr>
            <a:picLocks noChangeAspect="1"/>
          </p:cNvPicPr>
          <p:nvPr/>
        </p:nvPicPr>
        <p:blipFill>
          <a:blip r:embed="rId4"/>
          <a:stretch>
            <a:fillRect/>
          </a:stretch>
        </p:blipFill>
        <p:spPr>
          <a:xfrm>
            <a:off x="467052" y="1621617"/>
            <a:ext cx="859972" cy="267101"/>
          </a:xfrm>
          <a:prstGeom prst="rect">
            <a:avLst/>
          </a:prstGeom>
        </p:spPr>
      </p:pic>
      <p:sp>
        <p:nvSpPr>
          <p:cNvPr id="20" name="テキスト ボックス 19"/>
          <p:cNvSpPr txBox="1"/>
          <p:nvPr/>
        </p:nvSpPr>
        <p:spPr>
          <a:xfrm>
            <a:off x="399807" y="1641746"/>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sp>
        <p:nvSpPr>
          <p:cNvPr id="21" name="テキスト ボックス 20"/>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22" name="図 21"/>
          <p:cNvPicPr>
            <a:picLocks noChangeAspect="1"/>
          </p:cNvPicPr>
          <p:nvPr/>
        </p:nvPicPr>
        <p:blipFill>
          <a:blip r:embed="rId13"/>
          <a:stretch>
            <a:fillRect/>
          </a:stretch>
        </p:blipFill>
        <p:spPr>
          <a:xfrm>
            <a:off x="291721" y="4830339"/>
            <a:ext cx="185130" cy="313297"/>
          </a:xfrm>
          <a:prstGeom prst="rect">
            <a:avLst/>
          </a:prstGeom>
        </p:spPr>
      </p:pic>
      <p:pic>
        <p:nvPicPr>
          <p:cNvPr id="23" name="図 22"/>
          <p:cNvPicPr>
            <a:picLocks noChangeAspect="1"/>
          </p:cNvPicPr>
          <p:nvPr/>
        </p:nvPicPr>
        <p:blipFill>
          <a:blip r:embed="rId14"/>
          <a:stretch>
            <a:fillRect/>
          </a:stretch>
        </p:blipFill>
        <p:spPr>
          <a:xfrm>
            <a:off x="250603" y="2934400"/>
            <a:ext cx="226248" cy="260527"/>
          </a:xfrm>
          <a:prstGeom prst="rect">
            <a:avLst/>
          </a:prstGeom>
        </p:spPr>
      </p:pic>
      <p:sp>
        <p:nvSpPr>
          <p:cNvPr id="24" name="テキスト ボックス 23"/>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25" name="テキスト ボックス 24"/>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26" name="テキスト ボックス 25"/>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27" name="テキスト ボックス 26"/>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28" name="テキスト ボックス 27"/>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29" name="テキスト ボックス 28"/>
          <p:cNvSpPr txBox="1"/>
          <p:nvPr/>
        </p:nvSpPr>
        <p:spPr>
          <a:xfrm>
            <a:off x="401686" y="3767078"/>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30" name="図 29"/>
          <p:cNvPicPr>
            <a:picLocks noChangeAspect="1"/>
          </p:cNvPicPr>
          <p:nvPr/>
        </p:nvPicPr>
        <p:blipFill>
          <a:blip r:embed="rId13"/>
          <a:stretch>
            <a:fillRect/>
          </a:stretch>
        </p:blipFill>
        <p:spPr>
          <a:xfrm>
            <a:off x="277507" y="2474242"/>
            <a:ext cx="185130" cy="313297"/>
          </a:xfrm>
          <a:prstGeom prst="rect">
            <a:avLst/>
          </a:prstGeom>
        </p:spPr>
      </p:pic>
      <p:pic>
        <p:nvPicPr>
          <p:cNvPr id="31" name="図 30"/>
          <p:cNvPicPr>
            <a:picLocks noChangeAspect="1"/>
          </p:cNvPicPr>
          <p:nvPr/>
        </p:nvPicPr>
        <p:blipFill>
          <a:blip r:embed="rId11"/>
          <a:stretch>
            <a:fillRect/>
          </a:stretch>
        </p:blipFill>
        <p:spPr>
          <a:xfrm>
            <a:off x="250603" y="3233740"/>
            <a:ext cx="206879" cy="399967"/>
          </a:xfrm>
          <a:prstGeom prst="rect">
            <a:avLst/>
          </a:prstGeom>
        </p:spPr>
      </p:pic>
      <p:pic>
        <p:nvPicPr>
          <p:cNvPr id="32" name="図 31"/>
          <p:cNvPicPr>
            <a:picLocks noChangeAspect="1"/>
          </p:cNvPicPr>
          <p:nvPr/>
        </p:nvPicPr>
        <p:blipFill>
          <a:blip r:embed="rId8"/>
          <a:stretch>
            <a:fillRect/>
          </a:stretch>
        </p:blipFill>
        <p:spPr>
          <a:xfrm>
            <a:off x="257730" y="5483416"/>
            <a:ext cx="215962" cy="311946"/>
          </a:xfrm>
          <a:prstGeom prst="rect">
            <a:avLst/>
          </a:prstGeom>
        </p:spPr>
      </p:pic>
      <p:pic>
        <p:nvPicPr>
          <p:cNvPr id="33" name="図 32"/>
          <p:cNvPicPr>
            <a:picLocks noChangeAspect="1"/>
          </p:cNvPicPr>
          <p:nvPr/>
        </p:nvPicPr>
        <p:blipFill>
          <a:blip r:embed="rId14"/>
          <a:stretch>
            <a:fillRect/>
          </a:stretch>
        </p:blipFill>
        <p:spPr>
          <a:xfrm>
            <a:off x="257730" y="6085117"/>
            <a:ext cx="226248" cy="260527"/>
          </a:xfrm>
          <a:prstGeom prst="rect">
            <a:avLst/>
          </a:prstGeom>
        </p:spPr>
      </p:pic>
      <p:sp>
        <p:nvSpPr>
          <p:cNvPr id="34" name="正方形/長方形 33"/>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6" name="直線コネクタ 35"/>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75522" y="6446779"/>
            <a:ext cx="7132533" cy="276999"/>
          </a:xfrm>
          <a:prstGeom prst="rect">
            <a:avLst/>
          </a:prstGeom>
          <a:noFill/>
        </p:spPr>
        <p:txBody>
          <a:bodyPr wrap="square" rtlCol="0">
            <a:spAutoFit/>
          </a:bodyPr>
          <a:lstStyle/>
          <a:p>
            <a:r>
              <a:rPr lang="en-US" altLang="ja-JP" sz="1200" dirty="0" smtClean="0">
                <a:latin typeface="+mj-ea"/>
                <a:ea typeface="+mj-ea"/>
              </a:rPr>
              <a:t>※</a:t>
            </a:r>
            <a:r>
              <a:rPr lang="ja-JP" altLang="en-US" sz="1200" dirty="0" smtClean="0">
                <a:latin typeface="+mj-ea"/>
                <a:ea typeface="+mj-ea"/>
              </a:rPr>
              <a:t>複数の項目にチェックをつけて検索した場合はチェックした全ての条件に当てはまるアイテムを表示します。</a:t>
            </a:r>
            <a:endParaRPr kumimoji="1" lang="ja-JP" altLang="en-US" sz="1200" dirty="0">
              <a:latin typeface="+mj-ea"/>
              <a:ea typeface="+mj-ea"/>
            </a:endParaRPr>
          </a:p>
        </p:txBody>
      </p:sp>
      <p:sp>
        <p:nvSpPr>
          <p:cNvPr id="39" name="円/楕円 38"/>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円/楕円 39"/>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円/楕円 40"/>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円/楕円 41"/>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円/楕円 42"/>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円/楕円 43"/>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円/楕円 44"/>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円/楕円 45"/>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円/楕円 46"/>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8" name="図 47"/>
          <p:cNvPicPr>
            <a:picLocks noChangeAspect="1"/>
          </p:cNvPicPr>
          <p:nvPr/>
        </p:nvPicPr>
        <p:blipFill>
          <a:blip r:embed="rId15"/>
          <a:stretch>
            <a:fillRect/>
          </a:stretch>
        </p:blipFill>
        <p:spPr>
          <a:xfrm>
            <a:off x="2431212" y="1090506"/>
            <a:ext cx="7415267" cy="267473"/>
          </a:xfrm>
          <a:prstGeom prst="rect">
            <a:avLst/>
          </a:prstGeom>
        </p:spPr>
      </p:pic>
      <p:sp>
        <p:nvSpPr>
          <p:cNvPr id="49" name="テキスト ボックス 48"/>
          <p:cNvSpPr txBox="1"/>
          <p:nvPr/>
        </p:nvSpPr>
        <p:spPr>
          <a:xfrm>
            <a:off x="3974676" y="1076493"/>
            <a:ext cx="1537403" cy="261610"/>
          </a:xfrm>
          <a:prstGeom prst="rect">
            <a:avLst/>
          </a:prstGeom>
          <a:noFill/>
        </p:spPr>
        <p:txBody>
          <a:bodyPr wrap="square" rtlCol="0">
            <a:spAutoFit/>
          </a:bodyPr>
          <a:lstStyle/>
          <a:p>
            <a:r>
              <a:rPr lang="ja-JP" altLang="en-US" sz="1050" dirty="0" smtClean="0">
                <a:latin typeface="+mj-ea"/>
                <a:ea typeface="+mj-ea"/>
              </a:rPr>
              <a:t>キーワード検索</a:t>
            </a:r>
            <a:endParaRPr kumimoji="1" lang="ja-JP" altLang="en-US" sz="1050" dirty="0">
              <a:latin typeface="+mj-ea"/>
              <a:ea typeface="+mj-ea"/>
            </a:endParaRPr>
          </a:p>
        </p:txBody>
      </p:sp>
      <p:pic>
        <p:nvPicPr>
          <p:cNvPr id="51" name="図 50"/>
          <p:cNvPicPr>
            <a:picLocks noChangeAspect="1"/>
          </p:cNvPicPr>
          <p:nvPr/>
        </p:nvPicPr>
        <p:blipFill>
          <a:blip r:embed="rId16"/>
          <a:stretch>
            <a:fillRect/>
          </a:stretch>
        </p:blipFill>
        <p:spPr>
          <a:xfrm>
            <a:off x="2521508" y="2054823"/>
            <a:ext cx="1506827" cy="424191"/>
          </a:xfrm>
          <a:prstGeom prst="rect">
            <a:avLst/>
          </a:prstGeom>
        </p:spPr>
      </p:pic>
      <p:pic>
        <p:nvPicPr>
          <p:cNvPr id="52" name="図 51"/>
          <p:cNvPicPr>
            <a:picLocks noChangeAspect="1"/>
          </p:cNvPicPr>
          <p:nvPr/>
        </p:nvPicPr>
        <p:blipFill>
          <a:blip r:embed="rId17"/>
          <a:stretch>
            <a:fillRect/>
          </a:stretch>
        </p:blipFill>
        <p:spPr>
          <a:xfrm>
            <a:off x="4066822" y="2151035"/>
            <a:ext cx="3781453" cy="242889"/>
          </a:xfrm>
          <a:prstGeom prst="rect">
            <a:avLst/>
          </a:prstGeom>
        </p:spPr>
      </p:pic>
      <p:pic>
        <p:nvPicPr>
          <p:cNvPr id="53" name="図 52"/>
          <p:cNvPicPr>
            <a:picLocks noChangeAspect="1"/>
          </p:cNvPicPr>
          <p:nvPr/>
        </p:nvPicPr>
        <p:blipFill>
          <a:blip r:embed="rId18"/>
          <a:stretch>
            <a:fillRect/>
          </a:stretch>
        </p:blipFill>
        <p:spPr>
          <a:xfrm>
            <a:off x="2520703" y="1854411"/>
            <a:ext cx="1711843" cy="230321"/>
          </a:xfrm>
          <a:prstGeom prst="rect">
            <a:avLst/>
          </a:prstGeom>
        </p:spPr>
      </p:pic>
      <p:pic>
        <p:nvPicPr>
          <p:cNvPr id="54" name="図 53"/>
          <p:cNvPicPr>
            <a:picLocks noChangeAspect="1"/>
          </p:cNvPicPr>
          <p:nvPr/>
        </p:nvPicPr>
        <p:blipFill>
          <a:blip r:embed="rId19"/>
          <a:stretch>
            <a:fillRect/>
          </a:stretch>
        </p:blipFill>
        <p:spPr>
          <a:xfrm>
            <a:off x="2465380" y="2592783"/>
            <a:ext cx="4319592" cy="741594"/>
          </a:xfrm>
          <a:prstGeom prst="rect">
            <a:avLst/>
          </a:prstGeom>
        </p:spPr>
      </p:pic>
      <p:pic>
        <p:nvPicPr>
          <p:cNvPr id="55" name="図 54"/>
          <p:cNvPicPr>
            <a:picLocks noChangeAspect="1"/>
          </p:cNvPicPr>
          <p:nvPr/>
        </p:nvPicPr>
        <p:blipFill>
          <a:blip r:embed="rId20"/>
          <a:stretch>
            <a:fillRect/>
          </a:stretch>
        </p:blipFill>
        <p:spPr>
          <a:xfrm>
            <a:off x="3466115" y="2950682"/>
            <a:ext cx="3077560" cy="414341"/>
          </a:xfrm>
          <a:prstGeom prst="rect">
            <a:avLst/>
          </a:prstGeom>
        </p:spPr>
      </p:pic>
      <p:pic>
        <p:nvPicPr>
          <p:cNvPr id="56" name="図 55"/>
          <p:cNvPicPr>
            <a:picLocks noChangeAspect="1"/>
          </p:cNvPicPr>
          <p:nvPr/>
        </p:nvPicPr>
        <p:blipFill>
          <a:blip r:embed="rId21"/>
          <a:stretch>
            <a:fillRect/>
          </a:stretch>
        </p:blipFill>
        <p:spPr>
          <a:xfrm>
            <a:off x="3131654" y="2592783"/>
            <a:ext cx="1686043" cy="404651"/>
          </a:xfrm>
          <a:prstGeom prst="rect">
            <a:avLst/>
          </a:prstGeom>
        </p:spPr>
      </p:pic>
      <p:pic>
        <p:nvPicPr>
          <p:cNvPr id="57" name="図 56"/>
          <p:cNvPicPr>
            <a:picLocks noChangeAspect="1"/>
          </p:cNvPicPr>
          <p:nvPr/>
        </p:nvPicPr>
        <p:blipFill>
          <a:blip r:embed="rId20"/>
          <a:stretch>
            <a:fillRect/>
          </a:stretch>
        </p:blipFill>
        <p:spPr>
          <a:xfrm>
            <a:off x="4809202" y="2544652"/>
            <a:ext cx="2735208" cy="414341"/>
          </a:xfrm>
          <a:prstGeom prst="rect">
            <a:avLst/>
          </a:prstGeom>
        </p:spPr>
      </p:pic>
      <p:pic>
        <p:nvPicPr>
          <p:cNvPr id="58" name="図 57"/>
          <p:cNvPicPr>
            <a:picLocks noChangeAspect="1"/>
          </p:cNvPicPr>
          <p:nvPr/>
        </p:nvPicPr>
        <p:blipFill>
          <a:blip r:embed="rId20"/>
          <a:stretch>
            <a:fillRect/>
          </a:stretch>
        </p:blipFill>
        <p:spPr>
          <a:xfrm>
            <a:off x="2465380" y="2932819"/>
            <a:ext cx="2735208" cy="414341"/>
          </a:xfrm>
          <a:prstGeom prst="rect">
            <a:avLst/>
          </a:prstGeom>
        </p:spPr>
      </p:pic>
      <p:pic>
        <p:nvPicPr>
          <p:cNvPr id="62" name="Picture 2" descr="「topへ戻る　ボタン」の画像検索結果"/>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678303" y="5261540"/>
            <a:ext cx="2112307" cy="342907"/>
          </a:xfrm>
          <a:prstGeom prst="rect">
            <a:avLst/>
          </a:prstGeom>
          <a:noFill/>
          <a:extLst>
            <a:ext uri="{909E8E84-426E-40DD-AFC4-6F175D3DCCD1}">
              <a14:hiddenFill xmlns:a14="http://schemas.microsoft.com/office/drawing/2010/main">
                <a:solidFill>
                  <a:srgbClr val="FFFFFF"/>
                </a:solidFill>
              </a14:hiddenFill>
            </a:ext>
          </a:extLst>
        </p:spPr>
      </p:pic>
      <p:pic>
        <p:nvPicPr>
          <p:cNvPr id="64" name="図 63"/>
          <p:cNvPicPr>
            <a:picLocks noChangeAspect="1"/>
          </p:cNvPicPr>
          <p:nvPr/>
        </p:nvPicPr>
        <p:blipFill>
          <a:blip r:embed="rId23"/>
          <a:stretch>
            <a:fillRect/>
          </a:stretch>
        </p:blipFill>
        <p:spPr>
          <a:xfrm>
            <a:off x="7079225" y="236992"/>
            <a:ext cx="2767253" cy="433391"/>
          </a:xfrm>
          <a:prstGeom prst="rect">
            <a:avLst/>
          </a:prstGeom>
        </p:spPr>
      </p:pic>
      <p:sp>
        <p:nvSpPr>
          <p:cNvPr id="65" name="テキスト ボックス 64"/>
          <p:cNvSpPr txBox="1"/>
          <p:nvPr/>
        </p:nvSpPr>
        <p:spPr>
          <a:xfrm>
            <a:off x="6971944" y="83914"/>
            <a:ext cx="3295182" cy="369332"/>
          </a:xfrm>
          <a:prstGeom prst="rect">
            <a:avLst/>
          </a:prstGeom>
          <a:noFill/>
        </p:spPr>
        <p:txBody>
          <a:bodyPr wrap="square" rtlCol="0">
            <a:spAutoFit/>
          </a:bodyPr>
          <a:lstStyle/>
          <a:p>
            <a:r>
              <a:rPr lang="ja-JP" altLang="en-US"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こんにちは ○○さん。</a:t>
            </a:r>
            <a:endParaRPr kumimoji="1" lang="ja-JP" altLang="en-US"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66" name="図 65"/>
          <p:cNvPicPr>
            <a:picLocks noChangeAspect="1"/>
          </p:cNvPicPr>
          <p:nvPr/>
        </p:nvPicPr>
        <p:blipFill>
          <a:blip r:embed="rId24"/>
          <a:stretch>
            <a:fillRect/>
          </a:stretch>
        </p:blipFill>
        <p:spPr>
          <a:xfrm>
            <a:off x="7062431" y="491534"/>
            <a:ext cx="1306130" cy="281510"/>
          </a:xfrm>
          <a:prstGeom prst="rect">
            <a:avLst/>
          </a:prstGeom>
        </p:spPr>
      </p:pic>
      <p:pic>
        <p:nvPicPr>
          <p:cNvPr id="67" name="図 66"/>
          <p:cNvPicPr>
            <a:picLocks noChangeAspect="1"/>
          </p:cNvPicPr>
          <p:nvPr/>
        </p:nvPicPr>
        <p:blipFill>
          <a:blip r:embed="rId25"/>
          <a:stretch>
            <a:fillRect/>
          </a:stretch>
        </p:blipFill>
        <p:spPr>
          <a:xfrm>
            <a:off x="7179593" y="564347"/>
            <a:ext cx="1007404" cy="168244"/>
          </a:xfrm>
          <a:prstGeom prst="rect">
            <a:avLst/>
          </a:prstGeom>
        </p:spPr>
      </p:pic>
      <p:sp>
        <p:nvSpPr>
          <p:cNvPr id="68" name="テキスト ボックス 67"/>
          <p:cNvSpPr txBox="1"/>
          <p:nvPr/>
        </p:nvSpPr>
        <p:spPr>
          <a:xfrm>
            <a:off x="7161315" y="488504"/>
            <a:ext cx="1258590" cy="338554"/>
          </a:xfrm>
          <a:prstGeom prst="rect">
            <a:avLst/>
          </a:prstGeom>
          <a:noFill/>
        </p:spPr>
        <p:txBody>
          <a:bodyPr wrap="square" rtlCol="0">
            <a:spAutoFit/>
          </a:bodyPr>
          <a:lstStyle/>
          <a:p>
            <a:r>
              <a:rPr lang="ja-JP" altLang="en-US" sz="1600" dirty="0" smtClean="0">
                <a:solidFill>
                  <a:schemeClr val="bg1"/>
                </a:solidFill>
              </a:rPr>
              <a:t>マイページ</a:t>
            </a:r>
            <a:endParaRPr kumimoji="1" lang="ja-JP" altLang="en-US" sz="1600" dirty="0">
              <a:solidFill>
                <a:schemeClr val="bg1"/>
              </a:solidFill>
            </a:endParaRPr>
          </a:p>
        </p:txBody>
      </p:sp>
      <p:pic>
        <p:nvPicPr>
          <p:cNvPr id="69" name="図 68"/>
          <p:cNvPicPr>
            <a:picLocks noChangeAspect="1"/>
          </p:cNvPicPr>
          <p:nvPr/>
        </p:nvPicPr>
        <p:blipFill>
          <a:blip r:embed="rId24"/>
          <a:stretch>
            <a:fillRect/>
          </a:stretch>
        </p:blipFill>
        <p:spPr>
          <a:xfrm>
            <a:off x="8428302" y="491534"/>
            <a:ext cx="1306130" cy="281510"/>
          </a:xfrm>
          <a:prstGeom prst="rect">
            <a:avLst/>
          </a:prstGeom>
        </p:spPr>
      </p:pic>
      <p:pic>
        <p:nvPicPr>
          <p:cNvPr id="70" name="図 69"/>
          <p:cNvPicPr>
            <a:picLocks noChangeAspect="1"/>
          </p:cNvPicPr>
          <p:nvPr/>
        </p:nvPicPr>
        <p:blipFill>
          <a:blip r:embed="rId25"/>
          <a:stretch>
            <a:fillRect/>
          </a:stretch>
        </p:blipFill>
        <p:spPr>
          <a:xfrm>
            <a:off x="8577665" y="548167"/>
            <a:ext cx="1007404" cy="168244"/>
          </a:xfrm>
          <a:prstGeom prst="rect">
            <a:avLst/>
          </a:prstGeom>
        </p:spPr>
      </p:pic>
      <p:sp>
        <p:nvSpPr>
          <p:cNvPr id="71" name="テキスト ボックス 70"/>
          <p:cNvSpPr txBox="1"/>
          <p:nvPr/>
        </p:nvSpPr>
        <p:spPr>
          <a:xfrm>
            <a:off x="8531865" y="463012"/>
            <a:ext cx="1258590" cy="338554"/>
          </a:xfrm>
          <a:prstGeom prst="rect">
            <a:avLst/>
          </a:prstGeom>
          <a:noFill/>
        </p:spPr>
        <p:txBody>
          <a:bodyPr wrap="square" rtlCol="0">
            <a:spAutoFit/>
          </a:bodyPr>
          <a:lstStyle/>
          <a:p>
            <a:r>
              <a:rPr lang="ja-JP" altLang="en-US" sz="1600" dirty="0">
                <a:solidFill>
                  <a:schemeClr val="bg1"/>
                </a:solidFill>
              </a:rPr>
              <a:t>ログアウト</a:t>
            </a:r>
            <a:endParaRPr kumimoji="1" lang="ja-JP" altLang="en-US" sz="1600" dirty="0">
              <a:solidFill>
                <a:schemeClr val="bg1"/>
              </a:solidFill>
            </a:endParaRPr>
          </a:p>
        </p:txBody>
      </p:sp>
      <p:pic>
        <p:nvPicPr>
          <p:cNvPr id="74" name="図 73"/>
          <p:cNvPicPr>
            <a:picLocks noChangeAspect="1"/>
          </p:cNvPicPr>
          <p:nvPr/>
        </p:nvPicPr>
        <p:blipFill>
          <a:blip r:embed="rId20"/>
          <a:stretch>
            <a:fillRect/>
          </a:stretch>
        </p:blipFill>
        <p:spPr>
          <a:xfrm>
            <a:off x="118852" y="832744"/>
            <a:ext cx="2233112" cy="238704"/>
          </a:xfrm>
          <a:prstGeom prst="rect">
            <a:avLst/>
          </a:prstGeom>
        </p:spPr>
      </p:pic>
      <p:sp>
        <p:nvSpPr>
          <p:cNvPr id="75" name="テキスト ボックス 74"/>
          <p:cNvSpPr txBox="1"/>
          <p:nvPr/>
        </p:nvSpPr>
        <p:spPr>
          <a:xfrm>
            <a:off x="114548" y="844924"/>
            <a:ext cx="2611492" cy="276999"/>
          </a:xfrm>
          <a:prstGeom prst="rect">
            <a:avLst/>
          </a:prstGeom>
          <a:noFill/>
        </p:spPr>
        <p:txBody>
          <a:bodyPr wrap="square" rtlCol="0">
            <a:spAutoFit/>
          </a:bodyPr>
          <a:lstStyle/>
          <a:p>
            <a:r>
              <a:rPr lang="en-US" altLang="ja-JP" sz="1200" dirty="0" smtClean="0">
                <a:latin typeface="+mj-ea"/>
                <a:ea typeface="+mj-ea"/>
              </a:rPr>
              <a:t>contact_complete</a:t>
            </a:r>
            <a:r>
              <a:rPr lang="ja-JP" altLang="en-US" sz="1200" dirty="0" smtClean="0">
                <a:latin typeface="+mj-ea"/>
                <a:ea typeface="+mj-ea"/>
              </a:rPr>
              <a:t>ページ</a:t>
            </a:r>
            <a:endParaRPr kumimoji="1" lang="ja-JP" altLang="en-US" sz="1200" dirty="0">
              <a:latin typeface="+mj-ea"/>
              <a:ea typeface="+mj-ea"/>
            </a:endParaRPr>
          </a:p>
        </p:txBody>
      </p:sp>
      <p:sp>
        <p:nvSpPr>
          <p:cNvPr id="76" name="テキスト ボックス 75"/>
          <p:cNvSpPr txBox="1"/>
          <p:nvPr/>
        </p:nvSpPr>
        <p:spPr>
          <a:xfrm>
            <a:off x="2351964" y="1436951"/>
            <a:ext cx="8456530" cy="369332"/>
          </a:xfrm>
          <a:prstGeom prst="rect">
            <a:avLst/>
          </a:prstGeom>
          <a:noFill/>
        </p:spPr>
        <p:txBody>
          <a:bodyPr wrap="square" rtlCol="0">
            <a:spAutoFit/>
          </a:bodyPr>
          <a:lstStyle/>
          <a:p>
            <a:r>
              <a:rPr kumimoji="1" lang="ja-JP" altLang="en-US" dirty="0" smtClean="0"/>
              <a:t>お問合せ内容</a:t>
            </a:r>
            <a:r>
              <a:rPr lang="ja-JP" altLang="en-US" dirty="0" smtClean="0"/>
              <a:t>を送信しました。</a:t>
            </a:r>
            <a:endParaRPr kumimoji="1" lang="ja-JP" altLang="en-US" dirty="0"/>
          </a:p>
        </p:txBody>
      </p:sp>
      <p:pic>
        <p:nvPicPr>
          <p:cNvPr id="77" name="図 76"/>
          <p:cNvPicPr>
            <a:picLocks noChangeAspect="1"/>
          </p:cNvPicPr>
          <p:nvPr/>
        </p:nvPicPr>
        <p:blipFill>
          <a:blip r:embed="rId17"/>
          <a:stretch>
            <a:fillRect/>
          </a:stretch>
        </p:blipFill>
        <p:spPr>
          <a:xfrm>
            <a:off x="4066822" y="2151035"/>
            <a:ext cx="3781453" cy="242889"/>
          </a:xfrm>
          <a:prstGeom prst="rect">
            <a:avLst/>
          </a:prstGeom>
        </p:spPr>
      </p:pic>
      <p:pic>
        <p:nvPicPr>
          <p:cNvPr id="78" name="図 77"/>
          <p:cNvPicPr>
            <a:picLocks noChangeAspect="1"/>
          </p:cNvPicPr>
          <p:nvPr/>
        </p:nvPicPr>
        <p:blipFill>
          <a:blip r:embed="rId26"/>
          <a:stretch>
            <a:fillRect/>
          </a:stretch>
        </p:blipFill>
        <p:spPr>
          <a:xfrm>
            <a:off x="4121208" y="2199421"/>
            <a:ext cx="1409710" cy="142876"/>
          </a:xfrm>
          <a:prstGeom prst="rect">
            <a:avLst/>
          </a:prstGeom>
        </p:spPr>
      </p:pic>
      <p:pic>
        <p:nvPicPr>
          <p:cNvPr id="79" name="図 78"/>
          <p:cNvPicPr>
            <a:picLocks noChangeAspect="1"/>
          </p:cNvPicPr>
          <p:nvPr/>
        </p:nvPicPr>
        <p:blipFill>
          <a:blip r:embed="rId27"/>
          <a:stretch>
            <a:fillRect/>
          </a:stretch>
        </p:blipFill>
        <p:spPr>
          <a:xfrm>
            <a:off x="2520703" y="3007909"/>
            <a:ext cx="6955289" cy="2135727"/>
          </a:xfrm>
          <a:prstGeom prst="rect">
            <a:avLst/>
          </a:prstGeom>
        </p:spPr>
      </p:pic>
    </p:spTree>
    <p:extLst>
      <p:ext uri="{BB962C8B-B14F-4D97-AF65-F5344CB8AC3E}">
        <p14:creationId xmlns:p14="http://schemas.microsoft.com/office/powerpoint/2010/main" val="177612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1660" y="97691"/>
            <a:ext cx="12020342" cy="6473371"/>
          </a:xfrm>
          <a:prstGeom prst="rect">
            <a:avLst/>
          </a:prstGeom>
        </p:spPr>
      </p:pic>
      <p:sp>
        <p:nvSpPr>
          <p:cNvPr id="5" name="テキスト ボックス 4"/>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6" name="図 5"/>
          <p:cNvPicPr>
            <a:picLocks noChangeAspect="1"/>
          </p:cNvPicPr>
          <p:nvPr/>
        </p:nvPicPr>
        <p:blipFill>
          <a:blip r:embed="rId3"/>
          <a:stretch>
            <a:fillRect/>
          </a:stretch>
        </p:blipFill>
        <p:spPr>
          <a:xfrm>
            <a:off x="238540" y="1013892"/>
            <a:ext cx="1268585" cy="3569741"/>
          </a:xfrm>
          <a:prstGeom prst="rect">
            <a:avLst/>
          </a:prstGeom>
        </p:spPr>
      </p:pic>
      <p:sp>
        <p:nvSpPr>
          <p:cNvPr id="7" name="テキスト ボックス 6"/>
          <p:cNvSpPr txBox="1"/>
          <p:nvPr/>
        </p:nvSpPr>
        <p:spPr>
          <a:xfrm>
            <a:off x="118852" y="875392"/>
            <a:ext cx="2611492" cy="276999"/>
          </a:xfrm>
          <a:prstGeom prst="rect">
            <a:avLst/>
          </a:prstGeom>
          <a:noFill/>
        </p:spPr>
        <p:txBody>
          <a:bodyPr wrap="square" rtlCol="0">
            <a:spAutoFit/>
          </a:bodyPr>
          <a:lstStyle/>
          <a:p>
            <a:r>
              <a:rPr lang="en-US" altLang="ja-JP" sz="1200" dirty="0" smtClean="0">
                <a:latin typeface="+mj-ea"/>
                <a:ea typeface="+mj-ea"/>
              </a:rPr>
              <a:t>icon_detail</a:t>
            </a:r>
            <a:r>
              <a:rPr lang="ja-JP" altLang="en-US" sz="1200" dirty="0" smtClean="0">
                <a:latin typeface="+mj-ea"/>
                <a:ea typeface="+mj-ea"/>
              </a:rPr>
              <a:t>ページ</a:t>
            </a:r>
            <a:endParaRPr kumimoji="1" lang="ja-JP" altLang="en-US" sz="1200" dirty="0">
              <a:latin typeface="+mj-ea"/>
              <a:ea typeface="+mj-ea"/>
            </a:endParaRPr>
          </a:p>
        </p:txBody>
      </p:sp>
      <p:pic>
        <p:nvPicPr>
          <p:cNvPr id="8" name="図 7"/>
          <p:cNvPicPr>
            <a:picLocks noChangeAspect="1"/>
          </p:cNvPicPr>
          <p:nvPr/>
        </p:nvPicPr>
        <p:blipFill>
          <a:blip r:embed="rId4"/>
          <a:stretch>
            <a:fillRect/>
          </a:stretch>
        </p:blipFill>
        <p:spPr>
          <a:xfrm>
            <a:off x="2500786" y="1018654"/>
            <a:ext cx="7415267" cy="267473"/>
          </a:xfrm>
          <a:prstGeom prst="rect">
            <a:avLst/>
          </a:prstGeom>
        </p:spPr>
      </p:pic>
      <p:sp>
        <p:nvSpPr>
          <p:cNvPr id="9" name="テキスト ボックス 8"/>
          <p:cNvSpPr txBox="1"/>
          <p:nvPr/>
        </p:nvSpPr>
        <p:spPr>
          <a:xfrm>
            <a:off x="4044250" y="1004641"/>
            <a:ext cx="1537403" cy="261610"/>
          </a:xfrm>
          <a:prstGeom prst="rect">
            <a:avLst/>
          </a:prstGeom>
          <a:noFill/>
        </p:spPr>
        <p:txBody>
          <a:bodyPr wrap="square" rtlCol="0">
            <a:spAutoFit/>
          </a:bodyPr>
          <a:lstStyle/>
          <a:p>
            <a:r>
              <a:rPr lang="ja-JP" altLang="en-US" sz="1050" dirty="0" smtClean="0">
                <a:latin typeface="+mj-ea"/>
                <a:ea typeface="+mj-ea"/>
              </a:rPr>
              <a:t>キーワード検索</a:t>
            </a:r>
            <a:endParaRPr kumimoji="1" lang="ja-JP" altLang="en-US" sz="1050" dirty="0">
              <a:latin typeface="+mj-ea"/>
              <a:ea typeface="+mj-ea"/>
            </a:endParaRPr>
          </a:p>
        </p:txBody>
      </p:sp>
      <p:sp>
        <p:nvSpPr>
          <p:cNvPr id="10" name="テキスト ボックス 9"/>
          <p:cNvSpPr txBox="1"/>
          <p:nvPr/>
        </p:nvSpPr>
        <p:spPr>
          <a:xfrm>
            <a:off x="257948" y="1363628"/>
            <a:ext cx="1888607" cy="369332"/>
          </a:xfrm>
          <a:prstGeom prst="rect">
            <a:avLst/>
          </a:prstGeom>
          <a:noFill/>
        </p:spPr>
        <p:txBody>
          <a:bodyPr wrap="square" rtlCol="0">
            <a:spAutoFit/>
          </a:bodyPr>
          <a:lstStyle/>
          <a:p>
            <a:r>
              <a:rPr lang="ja-JP" altLang="en-US" dirty="0" smtClean="0">
                <a:latin typeface="HG丸ｺﾞｼｯｸM-PRO" panose="020F0600000000000000" pitchFamily="50" charset="-128"/>
                <a:ea typeface="HG丸ｺﾞｼｯｸM-PRO" panose="020F0600000000000000" pitchFamily="50" charset="-128"/>
              </a:rPr>
              <a:t>各アイコン説明</a:t>
            </a:r>
            <a:endParaRPr lang="en-US" altLang="ja-JP" dirty="0" smtClean="0">
              <a:latin typeface="HG丸ｺﾞｼｯｸM-PRO" panose="020F0600000000000000" pitchFamily="50" charset="-128"/>
              <a:ea typeface="HG丸ｺﾞｼｯｸM-PRO" panose="020F0600000000000000" pitchFamily="50" charset="-128"/>
            </a:endParaRPr>
          </a:p>
        </p:txBody>
      </p:sp>
      <p:sp>
        <p:nvSpPr>
          <p:cNvPr id="11" name="テキスト ボックス 10"/>
          <p:cNvSpPr txBox="1"/>
          <p:nvPr/>
        </p:nvSpPr>
        <p:spPr>
          <a:xfrm>
            <a:off x="114525" y="2112539"/>
            <a:ext cx="6412264" cy="954107"/>
          </a:xfrm>
          <a:prstGeom prst="rect">
            <a:avLst/>
          </a:prstGeom>
          <a:noFill/>
        </p:spPr>
        <p:txBody>
          <a:bodyPr wrap="square"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○デザイン</a:t>
            </a:r>
            <a:r>
              <a:rPr lang="ja-JP" altLang="en-US" sz="1400" dirty="0">
                <a:latin typeface="HG丸ｺﾞｼｯｸM-PRO" panose="020F0600000000000000" pitchFamily="50" charset="-128"/>
                <a:ea typeface="HG丸ｺﾞｼｯｸM-PRO" panose="020F0600000000000000" pitchFamily="50" charset="-128"/>
              </a:rPr>
              <a:t>を</a:t>
            </a:r>
            <a:r>
              <a:rPr lang="ja-JP" altLang="en-US" sz="1400" dirty="0" smtClean="0">
                <a:latin typeface="HG丸ｺﾞｼｯｸM-PRO" panose="020F0600000000000000" pitchFamily="50" charset="-128"/>
                <a:ea typeface="HG丸ｺﾞｼｯｸM-PRO" panose="020F0600000000000000" pitchFamily="50" charset="-128"/>
              </a:rPr>
              <a:t>重視とは</a:t>
            </a:r>
            <a:r>
              <a:rPr lang="en-US" altLang="ja-JP" sz="1400" dirty="0" smtClean="0">
                <a:latin typeface="HG丸ｺﾞｼｯｸM-PRO" panose="020F0600000000000000" pitchFamily="50" charset="-128"/>
                <a:ea typeface="HG丸ｺﾞｼｯｸM-PRO" panose="020F0600000000000000" pitchFamily="50" charset="-128"/>
              </a:rPr>
              <a:t>?</a:t>
            </a:r>
            <a:endParaRPr lang="en-US" altLang="ja-JP" sz="1400" dirty="0">
              <a:latin typeface="HG丸ｺﾞｼｯｸM-PRO" panose="020F0600000000000000" pitchFamily="50" charset="-128"/>
              <a:ea typeface="HG丸ｺﾞｼｯｸM-PRO" panose="020F0600000000000000" pitchFamily="50" charset="-128"/>
            </a:endParaRPr>
          </a:p>
          <a:p>
            <a:r>
              <a:rPr lang="ja-JP" altLang="en-US" sz="1400" dirty="0" smtClean="0">
                <a:latin typeface="HG丸ｺﾞｼｯｸM-PRO" panose="020F0600000000000000" pitchFamily="50" charset="-128"/>
                <a:ea typeface="HG丸ｺﾞｼｯｸM-PRO" panose="020F0600000000000000" pitchFamily="50" charset="-128"/>
              </a:rPr>
              <a:t>　「女性に人気アイテム」と「男性に人気アイテム」とで。</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区別した「アート」「写真」「キャラクター」などが描写</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されているアイテムを指しています。</a:t>
            </a:r>
            <a:endParaRPr lang="en-US" altLang="ja-JP" dirty="0" smtClean="0">
              <a:latin typeface="HG丸ｺﾞｼｯｸM-PRO" panose="020F0600000000000000" pitchFamily="50" charset="-128"/>
              <a:ea typeface="HG丸ｺﾞｼｯｸM-PRO" panose="020F0600000000000000" pitchFamily="50" charset="-128"/>
            </a:endParaRPr>
          </a:p>
        </p:txBody>
      </p:sp>
      <p:sp>
        <p:nvSpPr>
          <p:cNvPr id="12" name="テキスト ボックス 11"/>
          <p:cNvSpPr txBox="1"/>
          <p:nvPr/>
        </p:nvSpPr>
        <p:spPr>
          <a:xfrm>
            <a:off x="5665436" y="3060354"/>
            <a:ext cx="6412264" cy="1169551"/>
          </a:xfrm>
          <a:prstGeom prst="rect">
            <a:avLst/>
          </a:prstGeom>
          <a:noFill/>
        </p:spPr>
        <p:txBody>
          <a:bodyPr wrap="square"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○操作性や機能性重視とは</a:t>
            </a:r>
            <a:r>
              <a:rPr lang="en-US" altLang="ja-JP" sz="1400" dirty="0" smtClean="0">
                <a:latin typeface="HG丸ｺﾞｼｯｸM-PRO" panose="020F0600000000000000" pitchFamily="50" charset="-128"/>
                <a:ea typeface="HG丸ｺﾞｼｯｸM-PRO" panose="020F0600000000000000" pitchFamily="50" charset="-128"/>
              </a:rPr>
              <a:t>?</a:t>
            </a:r>
            <a:endParaRPr lang="en-US" altLang="ja-JP" sz="1400" dirty="0">
              <a:latin typeface="HG丸ｺﾞｼｯｸM-PRO" panose="020F0600000000000000" pitchFamily="50" charset="-128"/>
              <a:ea typeface="HG丸ｺﾞｼｯｸM-PRO" panose="020F0600000000000000" pitchFamily="50" charset="-128"/>
            </a:endParaRPr>
          </a:p>
          <a:p>
            <a:r>
              <a:rPr lang="ja-JP" altLang="en-US" sz="1400" dirty="0" smtClean="0">
                <a:latin typeface="HG丸ｺﾞｼｯｸM-PRO" panose="020F0600000000000000" pitchFamily="50" charset="-128"/>
                <a:ea typeface="HG丸ｺﾞｼｯｸM-PRO" panose="020F0600000000000000" pitchFamily="50" charset="-128"/>
              </a:rPr>
              <a:t>　液晶画面を操作する上で「指紋が目立ちにくい」「タッチの感触がさらさら　</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smtClean="0">
                <a:latin typeface="HG丸ｺﾞｼｯｸM-PRO" panose="020F0600000000000000" pitchFamily="50" charset="-128"/>
                <a:ea typeface="HG丸ｺﾞｼｯｸM-PRO" panose="020F0600000000000000" pitchFamily="50" charset="-128"/>
              </a:rPr>
              <a:t>　していて操作しやすい」「シートの役割以外にも特別な機能が付いている」</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などのアイテムを指定しています。</a:t>
            </a:r>
            <a:endParaRPr lang="en-US" altLang="ja-JP" sz="1400" dirty="0" smtClean="0">
              <a:latin typeface="HG丸ｺﾞｼｯｸM-PRO" panose="020F0600000000000000" pitchFamily="50" charset="-128"/>
              <a:ea typeface="HG丸ｺﾞｼｯｸM-PRO" panose="020F0600000000000000" pitchFamily="50" charset="-128"/>
            </a:endParaRPr>
          </a:p>
          <a:p>
            <a:endParaRPr lang="en-US" altLang="ja-JP" sz="1400" dirty="0" smtClean="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5665436" y="2161387"/>
            <a:ext cx="6412264" cy="954107"/>
          </a:xfrm>
          <a:prstGeom prst="rect">
            <a:avLst/>
          </a:prstGeom>
          <a:noFill/>
        </p:spPr>
        <p:txBody>
          <a:bodyPr wrap="square" rtlCol="0">
            <a:spAutoFit/>
          </a:bodyPr>
          <a:lstStyle/>
          <a:p>
            <a:r>
              <a:rPr lang="ja-JP" altLang="en-US" sz="1400" dirty="0">
                <a:latin typeface="HG丸ｺﾞｼｯｸM-PRO" panose="020F0600000000000000" pitchFamily="50" charset="-128"/>
                <a:ea typeface="HG丸ｺﾞｼｯｸM-PRO" panose="020F0600000000000000" pitchFamily="50" charset="-128"/>
              </a:rPr>
              <a:t>○綺麗な見栄え</a:t>
            </a:r>
            <a:r>
              <a:rPr lang="ja-JP" altLang="en-US" sz="1400" dirty="0" smtClean="0">
                <a:latin typeface="HG丸ｺﾞｼｯｸM-PRO" panose="020F0600000000000000" pitchFamily="50" charset="-128"/>
                <a:ea typeface="HG丸ｺﾞｼｯｸM-PRO" panose="020F0600000000000000" pitchFamily="50" charset="-128"/>
              </a:rPr>
              <a:t>を重視とは</a:t>
            </a:r>
            <a:r>
              <a:rPr lang="en-US" altLang="ja-JP" sz="1400" dirty="0" smtClean="0">
                <a:latin typeface="HG丸ｺﾞｼｯｸM-PRO" panose="020F0600000000000000" pitchFamily="50" charset="-128"/>
                <a:ea typeface="HG丸ｺﾞｼｯｸM-PRO" panose="020F0600000000000000" pitchFamily="50" charset="-128"/>
              </a:rPr>
              <a:t>?</a:t>
            </a:r>
          </a:p>
          <a:p>
            <a:r>
              <a:rPr lang="ja-JP" altLang="en-US" sz="1400" dirty="0" smtClean="0">
                <a:latin typeface="HG丸ｺﾞｼｯｸM-PRO" panose="020F0600000000000000" pitchFamily="50" charset="-128"/>
                <a:ea typeface="HG丸ｺﾞｼｯｸM-PRO" panose="020F0600000000000000" pitchFamily="50" charset="-128"/>
              </a:rPr>
              <a:t>　「シートを貼り付けていない位、透明度があり写真、ビデオなどをクリアな</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画面で見たい</a:t>
            </a:r>
            <a:r>
              <a:rPr lang="ja-JP" altLang="en-US" sz="1400" dirty="0">
                <a:latin typeface="HG丸ｺﾞｼｯｸM-PRO" panose="020F0600000000000000" pitchFamily="50" charset="-128"/>
                <a:ea typeface="HG丸ｺﾞｼｯｸM-PRO" panose="020F0600000000000000" pitchFamily="50" charset="-128"/>
              </a:rPr>
              <a:t>！</a:t>
            </a:r>
            <a:r>
              <a:rPr lang="ja-JP" altLang="en-US" sz="1400" dirty="0" smtClean="0">
                <a:latin typeface="HG丸ｺﾞｼｯｸM-PRO" panose="020F0600000000000000" pitchFamily="50" charset="-128"/>
                <a:ea typeface="HG丸ｺﾞｼｯｸM-PRO" panose="020F0600000000000000" pitchFamily="50" charset="-128"/>
              </a:rPr>
              <a:t>」というあなたにオススメなアイテムを指定しています。</a:t>
            </a:r>
            <a:endParaRPr lang="en-US" altLang="ja-JP" sz="1400" dirty="0" smtClean="0">
              <a:latin typeface="HG丸ｺﾞｼｯｸM-PRO" panose="020F0600000000000000" pitchFamily="50" charset="-128"/>
              <a:ea typeface="HG丸ｺﾞｼｯｸM-PRO" panose="020F0600000000000000" pitchFamily="50" charset="-128"/>
            </a:endParaRPr>
          </a:p>
          <a:p>
            <a:endParaRPr lang="en-US" altLang="ja-JP" sz="1400" dirty="0" smtClean="0">
              <a:latin typeface="HG丸ｺﾞｼｯｸM-PRO" panose="020F0600000000000000" pitchFamily="50" charset="-128"/>
              <a:ea typeface="HG丸ｺﾞｼｯｸM-PRO" panose="020F0600000000000000" pitchFamily="50" charset="-128"/>
            </a:endParaRPr>
          </a:p>
        </p:txBody>
      </p:sp>
      <p:pic>
        <p:nvPicPr>
          <p:cNvPr id="14" name="図 13"/>
          <p:cNvPicPr>
            <a:picLocks noChangeAspect="1"/>
          </p:cNvPicPr>
          <p:nvPr/>
        </p:nvPicPr>
        <p:blipFill>
          <a:blip r:embed="rId5"/>
          <a:stretch>
            <a:fillRect/>
          </a:stretch>
        </p:blipFill>
        <p:spPr>
          <a:xfrm>
            <a:off x="166714" y="1658515"/>
            <a:ext cx="260151" cy="502959"/>
          </a:xfrm>
          <a:prstGeom prst="rect">
            <a:avLst/>
          </a:prstGeom>
        </p:spPr>
      </p:pic>
      <p:sp>
        <p:nvSpPr>
          <p:cNvPr id="15" name="テキスト ボックス 14"/>
          <p:cNvSpPr txBox="1"/>
          <p:nvPr/>
        </p:nvSpPr>
        <p:spPr>
          <a:xfrm>
            <a:off x="353631" y="1795148"/>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6" name="図 15"/>
          <p:cNvPicPr>
            <a:picLocks noChangeAspect="1"/>
          </p:cNvPicPr>
          <p:nvPr/>
        </p:nvPicPr>
        <p:blipFill>
          <a:blip r:embed="rId6"/>
          <a:stretch>
            <a:fillRect/>
          </a:stretch>
        </p:blipFill>
        <p:spPr>
          <a:xfrm>
            <a:off x="5665436" y="1730766"/>
            <a:ext cx="1613981" cy="485761"/>
          </a:xfrm>
          <a:prstGeom prst="rect">
            <a:avLst/>
          </a:prstGeom>
        </p:spPr>
      </p:pic>
      <p:pic>
        <p:nvPicPr>
          <p:cNvPr id="18" name="図 17"/>
          <p:cNvPicPr>
            <a:picLocks noChangeAspect="1"/>
          </p:cNvPicPr>
          <p:nvPr/>
        </p:nvPicPr>
        <p:blipFill>
          <a:blip r:embed="rId7"/>
          <a:stretch>
            <a:fillRect/>
          </a:stretch>
        </p:blipFill>
        <p:spPr>
          <a:xfrm>
            <a:off x="5963207" y="1725973"/>
            <a:ext cx="1659849" cy="481117"/>
          </a:xfrm>
          <a:prstGeom prst="rect">
            <a:avLst/>
          </a:prstGeom>
        </p:spPr>
      </p:pic>
      <p:sp>
        <p:nvSpPr>
          <p:cNvPr id="17" name="テキスト ボックス 16"/>
          <p:cNvSpPr txBox="1"/>
          <p:nvPr/>
        </p:nvSpPr>
        <p:spPr>
          <a:xfrm>
            <a:off x="5915211" y="1809254"/>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sp>
        <p:nvSpPr>
          <p:cNvPr id="19" name="テキスト ボックス 18"/>
          <p:cNvSpPr txBox="1"/>
          <p:nvPr/>
        </p:nvSpPr>
        <p:spPr>
          <a:xfrm>
            <a:off x="5665436" y="4176235"/>
            <a:ext cx="6412264" cy="1169551"/>
          </a:xfrm>
          <a:prstGeom prst="rect">
            <a:avLst/>
          </a:prstGeom>
          <a:noFill/>
        </p:spPr>
        <p:txBody>
          <a:bodyPr wrap="square" rtlCol="0">
            <a:spAutoFit/>
          </a:bodyPr>
          <a:lstStyle/>
          <a:p>
            <a:r>
              <a:rPr lang="ja-JP" altLang="en-US" sz="1400" dirty="0">
                <a:latin typeface="HG丸ｺﾞｼｯｸM-PRO" panose="020F0600000000000000" pitchFamily="50" charset="-128"/>
                <a:ea typeface="HG丸ｺﾞｼｯｸM-PRO" panose="020F0600000000000000" pitchFamily="50" charset="-128"/>
              </a:rPr>
              <a:t>○耐衝撃強度</a:t>
            </a:r>
            <a:r>
              <a:rPr lang="ja-JP" altLang="en-US" sz="1400" dirty="0" smtClean="0">
                <a:latin typeface="HG丸ｺﾞｼｯｸM-PRO" panose="020F0600000000000000" pitchFamily="50" charset="-128"/>
                <a:ea typeface="HG丸ｺﾞｼｯｸM-PRO" panose="020F0600000000000000" pitchFamily="50" charset="-128"/>
              </a:rPr>
              <a:t>を重視とは</a:t>
            </a:r>
            <a:r>
              <a:rPr lang="en-US" altLang="ja-JP" sz="1400" dirty="0" smtClean="0">
                <a:latin typeface="HG丸ｺﾞｼｯｸM-PRO" panose="020F0600000000000000" pitchFamily="50" charset="-128"/>
                <a:ea typeface="HG丸ｺﾞｼｯｸM-PRO" panose="020F0600000000000000" pitchFamily="50" charset="-128"/>
              </a:rPr>
              <a:t>?</a:t>
            </a:r>
          </a:p>
          <a:p>
            <a:r>
              <a:rPr lang="ja-JP" altLang="en-US" sz="1400" dirty="0" smtClean="0">
                <a:latin typeface="HG丸ｺﾞｼｯｸM-PRO" panose="020F0600000000000000" pitchFamily="50" charset="-128"/>
                <a:ea typeface="HG丸ｺﾞｼｯｸM-PRO" panose="020F0600000000000000" pitchFamily="50" charset="-128"/>
              </a:rPr>
              <a:t>　端末を落としてしまった際にでも、液晶画面が割れにくい「ガラス製シー</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ト」「特殊加工された液晶画面専用ケース」などのアイテムを指定していま</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す。</a:t>
            </a:r>
            <a:endParaRPr lang="en-US" altLang="ja-JP" sz="1400" dirty="0" smtClean="0">
              <a:latin typeface="HG丸ｺﾞｼｯｸM-PRO" panose="020F0600000000000000" pitchFamily="50" charset="-128"/>
              <a:ea typeface="HG丸ｺﾞｼｯｸM-PRO" panose="020F0600000000000000" pitchFamily="50" charset="-128"/>
            </a:endParaRPr>
          </a:p>
          <a:p>
            <a:endParaRPr lang="en-US" altLang="ja-JP" sz="1400" dirty="0" smtClean="0">
              <a:latin typeface="HG丸ｺﾞｼｯｸM-PRO" panose="020F0600000000000000" pitchFamily="50" charset="-128"/>
              <a:ea typeface="HG丸ｺﾞｼｯｸM-PRO" panose="020F0600000000000000" pitchFamily="50" charset="-128"/>
            </a:endParaRPr>
          </a:p>
        </p:txBody>
      </p:sp>
      <p:sp>
        <p:nvSpPr>
          <p:cNvPr id="20" name="テキスト ボックス 19"/>
          <p:cNvSpPr txBox="1"/>
          <p:nvPr/>
        </p:nvSpPr>
        <p:spPr>
          <a:xfrm>
            <a:off x="5665436" y="5290646"/>
            <a:ext cx="6412264" cy="523220"/>
          </a:xfrm>
          <a:prstGeom prst="rect">
            <a:avLst/>
          </a:prstGeom>
          <a:noFill/>
        </p:spPr>
        <p:txBody>
          <a:bodyPr wrap="square"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a:t>
            </a:r>
            <a:r>
              <a:rPr lang="ja-JP" altLang="en-US" sz="1400" dirty="0">
                <a:latin typeface="HG丸ｺﾞｼｯｸM-PRO" panose="020F0600000000000000" pitchFamily="50" charset="-128"/>
                <a:ea typeface="HG丸ｺﾞｼｯｸM-PRO" panose="020F0600000000000000" pitchFamily="50" charset="-128"/>
              </a:rPr>
              <a:t>コストパフォーマンス</a:t>
            </a:r>
            <a:r>
              <a:rPr lang="ja-JP" altLang="en-US" sz="1400" dirty="0" smtClean="0">
                <a:latin typeface="HG丸ｺﾞｼｯｸM-PRO" panose="020F0600000000000000" pitchFamily="50" charset="-128"/>
                <a:ea typeface="HG丸ｺﾞｼｯｸM-PRO" panose="020F0600000000000000" pitchFamily="50" charset="-128"/>
              </a:rPr>
              <a:t>を重視とは</a:t>
            </a:r>
            <a:r>
              <a:rPr lang="en-US" altLang="ja-JP" sz="1400" dirty="0" smtClean="0">
                <a:latin typeface="HG丸ｺﾞｼｯｸM-PRO" panose="020F0600000000000000" pitchFamily="50" charset="-128"/>
                <a:ea typeface="HG丸ｺﾞｼｯｸM-PRO" panose="020F0600000000000000" pitchFamily="50" charset="-128"/>
              </a:rPr>
              <a:t>?</a:t>
            </a:r>
          </a:p>
          <a:p>
            <a:r>
              <a:rPr lang="ja-JP" altLang="en-US" sz="1400" dirty="0" smtClean="0">
                <a:latin typeface="HG丸ｺﾞｼｯｸM-PRO" panose="020F0600000000000000" pitchFamily="50" charset="-128"/>
                <a:ea typeface="HG丸ｺﾞｼｯｸM-PRO" panose="020F0600000000000000" pitchFamily="50" charset="-128"/>
              </a:rPr>
              <a:t>　ご希望の価格を</a:t>
            </a:r>
            <a:r>
              <a:rPr lang="ja-JP" altLang="en-US" sz="1400" dirty="0">
                <a:latin typeface="HG丸ｺﾞｼｯｸM-PRO" panose="020F0600000000000000" pitchFamily="50" charset="-128"/>
                <a:ea typeface="HG丸ｺﾞｼｯｸM-PRO" panose="020F0600000000000000" pitchFamily="50" charset="-128"/>
              </a:rPr>
              <a:t>指定</a:t>
            </a:r>
            <a:r>
              <a:rPr lang="ja-JP" altLang="en-US" sz="1400" dirty="0" smtClean="0">
                <a:latin typeface="HG丸ｺﾞｼｯｸM-PRO" panose="020F0600000000000000" pitchFamily="50" charset="-128"/>
                <a:ea typeface="HG丸ｺﾞｼｯｸM-PRO" panose="020F0600000000000000" pitchFamily="50" charset="-128"/>
              </a:rPr>
              <a:t>してアイテムを検索します。</a:t>
            </a:r>
            <a:endParaRPr lang="en-US" altLang="ja-JP" sz="1400" dirty="0" smtClean="0">
              <a:latin typeface="HG丸ｺﾞｼｯｸM-PRO" panose="020F0600000000000000" pitchFamily="50" charset="-128"/>
              <a:ea typeface="HG丸ｺﾞｼｯｸM-PRO" panose="020F0600000000000000" pitchFamily="50" charset="-128"/>
            </a:endParaRPr>
          </a:p>
        </p:txBody>
      </p:sp>
      <p:sp>
        <p:nvSpPr>
          <p:cNvPr id="21" name="テキスト ボックス 20"/>
          <p:cNvSpPr txBox="1"/>
          <p:nvPr/>
        </p:nvSpPr>
        <p:spPr>
          <a:xfrm>
            <a:off x="92167" y="3242513"/>
            <a:ext cx="6412264" cy="1169551"/>
          </a:xfrm>
          <a:prstGeom prst="rect">
            <a:avLst/>
          </a:prstGeom>
          <a:noFill/>
        </p:spPr>
        <p:txBody>
          <a:bodyPr wrap="square"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○機能性重視とは</a:t>
            </a:r>
            <a:r>
              <a:rPr lang="en-US" altLang="ja-JP" sz="1400" dirty="0" smtClean="0">
                <a:latin typeface="HG丸ｺﾞｼｯｸM-PRO" panose="020F0600000000000000" pitchFamily="50" charset="-128"/>
                <a:ea typeface="HG丸ｺﾞｼｯｸM-PRO" panose="020F0600000000000000" pitchFamily="50" charset="-128"/>
              </a:rPr>
              <a:t>?</a:t>
            </a:r>
            <a:endParaRPr lang="en-US" altLang="ja-JP" sz="1400" dirty="0">
              <a:latin typeface="HG丸ｺﾞｼｯｸM-PRO" panose="020F0600000000000000" pitchFamily="50" charset="-128"/>
              <a:ea typeface="HG丸ｺﾞｼｯｸM-PRO" panose="020F0600000000000000" pitchFamily="50" charset="-128"/>
            </a:endParaRPr>
          </a:p>
          <a:p>
            <a:r>
              <a:rPr lang="ja-JP" altLang="en-US" sz="1400" dirty="0" smtClean="0">
                <a:latin typeface="HG丸ｺﾞｼｯｸM-PRO" panose="020F0600000000000000" pitchFamily="50" charset="-128"/>
                <a:ea typeface="HG丸ｺﾞｼｯｸM-PRO" panose="020F0600000000000000" pitchFamily="50" charset="-128"/>
              </a:rPr>
              <a:t>　端末を傷から守るだけではなく、「</a:t>
            </a:r>
            <a:r>
              <a:rPr lang="en-US" altLang="ja-JP" sz="1400" dirty="0" smtClean="0">
                <a:latin typeface="HG丸ｺﾞｼｯｸM-PRO" panose="020F0600000000000000" pitchFamily="50" charset="-128"/>
                <a:ea typeface="HG丸ｺﾞｼｯｸM-PRO" panose="020F0600000000000000" pitchFamily="50" charset="-128"/>
              </a:rPr>
              <a:t>IC</a:t>
            </a:r>
            <a:r>
              <a:rPr lang="ja-JP" altLang="en-US" sz="1400" dirty="0" smtClean="0">
                <a:latin typeface="HG丸ｺﾞｼｯｸM-PRO" panose="020F0600000000000000" pitchFamily="50" charset="-128"/>
                <a:ea typeface="HG丸ｺﾞｼｯｸM-PRO" panose="020F0600000000000000" pitchFamily="50" charset="-128"/>
              </a:rPr>
              <a:t>カードに対応」「ス　</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マホを立てかけて置くことができる」「ストラップホール</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がある」「受話音が聞き取りやすく加工されている」など</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の付加価値が付いているアイテムを指しています。</a:t>
            </a:r>
            <a:endParaRPr lang="en-US" altLang="ja-JP" dirty="0" smtClean="0">
              <a:latin typeface="HG丸ｺﾞｼｯｸM-PRO" panose="020F0600000000000000" pitchFamily="50" charset="-128"/>
              <a:ea typeface="HG丸ｺﾞｼｯｸM-PRO" panose="020F0600000000000000" pitchFamily="50" charset="-128"/>
            </a:endParaRPr>
          </a:p>
        </p:txBody>
      </p:sp>
      <p:sp>
        <p:nvSpPr>
          <p:cNvPr id="22" name="テキスト ボックス 21"/>
          <p:cNvSpPr txBox="1"/>
          <p:nvPr/>
        </p:nvSpPr>
        <p:spPr>
          <a:xfrm>
            <a:off x="91120" y="5156768"/>
            <a:ext cx="6412264" cy="954107"/>
          </a:xfrm>
          <a:prstGeom prst="rect">
            <a:avLst/>
          </a:prstGeom>
          <a:noFill/>
        </p:spPr>
        <p:txBody>
          <a:bodyPr wrap="square" rtlCol="0">
            <a:spAutoFit/>
          </a:bodyPr>
          <a:lstStyle/>
          <a:p>
            <a:r>
              <a:rPr lang="ja-JP" altLang="en-US" sz="1400" dirty="0">
                <a:latin typeface="HG丸ｺﾞｼｯｸM-PRO" panose="020F0600000000000000" pitchFamily="50" charset="-128"/>
                <a:ea typeface="HG丸ｺﾞｼｯｸM-PRO" panose="020F0600000000000000" pitchFamily="50" charset="-128"/>
              </a:rPr>
              <a:t>○ブランド</a:t>
            </a:r>
            <a:r>
              <a:rPr lang="en-US" altLang="ja-JP" sz="1400" dirty="0">
                <a:latin typeface="HG丸ｺﾞｼｯｸM-PRO" panose="020F0600000000000000" pitchFamily="50" charset="-128"/>
                <a:ea typeface="HG丸ｺﾞｼｯｸM-PRO" panose="020F0600000000000000" pitchFamily="50" charset="-128"/>
              </a:rPr>
              <a:t>×</a:t>
            </a:r>
            <a:r>
              <a:rPr lang="ja-JP" altLang="en-US" sz="1400" dirty="0" smtClean="0">
                <a:latin typeface="HG丸ｺﾞｼｯｸM-PRO" panose="020F0600000000000000" pitchFamily="50" charset="-128"/>
                <a:ea typeface="HG丸ｺﾞｼｯｸM-PRO" panose="020F0600000000000000" pitchFamily="50" charset="-128"/>
              </a:rPr>
              <a:t>コラボとは？</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ケースデザインで人気なブランドとコラボをしているアイ</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テムを指定できます。</a:t>
            </a:r>
            <a:endParaRPr lang="ja-JP" altLang="en-US" sz="1400" dirty="0">
              <a:latin typeface="HG丸ｺﾞｼｯｸM-PRO" panose="020F0600000000000000" pitchFamily="50" charset="-128"/>
              <a:ea typeface="HG丸ｺﾞｼｯｸM-PRO" panose="020F0600000000000000" pitchFamily="50" charset="-128"/>
            </a:endParaRPr>
          </a:p>
          <a:p>
            <a:r>
              <a:rPr lang="ja-JP" altLang="en-US" sz="1400" dirty="0" smtClean="0">
                <a:latin typeface="HG丸ｺﾞｼｯｸM-PRO" panose="020F0600000000000000" pitchFamily="50" charset="-128"/>
                <a:ea typeface="HG丸ｺﾞｼｯｸM-PRO" panose="020F0600000000000000" pitchFamily="50" charset="-128"/>
              </a:rPr>
              <a:t>　</a:t>
            </a:r>
            <a:endParaRPr lang="en-US" altLang="ja-JP" sz="1400" dirty="0" smtClean="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91120" y="4403330"/>
            <a:ext cx="6412264" cy="738664"/>
          </a:xfrm>
          <a:prstGeom prst="rect">
            <a:avLst/>
          </a:prstGeom>
          <a:noFill/>
        </p:spPr>
        <p:txBody>
          <a:bodyPr wrap="square" rtlCol="0">
            <a:spAutoFit/>
          </a:bodyPr>
          <a:lstStyle/>
          <a:p>
            <a:r>
              <a:rPr lang="ja-JP" altLang="en-US" sz="1400" dirty="0">
                <a:latin typeface="HG丸ｺﾞｼｯｸM-PRO" panose="020F0600000000000000" pitchFamily="50" charset="-128"/>
                <a:ea typeface="HG丸ｺﾞｼｯｸM-PRO" panose="020F0600000000000000" pitchFamily="50" charset="-128"/>
              </a:rPr>
              <a:t>○耐衝撃強度</a:t>
            </a:r>
            <a:r>
              <a:rPr lang="ja-JP" altLang="en-US" sz="1400" dirty="0" smtClean="0">
                <a:latin typeface="HG丸ｺﾞｼｯｸM-PRO" panose="020F0600000000000000" pitchFamily="50" charset="-128"/>
                <a:ea typeface="HG丸ｺﾞｼｯｸM-PRO" panose="020F0600000000000000" pitchFamily="50" charset="-128"/>
              </a:rPr>
              <a:t>を重視とは</a:t>
            </a:r>
            <a:r>
              <a:rPr lang="en-US" altLang="ja-JP" sz="1400" dirty="0" smtClean="0">
                <a:latin typeface="HG丸ｺﾞｼｯｸM-PRO" panose="020F0600000000000000" pitchFamily="50" charset="-128"/>
                <a:ea typeface="HG丸ｺﾞｼｯｸM-PRO" panose="020F0600000000000000" pitchFamily="50" charset="-128"/>
              </a:rPr>
              <a:t>?</a:t>
            </a:r>
          </a:p>
          <a:p>
            <a:r>
              <a:rPr lang="ja-JP" altLang="en-US" sz="1400" dirty="0" smtClean="0">
                <a:latin typeface="HG丸ｺﾞｼｯｸM-PRO" panose="020F0600000000000000" pitchFamily="50" charset="-128"/>
                <a:ea typeface="HG丸ｺﾞｼｯｸM-PRO" panose="020F0600000000000000" pitchFamily="50" charset="-128"/>
              </a:rPr>
              <a:t>　端末を落としても傷から特に守れる工夫があるアイテムを</a:t>
            </a:r>
            <a:endParaRPr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00" dirty="0" smtClean="0">
                <a:latin typeface="HG丸ｺﾞｼｯｸM-PRO" panose="020F0600000000000000" pitchFamily="50" charset="-128"/>
                <a:ea typeface="HG丸ｺﾞｼｯｸM-PRO" panose="020F0600000000000000" pitchFamily="50" charset="-128"/>
              </a:rPr>
              <a:t>指定しています。</a:t>
            </a:r>
            <a:endParaRPr lang="en-US" altLang="ja-JP" sz="1400" dirty="0" smtClean="0">
              <a:latin typeface="HG丸ｺﾞｼｯｸM-PRO" panose="020F0600000000000000" pitchFamily="50" charset="-128"/>
              <a:ea typeface="HG丸ｺﾞｼｯｸM-PRO" panose="020F0600000000000000" pitchFamily="50" charset="-128"/>
            </a:endParaRPr>
          </a:p>
        </p:txBody>
      </p:sp>
      <p:sp>
        <p:nvSpPr>
          <p:cNvPr id="24" name="テキスト ボックス 23"/>
          <p:cNvSpPr txBox="1"/>
          <p:nvPr/>
        </p:nvSpPr>
        <p:spPr>
          <a:xfrm>
            <a:off x="103928" y="6039294"/>
            <a:ext cx="6412264" cy="523220"/>
          </a:xfrm>
          <a:prstGeom prst="rect">
            <a:avLst/>
          </a:prstGeom>
          <a:noFill/>
        </p:spPr>
        <p:txBody>
          <a:bodyPr wrap="square"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a:t>
            </a:r>
            <a:r>
              <a:rPr lang="ja-JP" altLang="en-US" sz="1400" dirty="0">
                <a:latin typeface="HG丸ｺﾞｼｯｸM-PRO" panose="020F0600000000000000" pitchFamily="50" charset="-128"/>
                <a:ea typeface="HG丸ｺﾞｼｯｸM-PRO" panose="020F0600000000000000" pitchFamily="50" charset="-128"/>
              </a:rPr>
              <a:t>コストパフォーマンス</a:t>
            </a:r>
            <a:r>
              <a:rPr lang="ja-JP" altLang="en-US" sz="1400" dirty="0" smtClean="0">
                <a:latin typeface="HG丸ｺﾞｼｯｸM-PRO" panose="020F0600000000000000" pitchFamily="50" charset="-128"/>
                <a:ea typeface="HG丸ｺﾞｼｯｸM-PRO" panose="020F0600000000000000" pitchFamily="50" charset="-128"/>
              </a:rPr>
              <a:t>を重視とは</a:t>
            </a:r>
            <a:r>
              <a:rPr lang="en-US" altLang="ja-JP" sz="1400" dirty="0" smtClean="0">
                <a:latin typeface="HG丸ｺﾞｼｯｸM-PRO" panose="020F0600000000000000" pitchFamily="50" charset="-128"/>
                <a:ea typeface="HG丸ｺﾞｼｯｸM-PRO" panose="020F0600000000000000" pitchFamily="50" charset="-128"/>
              </a:rPr>
              <a:t>?</a:t>
            </a:r>
          </a:p>
          <a:p>
            <a:r>
              <a:rPr lang="ja-JP" altLang="en-US" sz="1400" dirty="0" smtClean="0">
                <a:latin typeface="HG丸ｺﾞｼｯｸM-PRO" panose="020F0600000000000000" pitchFamily="50" charset="-128"/>
                <a:ea typeface="HG丸ｺﾞｼｯｸM-PRO" panose="020F0600000000000000" pitchFamily="50" charset="-128"/>
              </a:rPr>
              <a:t>　ご希望の価格を</a:t>
            </a:r>
            <a:r>
              <a:rPr lang="ja-JP" altLang="en-US" sz="1400" dirty="0">
                <a:latin typeface="HG丸ｺﾞｼｯｸM-PRO" panose="020F0600000000000000" pitchFamily="50" charset="-128"/>
                <a:ea typeface="HG丸ｺﾞｼｯｸM-PRO" panose="020F0600000000000000" pitchFamily="50" charset="-128"/>
              </a:rPr>
              <a:t>指定</a:t>
            </a:r>
            <a:r>
              <a:rPr lang="ja-JP" altLang="en-US" sz="1400" dirty="0" smtClean="0">
                <a:latin typeface="HG丸ｺﾞｼｯｸM-PRO" panose="020F0600000000000000" pitchFamily="50" charset="-128"/>
                <a:ea typeface="HG丸ｺﾞｼｯｸM-PRO" panose="020F0600000000000000" pitchFamily="50" charset="-128"/>
              </a:rPr>
              <a:t>してアイテムを検索します。</a:t>
            </a:r>
            <a:endParaRPr lang="en-US" altLang="ja-JP" sz="1400" dirty="0" smtClean="0">
              <a:latin typeface="HG丸ｺﾞｼｯｸM-PRO" panose="020F0600000000000000" pitchFamily="50" charset="-128"/>
              <a:ea typeface="HG丸ｺﾞｼｯｸM-PRO" panose="020F0600000000000000" pitchFamily="50" charset="-128"/>
            </a:endParaRPr>
          </a:p>
        </p:txBody>
      </p:sp>
      <p:pic>
        <p:nvPicPr>
          <p:cNvPr id="26" name="図 25"/>
          <p:cNvPicPr>
            <a:picLocks noChangeAspect="1"/>
          </p:cNvPicPr>
          <p:nvPr/>
        </p:nvPicPr>
        <p:blipFill>
          <a:blip r:embed="rId8"/>
          <a:stretch>
            <a:fillRect/>
          </a:stretch>
        </p:blipFill>
        <p:spPr>
          <a:xfrm>
            <a:off x="130559" y="3242513"/>
            <a:ext cx="215962" cy="311946"/>
          </a:xfrm>
          <a:prstGeom prst="rect">
            <a:avLst/>
          </a:prstGeom>
        </p:spPr>
      </p:pic>
      <p:pic>
        <p:nvPicPr>
          <p:cNvPr id="27" name="図 26"/>
          <p:cNvPicPr>
            <a:picLocks noChangeAspect="1"/>
          </p:cNvPicPr>
          <p:nvPr/>
        </p:nvPicPr>
        <p:blipFill>
          <a:blip r:embed="rId9"/>
          <a:stretch>
            <a:fillRect/>
          </a:stretch>
        </p:blipFill>
        <p:spPr>
          <a:xfrm>
            <a:off x="130559" y="5185155"/>
            <a:ext cx="226248" cy="260527"/>
          </a:xfrm>
          <a:prstGeom prst="rect">
            <a:avLst/>
          </a:prstGeom>
        </p:spPr>
      </p:pic>
      <p:pic>
        <p:nvPicPr>
          <p:cNvPr id="28" name="図 27"/>
          <p:cNvPicPr>
            <a:picLocks noChangeAspect="1"/>
          </p:cNvPicPr>
          <p:nvPr/>
        </p:nvPicPr>
        <p:blipFill>
          <a:blip r:embed="rId10"/>
          <a:stretch>
            <a:fillRect/>
          </a:stretch>
        </p:blipFill>
        <p:spPr>
          <a:xfrm>
            <a:off x="164238" y="4413162"/>
            <a:ext cx="185130" cy="313297"/>
          </a:xfrm>
          <a:prstGeom prst="rect">
            <a:avLst/>
          </a:prstGeom>
        </p:spPr>
      </p:pic>
      <p:pic>
        <p:nvPicPr>
          <p:cNvPr id="29" name="図 28"/>
          <p:cNvPicPr>
            <a:picLocks noChangeAspect="1"/>
          </p:cNvPicPr>
          <p:nvPr/>
        </p:nvPicPr>
        <p:blipFill>
          <a:blip r:embed="rId5"/>
          <a:stretch>
            <a:fillRect/>
          </a:stretch>
        </p:blipFill>
        <p:spPr>
          <a:xfrm>
            <a:off x="153363" y="5990865"/>
            <a:ext cx="206879" cy="399967"/>
          </a:xfrm>
          <a:prstGeom prst="rect">
            <a:avLst/>
          </a:prstGeom>
        </p:spPr>
      </p:pic>
      <p:pic>
        <p:nvPicPr>
          <p:cNvPr id="30" name="図 29"/>
          <p:cNvPicPr>
            <a:picLocks noChangeAspect="1"/>
          </p:cNvPicPr>
          <p:nvPr/>
        </p:nvPicPr>
        <p:blipFill>
          <a:blip r:embed="rId11"/>
          <a:stretch>
            <a:fillRect/>
          </a:stretch>
        </p:blipFill>
        <p:spPr>
          <a:xfrm>
            <a:off x="153363" y="2131479"/>
            <a:ext cx="226033" cy="261723"/>
          </a:xfrm>
          <a:prstGeom prst="rect">
            <a:avLst/>
          </a:prstGeom>
        </p:spPr>
      </p:pic>
      <p:pic>
        <p:nvPicPr>
          <p:cNvPr id="31" name="図 30"/>
          <p:cNvPicPr>
            <a:picLocks noChangeAspect="1"/>
          </p:cNvPicPr>
          <p:nvPr/>
        </p:nvPicPr>
        <p:blipFill>
          <a:blip r:embed="rId11"/>
          <a:stretch>
            <a:fillRect/>
          </a:stretch>
        </p:blipFill>
        <p:spPr>
          <a:xfrm>
            <a:off x="5690229" y="2198380"/>
            <a:ext cx="226033" cy="261723"/>
          </a:xfrm>
          <a:prstGeom prst="rect">
            <a:avLst/>
          </a:prstGeom>
        </p:spPr>
      </p:pic>
      <p:pic>
        <p:nvPicPr>
          <p:cNvPr id="32" name="図 31"/>
          <p:cNvPicPr>
            <a:picLocks noChangeAspect="1"/>
          </p:cNvPicPr>
          <p:nvPr/>
        </p:nvPicPr>
        <p:blipFill>
          <a:blip r:embed="rId10"/>
          <a:stretch>
            <a:fillRect/>
          </a:stretch>
        </p:blipFill>
        <p:spPr>
          <a:xfrm>
            <a:off x="5731431" y="3049925"/>
            <a:ext cx="185130" cy="313297"/>
          </a:xfrm>
          <a:prstGeom prst="rect">
            <a:avLst/>
          </a:prstGeom>
        </p:spPr>
      </p:pic>
      <p:pic>
        <p:nvPicPr>
          <p:cNvPr id="33" name="図 32"/>
          <p:cNvPicPr>
            <a:picLocks noChangeAspect="1"/>
          </p:cNvPicPr>
          <p:nvPr/>
        </p:nvPicPr>
        <p:blipFill>
          <a:blip r:embed="rId8"/>
          <a:stretch>
            <a:fillRect/>
          </a:stretch>
        </p:blipFill>
        <p:spPr>
          <a:xfrm>
            <a:off x="5705689" y="4157391"/>
            <a:ext cx="215962" cy="311946"/>
          </a:xfrm>
          <a:prstGeom prst="rect">
            <a:avLst/>
          </a:prstGeom>
        </p:spPr>
      </p:pic>
      <p:pic>
        <p:nvPicPr>
          <p:cNvPr id="34" name="図 33"/>
          <p:cNvPicPr>
            <a:picLocks noChangeAspect="1"/>
          </p:cNvPicPr>
          <p:nvPr/>
        </p:nvPicPr>
        <p:blipFill>
          <a:blip r:embed="rId9"/>
          <a:stretch>
            <a:fillRect/>
          </a:stretch>
        </p:blipFill>
        <p:spPr>
          <a:xfrm>
            <a:off x="5708649" y="5319298"/>
            <a:ext cx="226248" cy="260527"/>
          </a:xfrm>
          <a:prstGeom prst="rect">
            <a:avLst/>
          </a:prstGeom>
        </p:spPr>
      </p:pic>
      <p:pic>
        <p:nvPicPr>
          <p:cNvPr id="1026" name="Picture 2" descr="「topへ戻る　ボタン」の画像検索結果"/>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229718" y="6406527"/>
            <a:ext cx="2112307" cy="34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596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8851" y="128507"/>
            <a:ext cx="12020342" cy="6473371"/>
          </a:xfrm>
          <a:prstGeom prst="rect">
            <a:avLst/>
          </a:prstGeom>
        </p:spPr>
      </p:pic>
      <p:sp>
        <p:nvSpPr>
          <p:cNvPr id="5" name="テキスト ボックス 4"/>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7" name="図 6"/>
          <p:cNvPicPr>
            <a:picLocks noChangeAspect="1"/>
          </p:cNvPicPr>
          <p:nvPr/>
        </p:nvPicPr>
        <p:blipFill>
          <a:blip r:embed="rId3"/>
          <a:stretch>
            <a:fillRect/>
          </a:stretch>
        </p:blipFill>
        <p:spPr>
          <a:xfrm>
            <a:off x="250603" y="2305234"/>
            <a:ext cx="990607" cy="423866"/>
          </a:xfrm>
          <a:prstGeom prst="rect">
            <a:avLst/>
          </a:prstGeom>
        </p:spPr>
      </p:pic>
      <p:pic>
        <p:nvPicPr>
          <p:cNvPr id="8" name="図 7"/>
          <p:cNvPicPr>
            <a:picLocks noChangeAspect="1"/>
          </p:cNvPicPr>
          <p:nvPr/>
        </p:nvPicPr>
        <p:blipFill>
          <a:blip r:embed="rId4"/>
          <a:stretch>
            <a:fillRect/>
          </a:stretch>
        </p:blipFill>
        <p:spPr>
          <a:xfrm>
            <a:off x="394599" y="1330589"/>
            <a:ext cx="676279" cy="267101"/>
          </a:xfrm>
          <a:prstGeom prst="rect">
            <a:avLst/>
          </a:prstGeom>
        </p:spPr>
      </p:pic>
      <p:pic>
        <p:nvPicPr>
          <p:cNvPr id="9" name="図 8"/>
          <p:cNvPicPr>
            <a:picLocks noChangeAspect="1"/>
          </p:cNvPicPr>
          <p:nvPr/>
        </p:nvPicPr>
        <p:blipFill>
          <a:blip r:embed="rId5"/>
          <a:stretch>
            <a:fillRect/>
          </a:stretch>
        </p:blipFill>
        <p:spPr>
          <a:xfrm>
            <a:off x="257730" y="3355796"/>
            <a:ext cx="1188254" cy="314327"/>
          </a:xfrm>
          <a:prstGeom prst="rect">
            <a:avLst/>
          </a:prstGeom>
        </p:spPr>
      </p:pic>
      <p:pic>
        <p:nvPicPr>
          <p:cNvPr id="10" name="図 9"/>
          <p:cNvPicPr>
            <a:picLocks noChangeAspect="1"/>
          </p:cNvPicPr>
          <p:nvPr/>
        </p:nvPicPr>
        <p:blipFill>
          <a:blip r:embed="rId5"/>
          <a:stretch>
            <a:fillRect/>
          </a:stretch>
        </p:blipFill>
        <p:spPr>
          <a:xfrm>
            <a:off x="226215" y="2854505"/>
            <a:ext cx="1071570" cy="314327"/>
          </a:xfrm>
          <a:prstGeom prst="rect">
            <a:avLst/>
          </a:prstGeom>
        </p:spPr>
      </p:pic>
      <p:pic>
        <p:nvPicPr>
          <p:cNvPr id="11" name="図 10"/>
          <p:cNvPicPr>
            <a:picLocks noChangeAspect="1"/>
          </p:cNvPicPr>
          <p:nvPr/>
        </p:nvPicPr>
        <p:blipFill>
          <a:blip r:embed="rId6"/>
          <a:stretch>
            <a:fillRect/>
          </a:stretch>
        </p:blipFill>
        <p:spPr>
          <a:xfrm>
            <a:off x="144891" y="3685112"/>
            <a:ext cx="1613981" cy="485761"/>
          </a:xfrm>
          <a:prstGeom prst="rect">
            <a:avLst/>
          </a:prstGeom>
        </p:spPr>
      </p:pic>
      <p:pic>
        <p:nvPicPr>
          <p:cNvPr id="12" name="図 11"/>
          <p:cNvPicPr>
            <a:picLocks noChangeAspect="1"/>
          </p:cNvPicPr>
          <p:nvPr/>
        </p:nvPicPr>
        <p:blipFill>
          <a:blip r:embed="rId7"/>
          <a:stretch>
            <a:fillRect/>
          </a:stretch>
        </p:blipFill>
        <p:spPr>
          <a:xfrm>
            <a:off x="283361" y="1626401"/>
            <a:ext cx="1043663" cy="286721"/>
          </a:xfrm>
          <a:prstGeom prst="rect">
            <a:avLst/>
          </a:prstGeom>
        </p:spPr>
      </p:pic>
      <p:pic>
        <p:nvPicPr>
          <p:cNvPr id="13" name="図 12"/>
          <p:cNvPicPr>
            <a:picLocks noChangeAspect="1"/>
          </p:cNvPicPr>
          <p:nvPr/>
        </p:nvPicPr>
        <p:blipFill>
          <a:blip r:embed="rId3"/>
          <a:stretch>
            <a:fillRect/>
          </a:stretch>
        </p:blipFill>
        <p:spPr>
          <a:xfrm>
            <a:off x="277915" y="1860725"/>
            <a:ext cx="1077810" cy="461179"/>
          </a:xfrm>
          <a:prstGeom prst="rect">
            <a:avLst/>
          </a:prstGeom>
        </p:spPr>
      </p:pic>
      <p:pic>
        <p:nvPicPr>
          <p:cNvPr id="14" name="図 13"/>
          <p:cNvPicPr>
            <a:picLocks noChangeAspect="1"/>
          </p:cNvPicPr>
          <p:nvPr/>
        </p:nvPicPr>
        <p:blipFill>
          <a:blip r:embed="rId8"/>
          <a:stretch>
            <a:fillRect/>
          </a:stretch>
        </p:blipFill>
        <p:spPr>
          <a:xfrm>
            <a:off x="250603" y="2036581"/>
            <a:ext cx="215962" cy="311946"/>
          </a:xfrm>
          <a:prstGeom prst="rect">
            <a:avLst/>
          </a:prstGeom>
        </p:spPr>
      </p:pic>
      <p:pic>
        <p:nvPicPr>
          <p:cNvPr id="15" name="図 14"/>
          <p:cNvPicPr>
            <a:picLocks noChangeAspect="1"/>
          </p:cNvPicPr>
          <p:nvPr/>
        </p:nvPicPr>
        <p:blipFill>
          <a:blip r:embed="rId9"/>
          <a:stretch>
            <a:fillRect/>
          </a:stretch>
        </p:blipFill>
        <p:spPr>
          <a:xfrm>
            <a:off x="401686" y="3719350"/>
            <a:ext cx="1547824" cy="304802"/>
          </a:xfrm>
          <a:prstGeom prst="rect">
            <a:avLst/>
          </a:prstGeom>
        </p:spPr>
      </p:pic>
      <p:pic>
        <p:nvPicPr>
          <p:cNvPr id="16" name="図 15"/>
          <p:cNvPicPr>
            <a:picLocks noChangeAspect="1"/>
          </p:cNvPicPr>
          <p:nvPr/>
        </p:nvPicPr>
        <p:blipFill>
          <a:blip r:embed="rId10"/>
          <a:stretch>
            <a:fillRect/>
          </a:stretch>
        </p:blipFill>
        <p:spPr>
          <a:xfrm>
            <a:off x="294989" y="1282164"/>
            <a:ext cx="261939" cy="247652"/>
          </a:xfrm>
          <a:prstGeom prst="rect">
            <a:avLst/>
          </a:prstGeom>
        </p:spPr>
      </p:pic>
      <p:pic>
        <p:nvPicPr>
          <p:cNvPr id="17" name="図 16"/>
          <p:cNvPicPr>
            <a:picLocks noChangeAspect="1"/>
          </p:cNvPicPr>
          <p:nvPr/>
        </p:nvPicPr>
        <p:blipFill>
          <a:blip r:embed="rId11"/>
          <a:stretch>
            <a:fillRect/>
          </a:stretch>
        </p:blipFill>
        <p:spPr>
          <a:xfrm>
            <a:off x="149225" y="1090506"/>
            <a:ext cx="260151" cy="502959"/>
          </a:xfrm>
          <a:prstGeom prst="rect">
            <a:avLst/>
          </a:prstGeom>
        </p:spPr>
      </p:pic>
      <p:sp>
        <p:nvSpPr>
          <p:cNvPr id="18" name="テキスト ボックス 17"/>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9" name="図 18"/>
          <p:cNvPicPr>
            <a:picLocks noChangeAspect="1"/>
          </p:cNvPicPr>
          <p:nvPr/>
        </p:nvPicPr>
        <p:blipFill>
          <a:blip r:embed="rId12"/>
          <a:stretch>
            <a:fillRect/>
          </a:stretch>
        </p:blipFill>
        <p:spPr>
          <a:xfrm>
            <a:off x="294989" y="4255150"/>
            <a:ext cx="204595" cy="222131"/>
          </a:xfrm>
          <a:prstGeom prst="rect">
            <a:avLst/>
          </a:prstGeom>
        </p:spPr>
      </p:pic>
      <p:sp>
        <p:nvSpPr>
          <p:cNvPr id="20" name="テキスト ボックス 19"/>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21" name="テキスト ボックス 20"/>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pic>
        <p:nvPicPr>
          <p:cNvPr id="22" name="図 21"/>
          <p:cNvPicPr>
            <a:picLocks noChangeAspect="1"/>
          </p:cNvPicPr>
          <p:nvPr/>
        </p:nvPicPr>
        <p:blipFill>
          <a:blip r:embed="rId4"/>
          <a:stretch>
            <a:fillRect/>
          </a:stretch>
        </p:blipFill>
        <p:spPr>
          <a:xfrm>
            <a:off x="467052" y="1621617"/>
            <a:ext cx="859972" cy="267101"/>
          </a:xfrm>
          <a:prstGeom prst="rect">
            <a:avLst/>
          </a:prstGeom>
        </p:spPr>
      </p:pic>
      <p:sp>
        <p:nvSpPr>
          <p:cNvPr id="23" name="テキスト ボックス 22"/>
          <p:cNvSpPr txBox="1"/>
          <p:nvPr/>
        </p:nvSpPr>
        <p:spPr>
          <a:xfrm>
            <a:off x="399807" y="1641746"/>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sp>
        <p:nvSpPr>
          <p:cNvPr id="24" name="テキスト ボックス 23"/>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25" name="図 24"/>
          <p:cNvPicPr>
            <a:picLocks noChangeAspect="1"/>
          </p:cNvPicPr>
          <p:nvPr/>
        </p:nvPicPr>
        <p:blipFill>
          <a:blip r:embed="rId13"/>
          <a:stretch>
            <a:fillRect/>
          </a:stretch>
        </p:blipFill>
        <p:spPr>
          <a:xfrm>
            <a:off x="291721" y="4830339"/>
            <a:ext cx="185130" cy="313297"/>
          </a:xfrm>
          <a:prstGeom prst="rect">
            <a:avLst/>
          </a:prstGeom>
        </p:spPr>
      </p:pic>
      <p:pic>
        <p:nvPicPr>
          <p:cNvPr id="26" name="図 25"/>
          <p:cNvPicPr>
            <a:picLocks noChangeAspect="1"/>
          </p:cNvPicPr>
          <p:nvPr/>
        </p:nvPicPr>
        <p:blipFill>
          <a:blip r:embed="rId14"/>
          <a:stretch>
            <a:fillRect/>
          </a:stretch>
        </p:blipFill>
        <p:spPr>
          <a:xfrm>
            <a:off x="250603" y="2934400"/>
            <a:ext cx="226248" cy="260527"/>
          </a:xfrm>
          <a:prstGeom prst="rect">
            <a:avLst/>
          </a:prstGeom>
        </p:spPr>
      </p:pic>
      <p:sp>
        <p:nvSpPr>
          <p:cNvPr id="27" name="テキスト ボックス 26"/>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28" name="テキスト ボックス 27"/>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29" name="テキスト ボックス 28"/>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30" name="テキスト ボックス 29"/>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31" name="テキスト ボックス 30"/>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32" name="テキスト ボックス 31"/>
          <p:cNvSpPr txBox="1"/>
          <p:nvPr/>
        </p:nvSpPr>
        <p:spPr>
          <a:xfrm>
            <a:off x="359067" y="3769676"/>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33" name="図 32"/>
          <p:cNvPicPr>
            <a:picLocks noChangeAspect="1"/>
          </p:cNvPicPr>
          <p:nvPr/>
        </p:nvPicPr>
        <p:blipFill>
          <a:blip r:embed="rId13"/>
          <a:stretch>
            <a:fillRect/>
          </a:stretch>
        </p:blipFill>
        <p:spPr>
          <a:xfrm>
            <a:off x="277507" y="2474242"/>
            <a:ext cx="185130" cy="313297"/>
          </a:xfrm>
          <a:prstGeom prst="rect">
            <a:avLst/>
          </a:prstGeom>
        </p:spPr>
      </p:pic>
      <p:pic>
        <p:nvPicPr>
          <p:cNvPr id="34" name="図 33"/>
          <p:cNvPicPr>
            <a:picLocks noChangeAspect="1"/>
          </p:cNvPicPr>
          <p:nvPr/>
        </p:nvPicPr>
        <p:blipFill>
          <a:blip r:embed="rId11"/>
          <a:stretch>
            <a:fillRect/>
          </a:stretch>
        </p:blipFill>
        <p:spPr>
          <a:xfrm>
            <a:off x="250603" y="3233740"/>
            <a:ext cx="206879" cy="399967"/>
          </a:xfrm>
          <a:prstGeom prst="rect">
            <a:avLst/>
          </a:prstGeom>
        </p:spPr>
      </p:pic>
      <p:pic>
        <p:nvPicPr>
          <p:cNvPr id="35" name="図 34"/>
          <p:cNvPicPr>
            <a:picLocks noChangeAspect="1"/>
          </p:cNvPicPr>
          <p:nvPr/>
        </p:nvPicPr>
        <p:blipFill>
          <a:blip r:embed="rId8"/>
          <a:stretch>
            <a:fillRect/>
          </a:stretch>
        </p:blipFill>
        <p:spPr>
          <a:xfrm>
            <a:off x="257730" y="5483416"/>
            <a:ext cx="215962" cy="311946"/>
          </a:xfrm>
          <a:prstGeom prst="rect">
            <a:avLst/>
          </a:prstGeom>
        </p:spPr>
      </p:pic>
      <p:pic>
        <p:nvPicPr>
          <p:cNvPr id="36" name="図 35"/>
          <p:cNvPicPr>
            <a:picLocks noChangeAspect="1"/>
          </p:cNvPicPr>
          <p:nvPr/>
        </p:nvPicPr>
        <p:blipFill>
          <a:blip r:embed="rId14"/>
          <a:stretch>
            <a:fillRect/>
          </a:stretch>
        </p:blipFill>
        <p:spPr>
          <a:xfrm>
            <a:off x="257730" y="6085117"/>
            <a:ext cx="226248" cy="260527"/>
          </a:xfrm>
          <a:prstGeom prst="rect">
            <a:avLst/>
          </a:prstGeom>
        </p:spPr>
      </p:pic>
      <p:sp>
        <p:nvSpPr>
          <p:cNvPr id="37" name="正方形/長方形 36"/>
          <p:cNvSpPr/>
          <p:nvPr/>
        </p:nvSpPr>
        <p:spPr>
          <a:xfrm>
            <a:off x="118851" y="1149350"/>
            <a:ext cx="5119899"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6507" y="3719350"/>
            <a:ext cx="5112243"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直線コネクタ 38"/>
          <p:cNvCxnSpPr/>
          <p:nvPr/>
        </p:nvCxnSpPr>
        <p:spPr>
          <a:xfrm flipV="1">
            <a:off x="118852" y="1597690"/>
            <a:ext cx="5119898" cy="15905"/>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126508" y="4083265"/>
            <a:ext cx="5112242" cy="296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1" name="図 40"/>
          <p:cNvPicPr>
            <a:picLocks noChangeAspect="1"/>
          </p:cNvPicPr>
          <p:nvPr/>
        </p:nvPicPr>
        <p:blipFill>
          <a:blip r:embed="rId15"/>
          <a:stretch>
            <a:fillRect/>
          </a:stretch>
        </p:blipFill>
        <p:spPr>
          <a:xfrm>
            <a:off x="1403044" y="1637182"/>
            <a:ext cx="141175" cy="172546"/>
          </a:xfrm>
          <a:prstGeom prst="rect">
            <a:avLst/>
          </a:prstGeom>
        </p:spPr>
      </p:pic>
      <p:pic>
        <p:nvPicPr>
          <p:cNvPr id="42" name="図 41"/>
          <p:cNvPicPr>
            <a:picLocks noChangeAspect="1"/>
          </p:cNvPicPr>
          <p:nvPr/>
        </p:nvPicPr>
        <p:blipFill>
          <a:blip r:embed="rId15"/>
          <a:stretch>
            <a:fillRect/>
          </a:stretch>
        </p:blipFill>
        <p:spPr>
          <a:xfrm>
            <a:off x="1394269" y="1794488"/>
            <a:ext cx="141175" cy="172546"/>
          </a:xfrm>
          <a:prstGeom prst="rect">
            <a:avLst/>
          </a:prstGeom>
        </p:spPr>
      </p:pic>
      <p:sp>
        <p:nvSpPr>
          <p:cNvPr id="43" name="テキスト ボックス 42"/>
          <p:cNvSpPr txBox="1"/>
          <p:nvPr/>
        </p:nvSpPr>
        <p:spPr>
          <a:xfrm>
            <a:off x="1618664" y="1589297"/>
            <a:ext cx="1537403" cy="261610"/>
          </a:xfrm>
          <a:prstGeom prst="rect">
            <a:avLst/>
          </a:prstGeom>
          <a:noFill/>
        </p:spPr>
        <p:txBody>
          <a:bodyPr wrap="square" rtlCol="0">
            <a:spAutoFit/>
          </a:bodyPr>
          <a:lstStyle/>
          <a:p>
            <a:r>
              <a:rPr lang="ja-JP" altLang="en-US" sz="1050" dirty="0" smtClean="0">
                <a:latin typeface="+mj-ea"/>
                <a:ea typeface="+mj-ea"/>
              </a:rPr>
              <a:t>男性目線</a:t>
            </a:r>
            <a:endParaRPr kumimoji="1" lang="ja-JP" altLang="en-US" sz="1050" dirty="0">
              <a:latin typeface="+mj-ea"/>
              <a:ea typeface="+mj-ea"/>
            </a:endParaRPr>
          </a:p>
        </p:txBody>
      </p:sp>
      <p:sp>
        <p:nvSpPr>
          <p:cNvPr id="44" name="テキスト ボックス 43"/>
          <p:cNvSpPr txBox="1"/>
          <p:nvPr/>
        </p:nvSpPr>
        <p:spPr>
          <a:xfrm>
            <a:off x="1617098" y="1782750"/>
            <a:ext cx="1537403" cy="261610"/>
          </a:xfrm>
          <a:prstGeom prst="rect">
            <a:avLst/>
          </a:prstGeom>
          <a:noFill/>
        </p:spPr>
        <p:txBody>
          <a:bodyPr wrap="square" rtlCol="0">
            <a:spAutoFit/>
          </a:bodyPr>
          <a:lstStyle/>
          <a:p>
            <a:r>
              <a:rPr lang="ja-JP" altLang="en-US" sz="1050" dirty="0" smtClean="0">
                <a:latin typeface="+mj-ea"/>
                <a:ea typeface="+mj-ea"/>
              </a:rPr>
              <a:t>女性</a:t>
            </a:r>
            <a:r>
              <a:rPr lang="ja-JP" altLang="en-US" sz="1050" dirty="0">
                <a:latin typeface="+mj-ea"/>
                <a:ea typeface="+mj-ea"/>
              </a:rPr>
              <a:t>目線</a:t>
            </a:r>
            <a:endParaRPr kumimoji="1" lang="ja-JP" altLang="en-US" sz="1050" dirty="0">
              <a:latin typeface="+mj-ea"/>
              <a:ea typeface="+mj-ea"/>
            </a:endParaRPr>
          </a:p>
        </p:txBody>
      </p:sp>
      <p:sp>
        <p:nvSpPr>
          <p:cNvPr id="47" name="テキスト ボックス 46"/>
          <p:cNvSpPr txBox="1"/>
          <p:nvPr/>
        </p:nvSpPr>
        <p:spPr>
          <a:xfrm>
            <a:off x="1260544" y="2074807"/>
            <a:ext cx="1537403" cy="261610"/>
          </a:xfrm>
          <a:prstGeom prst="rect">
            <a:avLst/>
          </a:prstGeom>
          <a:noFill/>
        </p:spPr>
        <p:txBody>
          <a:bodyPr wrap="square" rtlCol="0">
            <a:spAutoFit/>
          </a:bodyPr>
          <a:lstStyle/>
          <a:p>
            <a:r>
              <a:rPr kumimoji="1" lang="ja-JP" altLang="en-US" sz="1050" dirty="0" smtClean="0">
                <a:solidFill>
                  <a:srgbClr val="00B050"/>
                </a:solidFill>
                <a:latin typeface="+mj-ea"/>
                <a:ea typeface="+mj-ea"/>
              </a:rPr>
              <a:t>アイテム検索結果へ</a:t>
            </a:r>
            <a:endParaRPr kumimoji="1" lang="ja-JP" altLang="en-US" sz="1050" dirty="0">
              <a:solidFill>
                <a:srgbClr val="00B050"/>
              </a:solidFill>
              <a:latin typeface="+mj-ea"/>
              <a:ea typeface="+mj-ea"/>
            </a:endParaRPr>
          </a:p>
        </p:txBody>
      </p:sp>
      <p:sp>
        <p:nvSpPr>
          <p:cNvPr id="48" name="円/楕円 47"/>
          <p:cNvSpPr/>
          <p:nvPr/>
        </p:nvSpPr>
        <p:spPr>
          <a:xfrm>
            <a:off x="1582382" y="1674830"/>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円/楕円 48"/>
          <p:cNvSpPr/>
          <p:nvPr/>
        </p:nvSpPr>
        <p:spPr>
          <a:xfrm>
            <a:off x="1582382" y="187863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テキスト ボックス 49"/>
          <p:cNvSpPr txBox="1"/>
          <p:nvPr/>
        </p:nvSpPr>
        <p:spPr>
          <a:xfrm>
            <a:off x="2198583" y="1678578"/>
            <a:ext cx="1537403" cy="261610"/>
          </a:xfrm>
          <a:prstGeom prst="rect">
            <a:avLst/>
          </a:prstGeom>
          <a:noFill/>
        </p:spPr>
        <p:txBody>
          <a:bodyPr wrap="square" rtlCol="0">
            <a:spAutoFit/>
          </a:bodyPr>
          <a:lstStyle/>
          <a:p>
            <a:r>
              <a:rPr kumimoji="1" lang="ja-JP" altLang="en-US" sz="1050" dirty="0" smtClean="0">
                <a:solidFill>
                  <a:srgbClr val="00B050"/>
                </a:solidFill>
                <a:latin typeface="+mj-ea"/>
                <a:ea typeface="+mj-ea"/>
              </a:rPr>
              <a:t>アイテム検索結果へ</a:t>
            </a:r>
            <a:endParaRPr kumimoji="1" lang="ja-JP" altLang="en-US" sz="1050" dirty="0">
              <a:solidFill>
                <a:srgbClr val="00B050"/>
              </a:solidFill>
              <a:latin typeface="+mj-ea"/>
              <a:ea typeface="+mj-ea"/>
            </a:endParaRPr>
          </a:p>
        </p:txBody>
      </p:sp>
      <p:sp>
        <p:nvSpPr>
          <p:cNvPr id="51" name="テキスト ボックス 50"/>
          <p:cNvSpPr txBox="1"/>
          <p:nvPr/>
        </p:nvSpPr>
        <p:spPr>
          <a:xfrm>
            <a:off x="1758872" y="2398891"/>
            <a:ext cx="2013028" cy="253916"/>
          </a:xfrm>
          <a:prstGeom prst="rect">
            <a:avLst/>
          </a:prstGeom>
          <a:noFill/>
        </p:spPr>
        <p:txBody>
          <a:bodyPr wrap="square" rtlCol="0">
            <a:spAutoFit/>
          </a:bodyPr>
          <a:lstStyle/>
          <a:p>
            <a:r>
              <a:rPr lang="ja-JP" altLang="en-US" sz="1050" dirty="0" smtClean="0">
                <a:latin typeface="+mj-ea"/>
                <a:ea typeface="+mj-ea"/>
              </a:rPr>
              <a:t>耐防水にこだわる</a:t>
            </a:r>
            <a:r>
              <a:rPr lang="en-US" altLang="ja-JP" sz="1050" dirty="0" smtClean="0">
                <a:latin typeface="+mj-ea"/>
                <a:ea typeface="+mj-ea"/>
              </a:rPr>
              <a:t>(iPhone</a:t>
            </a:r>
            <a:r>
              <a:rPr lang="ja-JP" altLang="en-US" sz="1050" dirty="0" smtClean="0">
                <a:latin typeface="+mj-ea"/>
                <a:ea typeface="+mj-ea"/>
              </a:rPr>
              <a:t>のみ</a:t>
            </a:r>
            <a:r>
              <a:rPr lang="en-US" altLang="ja-JP" sz="1050" dirty="0" smtClean="0">
                <a:latin typeface="+mj-ea"/>
                <a:ea typeface="+mj-ea"/>
              </a:rPr>
              <a:t>)</a:t>
            </a:r>
            <a:endParaRPr kumimoji="1" lang="ja-JP" altLang="en-US" sz="1050" dirty="0">
              <a:latin typeface="+mj-ea"/>
              <a:ea typeface="+mj-ea"/>
            </a:endParaRPr>
          </a:p>
        </p:txBody>
      </p:sp>
      <p:sp>
        <p:nvSpPr>
          <p:cNvPr id="52" name="円/楕円 51"/>
          <p:cNvSpPr/>
          <p:nvPr/>
        </p:nvSpPr>
        <p:spPr>
          <a:xfrm>
            <a:off x="1722590" y="2484424"/>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3" name="図 52"/>
          <p:cNvPicPr>
            <a:picLocks noChangeAspect="1"/>
          </p:cNvPicPr>
          <p:nvPr/>
        </p:nvPicPr>
        <p:blipFill>
          <a:blip r:embed="rId15"/>
          <a:stretch>
            <a:fillRect/>
          </a:stretch>
        </p:blipFill>
        <p:spPr>
          <a:xfrm>
            <a:off x="1568598" y="2456753"/>
            <a:ext cx="141175" cy="172546"/>
          </a:xfrm>
          <a:prstGeom prst="rect">
            <a:avLst/>
          </a:prstGeom>
        </p:spPr>
      </p:pic>
      <p:pic>
        <p:nvPicPr>
          <p:cNvPr id="54" name="図 53"/>
          <p:cNvPicPr>
            <a:picLocks noChangeAspect="1"/>
          </p:cNvPicPr>
          <p:nvPr/>
        </p:nvPicPr>
        <p:blipFill>
          <a:blip r:embed="rId15"/>
          <a:stretch>
            <a:fillRect/>
          </a:stretch>
        </p:blipFill>
        <p:spPr>
          <a:xfrm>
            <a:off x="1559823" y="2614059"/>
            <a:ext cx="141175" cy="172546"/>
          </a:xfrm>
          <a:prstGeom prst="rect">
            <a:avLst/>
          </a:prstGeom>
        </p:spPr>
      </p:pic>
      <p:sp>
        <p:nvSpPr>
          <p:cNvPr id="55" name="テキスト ボックス 54"/>
          <p:cNvSpPr txBox="1"/>
          <p:nvPr/>
        </p:nvSpPr>
        <p:spPr>
          <a:xfrm>
            <a:off x="1758872" y="2584807"/>
            <a:ext cx="1537403" cy="261610"/>
          </a:xfrm>
          <a:prstGeom prst="rect">
            <a:avLst/>
          </a:prstGeom>
          <a:noFill/>
        </p:spPr>
        <p:txBody>
          <a:bodyPr wrap="square" rtlCol="0">
            <a:spAutoFit/>
          </a:bodyPr>
          <a:lstStyle/>
          <a:p>
            <a:r>
              <a:rPr lang="ja-JP" altLang="en-US" sz="1050" dirty="0" smtClean="0">
                <a:latin typeface="+mj-ea"/>
                <a:ea typeface="+mj-ea"/>
              </a:rPr>
              <a:t>こだわらな</a:t>
            </a:r>
            <a:r>
              <a:rPr lang="ja-JP" altLang="en-US" sz="1050" dirty="0">
                <a:latin typeface="+mj-ea"/>
                <a:ea typeface="+mj-ea"/>
              </a:rPr>
              <a:t>い</a:t>
            </a:r>
            <a:endParaRPr kumimoji="1" lang="ja-JP" altLang="en-US" sz="1050" dirty="0">
              <a:latin typeface="+mj-ea"/>
              <a:ea typeface="+mj-ea"/>
            </a:endParaRPr>
          </a:p>
        </p:txBody>
      </p:sp>
      <p:sp>
        <p:nvSpPr>
          <p:cNvPr id="56" name="円/楕円 55"/>
          <p:cNvSpPr/>
          <p:nvPr/>
        </p:nvSpPr>
        <p:spPr>
          <a:xfrm>
            <a:off x="1722590" y="2670340"/>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a:off x="3531155" y="2474327"/>
            <a:ext cx="1537403" cy="261610"/>
          </a:xfrm>
          <a:prstGeom prst="rect">
            <a:avLst/>
          </a:prstGeom>
          <a:noFill/>
        </p:spPr>
        <p:txBody>
          <a:bodyPr wrap="square" rtlCol="0">
            <a:spAutoFit/>
          </a:bodyPr>
          <a:lstStyle/>
          <a:p>
            <a:r>
              <a:rPr kumimoji="1" lang="ja-JP" altLang="en-US" sz="1050" dirty="0" smtClean="0">
                <a:solidFill>
                  <a:srgbClr val="00B050"/>
                </a:solidFill>
                <a:latin typeface="+mj-ea"/>
                <a:ea typeface="+mj-ea"/>
              </a:rPr>
              <a:t>アイテム検索結果へ</a:t>
            </a:r>
            <a:endParaRPr kumimoji="1" lang="ja-JP" altLang="en-US" sz="1050" dirty="0">
              <a:solidFill>
                <a:srgbClr val="00B050"/>
              </a:solidFill>
              <a:latin typeface="+mj-ea"/>
              <a:ea typeface="+mj-ea"/>
            </a:endParaRPr>
          </a:p>
        </p:txBody>
      </p:sp>
      <p:sp>
        <p:nvSpPr>
          <p:cNvPr id="65" name="テキスト ボックス 64"/>
          <p:cNvSpPr txBox="1"/>
          <p:nvPr/>
        </p:nvSpPr>
        <p:spPr>
          <a:xfrm>
            <a:off x="1659656" y="2766009"/>
            <a:ext cx="2013028" cy="253916"/>
          </a:xfrm>
          <a:prstGeom prst="rect">
            <a:avLst/>
          </a:prstGeom>
          <a:noFill/>
        </p:spPr>
        <p:txBody>
          <a:bodyPr wrap="square" rtlCol="0">
            <a:spAutoFit/>
          </a:bodyPr>
          <a:lstStyle/>
          <a:p>
            <a:r>
              <a:rPr lang="ja-JP" altLang="en-US" sz="1050" dirty="0" smtClean="0">
                <a:latin typeface="+mj-ea"/>
                <a:ea typeface="+mj-ea"/>
              </a:rPr>
              <a:t>アパレルブランド</a:t>
            </a:r>
            <a:endParaRPr lang="en-US" altLang="ja-JP" sz="1050" dirty="0" smtClean="0">
              <a:latin typeface="+mj-ea"/>
              <a:ea typeface="+mj-ea"/>
            </a:endParaRPr>
          </a:p>
        </p:txBody>
      </p:sp>
      <p:sp>
        <p:nvSpPr>
          <p:cNvPr id="66" name="円/楕円 65"/>
          <p:cNvSpPr/>
          <p:nvPr/>
        </p:nvSpPr>
        <p:spPr>
          <a:xfrm>
            <a:off x="1623374" y="285154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7" name="図 66"/>
          <p:cNvPicPr>
            <a:picLocks noChangeAspect="1"/>
          </p:cNvPicPr>
          <p:nvPr/>
        </p:nvPicPr>
        <p:blipFill>
          <a:blip r:embed="rId15"/>
          <a:stretch>
            <a:fillRect/>
          </a:stretch>
        </p:blipFill>
        <p:spPr>
          <a:xfrm>
            <a:off x="1469382" y="2823871"/>
            <a:ext cx="141175" cy="172546"/>
          </a:xfrm>
          <a:prstGeom prst="rect">
            <a:avLst/>
          </a:prstGeom>
        </p:spPr>
      </p:pic>
      <p:pic>
        <p:nvPicPr>
          <p:cNvPr id="68" name="図 67"/>
          <p:cNvPicPr>
            <a:picLocks noChangeAspect="1"/>
          </p:cNvPicPr>
          <p:nvPr/>
        </p:nvPicPr>
        <p:blipFill>
          <a:blip r:embed="rId15"/>
          <a:stretch>
            <a:fillRect/>
          </a:stretch>
        </p:blipFill>
        <p:spPr>
          <a:xfrm>
            <a:off x="1460607" y="2981177"/>
            <a:ext cx="141175" cy="172546"/>
          </a:xfrm>
          <a:prstGeom prst="rect">
            <a:avLst/>
          </a:prstGeom>
        </p:spPr>
      </p:pic>
      <p:sp>
        <p:nvSpPr>
          <p:cNvPr id="69" name="テキスト ボックス 68"/>
          <p:cNvSpPr txBox="1"/>
          <p:nvPr/>
        </p:nvSpPr>
        <p:spPr>
          <a:xfrm>
            <a:off x="1659656" y="2951925"/>
            <a:ext cx="1537403" cy="261610"/>
          </a:xfrm>
          <a:prstGeom prst="rect">
            <a:avLst/>
          </a:prstGeom>
          <a:noFill/>
        </p:spPr>
        <p:txBody>
          <a:bodyPr wrap="square" rtlCol="0">
            <a:spAutoFit/>
          </a:bodyPr>
          <a:lstStyle/>
          <a:p>
            <a:r>
              <a:rPr lang="ja-JP" altLang="en-US" sz="1050" dirty="0" smtClean="0">
                <a:latin typeface="+mj-ea"/>
                <a:ea typeface="+mj-ea"/>
              </a:rPr>
              <a:t>デザイナーズブランド</a:t>
            </a:r>
            <a:endParaRPr kumimoji="1" lang="ja-JP" altLang="en-US" sz="1050" dirty="0">
              <a:latin typeface="+mj-ea"/>
              <a:ea typeface="+mj-ea"/>
            </a:endParaRPr>
          </a:p>
        </p:txBody>
      </p:sp>
      <p:sp>
        <p:nvSpPr>
          <p:cNvPr id="70" name="円/楕円 69"/>
          <p:cNvSpPr/>
          <p:nvPr/>
        </p:nvSpPr>
        <p:spPr>
          <a:xfrm>
            <a:off x="1623374" y="303745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1" name="図 70"/>
          <p:cNvPicPr>
            <a:picLocks noChangeAspect="1"/>
          </p:cNvPicPr>
          <p:nvPr/>
        </p:nvPicPr>
        <p:blipFill>
          <a:blip r:embed="rId15"/>
          <a:stretch>
            <a:fillRect/>
          </a:stretch>
        </p:blipFill>
        <p:spPr>
          <a:xfrm>
            <a:off x="1460607" y="3148865"/>
            <a:ext cx="141175" cy="172546"/>
          </a:xfrm>
          <a:prstGeom prst="rect">
            <a:avLst/>
          </a:prstGeom>
        </p:spPr>
      </p:pic>
      <p:sp>
        <p:nvSpPr>
          <p:cNvPr id="72" name="テキスト ボックス 71"/>
          <p:cNvSpPr txBox="1"/>
          <p:nvPr/>
        </p:nvSpPr>
        <p:spPr>
          <a:xfrm>
            <a:off x="1659656" y="3119613"/>
            <a:ext cx="1537403" cy="253916"/>
          </a:xfrm>
          <a:prstGeom prst="rect">
            <a:avLst/>
          </a:prstGeom>
          <a:noFill/>
        </p:spPr>
        <p:txBody>
          <a:bodyPr wrap="square" rtlCol="0">
            <a:spAutoFit/>
          </a:bodyPr>
          <a:lstStyle/>
          <a:p>
            <a:r>
              <a:rPr lang="ja-JP" altLang="en-US" sz="1050" dirty="0" smtClean="0">
                <a:latin typeface="+mj-ea"/>
                <a:ea typeface="+mj-ea"/>
              </a:rPr>
              <a:t>キャラクター</a:t>
            </a:r>
            <a:endParaRPr lang="en-US" altLang="ja-JP" sz="1050" dirty="0" smtClean="0">
              <a:latin typeface="+mj-ea"/>
              <a:ea typeface="+mj-ea"/>
            </a:endParaRPr>
          </a:p>
        </p:txBody>
      </p:sp>
      <p:sp>
        <p:nvSpPr>
          <p:cNvPr id="73" name="円/楕円 72"/>
          <p:cNvSpPr/>
          <p:nvPr/>
        </p:nvSpPr>
        <p:spPr>
          <a:xfrm>
            <a:off x="1623374" y="320514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5" name="図 74"/>
          <p:cNvPicPr>
            <a:picLocks noChangeAspect="1"/>
          </p:cNvPicPr>
          <p:nvPr/>
        </p:nvPicPr>
        <p:blipFill>
          <a:blip r:embed="rId15"/>
          <a:stretch>
            <a:fillRect/>
          </a:stretch>
        </p:blipFill>
        <p:spPr>
          <a:xfrm>
            <a:off x="2030035" y="3365193"/>
            <a:ext cx="141175" cy="172546"/>
          </a:xfrm>
          <a:prstGeom prst="rect">
            <a:avLst/>
          </a:prstGeom>
        </p:spPr>
      </p:pic>
      <p:sp>
        <p:nvSpPr>
          <p:cNvPr id="76" name="テキスト ボックス 75"/>
          <p:cNvSpPr txBox="1"/>
          <p:nvPr/>
        </p:nvSpPr>
        <p:spPr>
          <a:xfrm>
            <a:off x="2078231" y="3332367"/>
            <a:ext cx="1898471" cy="253916"/>
          </a:xfrm>
          <a:prstGeom prst="rect">
            <a:avLst/>
          </a:prstGeom>
          <a:noFill/>
        </p:spPr>
        <p:txBody>
          <a:bodyPr wrap="square" rtlCol="0">
            <a:spAutoFit/>
          </a:bodyPr>
          <a:lstStyle/>
          <a:p>
            <a:r>
              <a:rPr lang="ja-JP" altLang="en-US" sz="1050" dirty="0" smtClean="0">
                <a:latin typeface="+mj-ea"/>
                <a:ea typeface="+mj-ea"/>
              </a:rPr>
              <a:t>最低金額</a:t>
            </a:r>
            <a:r>
              <a:rPr lang="en-US" altLang="ja-JP" sz="1050" dirty="0" smtClean="0">
                <a:latin typeface="+mj-ea"/>
                <a:ea typeface="+mj-ea"/>
              </a:rPr>
              <a:t>____\</a:t>
            </a:r>
            <a:r>
              <a:rPr lang="ja-JP" altLang="en-US" sz="1050" dirty="0" smtClean="0">
                <a:latin typeface="+mj-ea"/>
                <a:ea typeface="+mj-ea"/>
              </a:rPr>
              <a:t>～最高金額</a:t>
            </a:r>
            <a:r>
              <a:rPr lang="en-US" altLang="ja-JP" sz="1050" dirty="0" smtClean="0">
                <a:latin typeface="+mj-ea"/>
                <a:ea typeface="+mj-ea"/>
              </a:rPr>
              <a:t>____\</a:t>
            </a:r>
          </a:p>
        </p:txBody>
      </p:sp>
      <p:sp>
        <p:nvSpPr>
          <p:cNvPr id="78" name="テキスト ボックス 77"/>
          <p:cNvSpPr txBox="1"/>
          <p:nvPr/>
        </p:nvSpPr>
        <p:spPr>
          <a:xfrm>
            <a:off x="2961856" y="2951925"/>
            <a:ext cx="1537403" cy="261610"/>
          </a:xfrm>
          <a:prstGeom prst="rect">
            <a:avLst/>
          </a:prstGeom>
          <a:noFill/>
        </p:spPr>
        <p:txBody>
          <a:bodyPr wrap="square" rtlCol="0">
            <a:spAutoFit/>
          </a:bodyPr>
          <a:lstStyle/>
          <a:p>
            <a:r>
              <a:rPr kumimoji="1" lang="ja-JP" altLang="en-US" sz="1050" dirty="0" smtClean="0">
                <a:solidFill>
                  <a:srgbClr val="00B050"/>
                </a:solidFill>
                <a:latin typeface="+mj-ea"/>
                <a:ea typeface="+mj-ea"/>
              </a:rPr>
              <a:t>アイテム検索結果へ</a:t>
            </a:r>
            <a:endParaRPr kumimoji="1" lang="ja-JP" altLang="en-US" sz="1050" dirty="0">
              <a:solidFill>
                <a:srgbClr val="00B050"/>
              </a:solidFill>
              <a:latin typeface="+mj-ea"/>
              <a:ea typeface="+mj-ea"/>
            </a:endParaRPr>
          </a:p>
        </p:txBody>
      </p:sp>
      <p:sp>
        <p:nvSpPr>
          <p:cNvPr id="79" name="テキスト ボックス 78"/>
          <p:cNvSpPr txBox="1"/>
          <p:nvPr/>
        </p:nvSpPr>
        <p:spPr>
          <a:xfrm>
            <a:off x="2136848" y="6086550"/>
            <a:ext cx="1898471" cy="253916"/>
          </a:xfrm>
          <a:prstGeom prst="rect">
            <a:avLst/>
          </a:prstGeom>
          <a:noFill/>
        </p:spPr>
        <p:txBody>
          <a:bodyPr wrap="square" rtlCol="0">
            <a:spAutoFit/>
          </a:bodyPr>
          <a:lstStyle/>
          <a:p>
            <a:r>
              <a:rPr lang="ja-JP" altLang="en-US" sz="1050" dirty="0" smtClean="0">
                <a:latin typeface="+mj-ea"/>
                <a:ea typeface="+mj-ea"/>
              </a:rPr>
              <a:t>最低金額</a:t>
            </a:r>
            <a:r>
              <a:rPr lang="en-US" altLang="ja-JP" sz="1050" dirty="0" smtClean="0">
                <a:latin typeface="+mj-ea"/>
                <a:ea typeface="+mj-ea"/>
              </a:rPr>
              <a:t>____\</a:t>
            </a:r>
            <a:r>
              <a:rPr lang="ja-JP" altLang="en-US" sz="1050" dirty="0" smtClean="0">
                <a:latin typeface="+mj-ea"/>
                <a:ea typeface="+mj-ea"/>
              </a:rPr>
              <a:t>～最高金額</a:t>
            </a:r>
            <a:r>
              <a:rPr lang="en-US" altLang="ja-JP" sz="1050" dirty="0" smtClean="0">
                <a:latin typeface="+mj-ea"/>
                <a:ea typeface="+mj-ea"/>
              </a:rPr>
              <a:t>____\</a:t>
            </a:r>
          </a:p>
        </p:txBody>
      </p:sp>
      <p:pic>
        <p:nvPicPr>
          <p:cNvPr id="81" name="図 80"/>
          <p:cNvPicPr>
            <a:picLocks noChangeAspect="1"/>
          </p:cNvPicPr>
          <p:nvPr/>
        </p:nvPicPr>
        <p:blipFill>
          <a:blip r:embed="rId15"/>
          <a:stretch>
            <a:fillRect/>
          </a:stretch>
        </p:blipFill>
        <p:spPr>
          <a:xfrm>
            <a:off x="2084509" y="6142690"/>
            <a:ext cx="141175" cy="172546"/>
          </a:xfrm>
          <a:prstGeom prst="rect">
            <a:avLst/>
          </a:prstGeom>
        </p:spPr>
      </p:pic>
      <p:sp>
        <p:nvSpPr>
          <p:cNvPr id="84" name="テキスト ボックス 83"/>
          <p:cNvSpPr txBox="1"/>
          <p:nvPr/>
        </p:nvSpPr>
        <p:spPr>
          <a:xfrm>
            <a:off x="1822602" y="4249142"/>
            <a:ext cx="1537403" cy="261610"/>
          </a:xfrm>
          <a:prstGeom prst="rect">
            <a:avLst/>
          </a:prstGeom>
          <a:noFill/>
        </p:spPr>
        <p:txBody>
          <a:bodyPr wrap="square" rtlCol="0">
            <a:spAutoFit/>
          </a:bodyPr>
          <a:lstStyle/>
          <a:p>
            <a:r>
              <a:rPr kumimoji="1" lang="ja-JP" altLang="en-US" sz="1050" dirty="0" smtClean="0">
                <a:solidFill>
                  <a:srgbClr val="00B050"/>
                </a:solidFill>
                <a:latin typeface="+mj-ea"/>
                <a:ea typeface="+mj-ea"/>
              </a:rPr>
              <a:t>アイテム検索結果へ</a:t>
            </a:r>
            <a:endParaRPr kumimoji="1" lang="ja-JP" altLang="en-US" sz="1050" dirty="0">
              <a:solidFill>
                <a:srgbClr val="00B050"/>
              </a:solidFill>
              <a:latin typeface="+mj-ea"/>
              <a:ea typeface="+mj-ea"/>
            </a:endParaRPr>
          </a:p>
        </p:txBody>
      </p:sp>
      <p:sp>
        <p:nvSpPr>
          <p:cNvPr id="85" name="テキスト ボックス 84"/>
          <p:cNvSpPr txBox="1"/>
          <p:nvPr/>
        </p:nvSpPr>
        <p:spPr>
          <a:xfrm>
            <a:off x="1825861" y="4843147"/>
            <a:ext cx="1537403" cy="261610"/>
          </a:xfrm>
          <a:prstGeom prst="rect">
            <a:avLst/>
          </a:prstGeom>
          <a:noFill/>
        </p:spPr>
        <p:txBody>
          <a:bodyPr wrap="square" rtlCol="0">
            <a:spAutoFit/>
          </a:bodyPr>
          <a:lstStyle/>
          <a:p>
            <a:r>
              <a:rPr kumimoji="1" lang="ja-JP" altLang="en-US" sz="1050" dirty="0" smtClean="0">
                <a:solidFill>
                  <a:srgbClr val="00B050"/>
                </a:solidFill>
                <a:latin typeface="+mj-ea"/>
                <a:ea typeface="+mj-ea"/>
              </a:rPr>
              <a:t>アイテム検索結果へ</a:t>
            </a:r>
            <a:endParaRPr kumimoji="1" lang="ja-JP" altLang="en-US" sz="1050" dirty="0">
              <a:solidFill>
                <a:srgbClr val="00B050"/>
              </a:solidFill>
              <a:latin typeface="+mj-ea"/>
              <a:ea typeface="+mj-ea"/>
            </a:endParaRPr>
          </a:p>
        </p:txBody>
      </p:sp>
      <p:sp>
        <p:nvSpPr>
          <p:cNvPr id="86" name="テキスト ボックス 85"/>
          <p:cNvSpPr txBox="1"/>
          <p:nvPr/>
        </p:nvSpPr>
        <p:spPr>
          <a:xfrm>
            <a:off x="1630410" y="5517691"/>
            <a:ext cx="1537403" cy="261610"/>
          </a:xfrm>
          <a:prstGeom prst="rect">
            <a:avLst/>
          </a:prstGeom>
          <a:noFill/>
        </p:spPr>
        <p:txBody>
          <a:bodyPr wrap="square" rtlCol="0">
            <a:spAutoFit/>
          </a:bodyPr>
          <a:lstStyle/>
          <a:p>
            <a:r>
              <a:rPr kumimoji="1" lang="ja-JP" altLang="en-US" sz="1050" dirty="0" smtClean="0">
                <a:solidFill>
                  <a:srgbClr val="00B050"/>
                </a:solidFill>
                <a:latin typeface="+mj-ea"/>
                <a:ea typeface="+mj-ea"/>
              </a:rPr>
              <a:t>アイテム検索結果へ</a:t>
            </a:r>
            <a:endParaRPr kumimoji="1" lang="ja-JP" altLang="en-US" sz="1050" dirty="0">
              <a:solidFill>
                <a:srgbClr val="00B050"/>
              </a:solidFill>
              <a:latin typeface="+mj-ea"/>
              <a:ea typeface="+mj-ea"/>
            </a:endParaRPr>
          </a:p>
        </p:txBody>
      </p:sp>
      <p:sp>
        <p:nvSpPr>
          <p:cNvPr id="87" name="円/楕円 86"/>
          <p:cNvSpPr/>
          <p:nvPr/>
        </p:nvSpPr>
        <p:spPr>
          <a:xfrm>
            <a:off x="150855" y="1728824"/>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円/楕円 87"/>
          <p:cNvSpPr/>
          <p:nvPr/>
        </p:nvSpPr>
        <p:spPr>
          <a:xfrm>
            <a:off x="144872" y="2162470"/>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円/楕円 88"/>
          <p:cNvSpPr/>
          <p:nvPr/>
        </p:nvSpPr>
        <p:spPr>
          <a:xfrm>
            <a:off x="156165" y="2594407"/>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円/楕円 89"/>
          <p:cNvSpPr/>
          <p:nvPr/>
        </p:nvSpPr>
        <p:spPr>
          <a:xfrm>
            <a:off x="150182" y="3028053"/>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円/楕円 90"/>
          <p:cNvSpPr/>
          <p:nvPr/>
        </p:nvSpPr>
        <p:spPr>
          <a:xfrm>
            <a:off x="140017" y="3427537"/>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円/楕円 91"/>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円/楕円 92"/>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円/楕円 93"/>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円/楕円 94"/>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テキスト ボックス 95"/>
          <p:cNvSpPr txBox="1"/>
          <p:nvPr/>
        </p:nvSpPr>
        <p:spPr>
          <a:xfrm>
            <a:off x="175522" y="6446779"/>
            <a:ext cx="7132533" cy="276999"/>
          </a:xfrm>
          <a:prstGeom prst="rect">
            <a:avLst/>
          </a:prstGeom>
          <a:noFill/>
        </p:spPr>
        <p:txBody>
          <a:bodyPr wrap="square" rtlCol="0">
            <a:spAutoFit/>
          </a:bodyPr>
          <a:lstStyle/>
          <a:p>
            <a:r>
              <a:rPr lang="en-US" altLang="ja-JP" sz="1200" dirty="0" smtClean="0">
                <a:latin typeface="+mj-ea"/>
                <a:ea typeface="+mj-ea"/>
              </a:rPr>
              <a:t>※</a:t>
            </a:r>
            <a:r>
              <a:rPr lang="ja-JP" altLang="en-US" sz="1200" dirty="0" smtClean="0">
                <a:latin typeface="+mj-ea"/>
                <a:ea typeface="+mj-ea"/>
              </a:rPr>
              <a:t>複数の項目にチェックをつけて検索した場合はチェックした全ての条件に当てはまるアイテムを表示します。</a:t>
            </a:r>
            <a:endParaRPr kumimoji="1" lang="ja-JP" altLang="en-US" sz="1200" dirty="0">
              <a:latin typeface="+mj-ea"/>
              <a:ea typeface="+mj-ea"/>
            </a:endParaRPr>
          </a:p>
        </p:txBody>
      </p:sp>
      <p:pic>
        <p:nvPicPr>
          <p:cNvPr id="83" name="図 82"/>
          <p:cNvPicPr>
            <a:picLocks noChangeAspect="1"/>
          </p:cNvPicPr>
          <p:nvPr/>
        </p:nvPicPr>
        <p:blipFill>
          <a:blip r:embed="rId16"/>
          <a:stretch>
            <a:fillRect/>
          </a:stretch>
        </p:blipFill>
        <p:spPr>
          <a:xfrm>
            <a:off x="5384514" y="1078212"/>
            <a:ext cx="5861737" cy="186195"/>
          </a:xfrm>
          <a:prstGeom prst="rect">
            <a:avLst/>
          </a:prstGeom>
        </p:spPr>
      </p:pic>
      <p:sp>
        <p:nvSpPr>
          <p:cNvPr id="97" name="テキスト ボックス 96"/>
          <p:cNvSpPr txBox="1"/>
          <p:nvPr/>
        </p:nvSpPr>
        <p:spPr>
          <a:xfrm>
            <a:off x="6559215" y="1051332"/>
            <a:ext cx="1094222" cy="230832"/>
          </a:xfrm>
          <a:prstGeom prst="rect">
            <a:avLst/>
          </a:prstGeom>
          <a:noFill/>
        </p:spPr>
        <p:txBody>
          <a:bodyPr wrap="square" rtlCol="0">
            <a:spAutoFit/>
          </a:bodyPr>
          <a:lstStyle/>
          <a:p>
            <a:r>
              <a:rPr lang="ja-JP" altLang="en-US" sz="900" dirty="0" smtClean="0">
                <a:latin typeface="+mj-ea"/>
                <a:ea typeface="+mj-ea"/>
              </a:rPr>
              <a:t>キーワード検索</a:t>
            </a:r>
            <a:endParaRPr kumimoji="1" lang="ja-JP" altLang="en-US" sz="900" dirty="0">
              <a:latin typeface="+mj-ea"/>
              <a:ea typeface="+mj-ea"/>
            </a:endParaRPr>
          </a:p>
        </p:txBody>
      </p:sp>
      <p:pic>
        <p:nvPicPr>
          <p:cNvPr id="3" name="図 2"/>
          <p:cNvPicPr>
            <a:picLocks noChangeAspect="1"/>
          </p:cNvPicPr>
          <p:nvPr/>
        </p:nvPicPr>
        <p:blipFill>
          <a:blip r:embed="rId17"/>
          <a:stretch>
            <a:fillRect/>
          </a:stretch>
        </p:blipFill>
        <p:spPr>
          <a:xfrm>
            <a:off x="4395277" y="3268324"/>
            <a:ext cx="708933" cy="366283"/>
          </a:xfrm>
          <a:prstGeom prst="rect">
            <a:avLst/>
          </a:prstGeom>
        </p:spPr>
      </p:pic>
      <p:pic>
        <p:nvPicPr>
          <p:cNvPr id="98" name="図 97"/>
          <p:cNvPicPr>
            <a:picLocks noChangeAspect="1"/>
          </p:cNvPicPr>
          <p:nvPr/>
        </p:nvPicPr>
        <p:blipFill>
          <a:blip r:embed="rId17"/>
          <a:stretch>
            <a:fillRect/>
          </a:stretch>
        </p:blipFill>
        <p:spPr>
          <a:xfrm>
            <a:off x="4396008" y="5994230"/>
            <a:ext cx="708933" cy="366283"/>
          </a:xfrm>
          <a:prstGeom prst="rect">
            <a:avLst/>
          </a:prstGeom>
        </p:spPr>
      </p:pic>
      <p:sp>
        <p:nvSpPr>
          <p:cNvPr id="99" name="テキスト ボックス 98"/>
          <p:cNvSpPr txBox="1"/>
          <p:nvPr/>
        </p:nvSpPr>
        <p:spPr>
          <a:xfrm>
            <a:off x="5832929" y="1280627"/>
            <a:ext cx="4964905"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機種名やアイテム名、</a:t>
            </a:r>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JAN</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コードを指定して検索できる</a:t>
            </a:r>
            <a:r>
              <a:rPr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100" name="テキスト ボックス 99"/>
          <p:cNvSpPr txBox="1"/>
          <p:nvPr/>
        </p:nvSpPr>
        <p:spPr>
          <a:xfrm>
            <a:off x="5837690" y="1558560"/>
            <a:ext cx="5292273"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未ログインならキーワード検索を利用して機種名を指定する↑</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101" name="テキスト ボックス 100"/>
          <p:cNvSpPr txBox="1"/>
          <p:nvPr/>
        </p:nvSpPr>
        <p:spPr>
          <a:xfrm>
            <a:off x="5384514" y="3325930"/>
            <a:ext cx="6524117"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←未ログインなら機種名は指定されないので全機種の情報が表示される。</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975821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8852" y="97691"/>
            <a:ext cx="12020342" cy="6473371"/>
          </a:xfrm>
          <a:prstGeom prst="rect">
            <a:avLst/>
          </a:prstGeom>
        </p:spPr>
      </p:pic>
      <p:sp>
        <p:nvSpPr>
          <p:cNvPr id="5" name="テキスト ボックス 4"/>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6" name="図 5"/>
          <p:cNvPicPr>
            <a:picLocks noChangeAspect="1"/>
          </p:cNvPicPr>
          <p:nvPr/>
        </p:nvPicPr>
        <p:blipFill>
          <a:blip r:embed="rId3"/>
          <a:stretch>
            <a:fillRect/>
          </a:stretch>
        </p:blipFill>
        <p:spPr>
          <a:xfrm>
            <a:off x="265902" y="956258"/>
            <a:ext cx="1264448" cy="3444530"/>
          </a:xfrm>
          <a:prstGeom prst="rect">
            <a:avLst/>
          </a:prstGeom>
        </p:spPr>
      </p:pic>
      <p:sp>
        <p:nvSpPr>
          <p:cNvPr id="7" name="テキスト ボックス 6"/>
          <p:cNvSpPr txBox="1"/>
          <p:nvPr/>
        </p:nvSpPr>
        <p:spPr>
          <a:xfrm>
            <a:off x="74559" y="855782"/>
            <a:ext cx="2611492" cy="276999"/>
          </a:xfrm>
          <a:prstGeom prst="rect">
            <a:avLst/>
          </a:prstGeom>
          <a:noFill/>
        </p:spPr>
        <p:txBody>
          <a:bodyPr wrap="square" rtlCol="0">
            <a:spAutoFit/>
          </a:bodyPr>
          <a:lstStyle/>
          <a:p>
            <a:r>
              <a:rPr lang="en-US" altLang="ja-JP" sz="1200" dirty="0" smtClean="0">
                <a:latin typeface="+mj-ea"/>
                <a:ea typeface="+mj-ea"/>
              </a:rPr>
              <a:t>item</a:t>
            </a:r>
            <a:r>
              <a:rPr lang="ja-JP" altLang="en-US" sz="1200" dirty="0" smtClean="0">
                <a:latin typeface="+mj-ea"/>
                <a:ea typeface="+mj-ea"/>
              </a:rPr>
              <a:t>ページ</a:t>
            </a:r>
            <a:endParaRPr kumimoji="1" lang="ja-JP" altLang="en-US" sz="1200" dirty="0">
              <a:latin typeface="+mj-ea"/>
              <a:ea typeface="+mj-ea"/>
            </a:endParaRPr>
          </a:p>
        </p:txBody>
      </p:sp>
      <p:pic>
        <p:nvPicPr>
          <p:cNvPr id="8" name="図 7"/>
          <p:cNvPicPr>
            <a:picLocks noChangeAspect="1"/>
          </p:cNvPicPr>
          <p:nvPr/>
        </p:nvPicPr>
        <p:blipFill>
          <a:blip r:embed="rId4"/>
          <a:stretch>
            <a:fillRect/>
          </a:stretch>
        </p:blipFill>
        <p:spPr>
          <a:xfrm>
            <a:off x="144891" y="3685112"/>
            <a:ext cx="1613981" cy="485761"/>
          </a:xfrm>
          <a:prstGeom prst="rect">
            <a:avLst/>
          </a:prstGeom>
        </p:spPr>
      </p:pic>
      <p:pic>
        <p:nvPicPr>
          <p:cNvPr id="9" name="図 8"/>
          <p:cNvPicPr>
            <a:picLocks noChangeAspect="1"/>
          </p:cNvPicPr>
          <p:nvPr/>
        </p:nvPicPr>
        <p:blipFill>
          <a:blip r:embed="rId5"/>
          <a:stretch>
            <a:fillRect/>
          </a:stretch>
        </p:blipFill>
        <p:spPr>
          <a:xfrm>
            <a:off x="283361" y="1626401"/>
            <a:ext cx="1043663" cy="286721"/>
          </a:xfrm>
          <a:prstGeom prst="rect">
            <a:avLst/>
          </a:prstGeom>
        </p:spPr>
      </p:pic>
      <p:pic>
        <p:nvPicPr>
          <p:cNvPr id="10" name="図 9"/>
          <p:cNvPicPr>
            <a:picLocks noChangeAspect="1"/>
          </p:cNvPicPr>
          <p:nvPr/>
        </p:nvPicPr>
        <p:blipFill>
          <a:blip r:embed="rId6"/>
          <a:stretch>
            <a:fillRect/>
          </a:stretch>
        </p:blipFill>
        <p:spPr>
          <a:xfrm>
            <a:off x="250603" y="2036581"/>
            <a:ext cx="215962" cy="311946"/>
          </a:xfrm>
          <a:prstGeom prst="rect">
            <a:avLst/>
          </a:prstGeom>
        </p:spPr>
      </p:pic>
      <p:pic>
        <p:nvPicPr>
          <p:cNvPr id="11" name="図 10"/>
          <p:cNvPicPr>
            <a:picLocks noChangeAspect="1"/>
          </p:cNvPicPr>
          <p:nvPr/>
        </p:nvPicPr>
        <p:blipFill>
          <a:blip r:embed="rId7"/>
          <a:stretch>
            <a:fillRect/>
          </a:stretch>
        </p:blipFill>
        <p:spPr>
          <a:xfrm>
            <a:off x="149225" y="1090506"/>
            <a:ext cx="260151" cy="502959"/>
          </a:xfrm>
          <a:prstGeom prst="rect">
            <a:avLst/>
          </a:prstGeom>
        </p:spPr>
      </p:pic>
      <p:sp>
        <p:nvSpPr>
          <p:cNvPr id="12" name="テキスト ボックス 11"/>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3" name="図 12"/>
          <p:cNvPicPr>
            <a:picLocks noChangeAspect="1"/>
          </p:cNvPicPr>
          <p:nvPr/>
        </p:nvPicPr>
        <p:blipFill>
          <a:blip r:embed="rId8"/>
          <a:stretch>
            <a:fillRect/>
          </a:stretch>
        </p:blipFill>
        <p:spPr>
          <a:xfrm>
            <a:off x="294989" y="4255150"/>
            <a:ext cx="204595" cy="222131"/>
          </a:xfrm>
          <a:prstGeom prst="rect">
            <a:avLst/>
          </a:prstGeom>
        </p:spPr>
      </p:pic>
      <p:sp>
        <p:nvSpPr>
          <p:cNvPr id="14" name="テキスト ボックス 13"/>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15" name="テキスト ボックス 14"/>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sp>
        <p:nvSpPr>
          <p:cNvPr id="16" name="テキスト ボックス 15"/>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17" name="図 16"/>
          <p:cNvPicPr>
            <a:picLocks noChangeAspect="1"/>
          </p:cNvPicPr>
          <p:nvPr/>
        </p:nvPicPr>
        <p:blipFill>
          <a:blip r:embed="rId9"/>
          <a:stretch>
            <a:fillRect/>
          </a:stretch>
        </p:blipFill>
        <p:spPr>
          <a:xfrm>
            <a:off x="291721" y="4830339"/>
            <a:ext cx="185130" cy="313297"/>
          </a:xfrm>
          <a:prstGeom prst="rect">
            <a:avLst/>
          </a:prstGeom>
        </p:spPr>
      </p:pic>
      <p:pic>
        <p:nvPicPr>
          <p:cNvPr id="18" name="図 17"/>
          <p:cNvPicPr>
            <a:picLocks noChangeAspect="1"/>
          </p:cNvPicPr>
          <p:nvPr/>
        </p:nvPicPr>
        <p:blipFill>
          <a:blip r:embed="rId10"/>
          <a:stretch>
            <a:fillRect/>
          </a:stretch>
        </p:blipFill>
        <p:spPr>
          <a:xfrm>
            <a:off x="250603" y="2934400"/>
            <a:ext cx="226248" cy="260527"/>
          </a:xfrm>
          <a:prstGeom prst="rect">
            <a:avLst/>
          </a:prstGeom>
        </p:spPr>
      </p:pic>
      <p:sp>
        <p:nvSpPr>
          <p:cNvPr id="19" name="テキスト ボックス 18"/>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20" name="テキスト ボックス 19"/>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21" name="テキスト ボックス 20"/>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22" name="テキスト ボックス 21"/>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23" name="テキスト ボックス 22"/>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24" name="テキスト ボックス 23"/>
          <p:cNvSpPr txBox="1"/>
          <p:nvPr/>
        </p:nvSpPr>
        <p:spPr>
          <a:xfrm>
            <a:off x="359067" y="3769676"/>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25" name="図 24"/>
          <p:cNvPicPr>
            <a:picLocks noChangeAspect="1"/>
          </p:cNvPicPr>
          <p:nvPr/>
        </p:nvPicPr>
        <p:blipFill>
          <a:blip r:embed="rId9"/>
          <a:stretch>
            <a:fillRect/>
          </a:stretch>
        </p:blipFill>
        <p:spPr>
          <a:xfrm>
            <a:off x="277507" y="2474242"/>
            <a:ext cx="185130" cy="313297"/>
          </a:xfrm>
          <a:prstGeom prst="rect">
            <a:avLst/>
          </a:prstGeom>
        </p:spPr>
      </p:pic>
      <p:pic>
        <p:nvPicPr>
          <p:cNvPr id="26" name="図 25"/>
          <p:cNvPicPr>
            <a:picLocks noChangeAspect="1"/>
          </p:cNvPicPr>
          <p:nvPr/>
        </p:nvPicPr>
        <p:blipFill>
          <a:blip r:embed="rId7"/>
          <a:stretch>
            <a:fillRect/>
          </a:stretch>
        </p:blipFill>
        <p:spPr>
          <a:xfrm>
            <a:off x="250603" y="3233740"/>
            <a:ext cx="206879" cy="399967"/>
          </a:xfrm>
          <a:prstGeom prst="rect">
            <a:avLst/>
          </a:prstGeom>
        </p:spPr>
      </p:pic>
      <p:pic>
        <p:nvPicPr>
          <p:cNvPr id="27" name="図 26"/>
          <p:cNvPicPr>
            <a:picLocks noChangeAspect="1"/>
          </p:cNvPicPr>
          <p:nvPr/>
        </p:nvPicPr>
        <p:blipFill>
          <a:blip r:embed="rId6"/>
          <a:stretch>
            <a:fillRect/>
          </a:stretch>
        </p:blipFill>
        <p:spPr>
          <a:xfrm>
            <a:off x="257730" y="5483416"/>
            <a:ext cx="215962" cy="311946"/>
          </a:xfrm>
          <a:prstGeom prst="rect">
            <a:avLst/>
          </a:prstGeom>
        </p:spPr>
      </p:pic>
      <p:pic>
        <p:nvPicPr>
          <p:cNvPr id="28" name="図 27"/>
          <p:cNvPicPr>
            <a:picLocks noChangeAspect="1"/>
          </p:cNvPicPr>
          <p:nvPr/>
        </p:nvPicPr>
        <p:blipFill>
          <a:blip r:embed="rId10"/>
          <a:stretch>
            <a:fillRect/>
          </a:stretch>
        </p:blipFill>
        <p:spPr>
          <a:xfrm>
            <a:off x="257730" y="6085117"/>
            <a:ext cx="226248" cy="260527"/>
          </a:xfrm>
          <a:prstGeom prst="rect">
            <a:avLst/>
          </a:prstGeom>
        </p:spPr>
      </p:pic>
      <p:sp>
        <p:nvSpPr>
          <p:cNvPr id="29" name="正方形/長方形 28"/>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0" name="直線コネクタ 29"/>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円/楕円 30"/>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円/楕円 31"/>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円/楕円 32"/>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円/楕円 33"/>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円/楕円 34"/>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円/楕円 35"/>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円/楕円 36"/>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楕円 37"/>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円/楕円 38"/>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 name="直線コネクタ 40"/>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2" name="図 41"/>
          <p:cNvPicPr>
            <a:picLocks noChangeAspect="1"/>
          </p:cNvPicPr>
          <p:nvPr/>
        </p:nvPicPr>
        <p:blipFill>
          <a:blip r:embed="rId11"/>
          <a:stretch>
            <a:fillRect/>
          </a:stretch>
        </p:blipFill>
        <p:spPr>
          <a:xfrm>
            <a:off x="401686" y="3731004"/>
            <a:ext cx="1547824" cy="304802"/>
          </a:xfrm>
          <a:prstGeom prst="rect">
            <a:avLst/>
          </a:prstGeom>
        </p:spPr>
      </p:pic>
      <p:sp>
        <p:nvSpPr>
          <p:cNvPr id="43" name="テキスト ボックス 42"/>
          <p:cNvSpPr txBox="1"/>
          <p:nvPr/>
        </p:nvSpPr>
        <p:spPr>
          <a:xfrm>
            <a:off x="365711" y="3761145"/>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48" name="図 47"/>
          <p:cNvPicPr>
            <a:picLocks noChangeAspect="1"/>
          </p:cNvPicPr>
          <p:nvPr/>
        </p:nvPicPr>
        <p:blipFill>
          <a:blip r:embed="rId12"/>
          <a:stretch>
            <a:fillRect/>
          </a:stretch>
        </p:blipFill>
        <p:spPr>
          <a:xfrm>
            <a:off x="466565" y="1657263"/>
            <a:ext cx="1077810" cy="461179"/>
          </a:xfrm>
          <a:prstGeom prst="rect">
            <a:avLst/>
          </a:prstGeom>
        </p:spPr>
      </p:pic>
      <p:sp>
        <p:nvSpPr>
          <p:cNvPr id="47" name="テキスト ボックス 46"/>
          <p:cNvSpPr txBox="1"/>
          <p:nvPr/>
        </p:nvSpPr>
        <p:spPr>
          <a:xfrm>
            <a:off x="388489" y="1631527"/>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49" name="図 48"/>
          <p:cNvPicPr>
            <a:picLocks noChangeAspect="1"/>
          </p:cNvPicPr>
          <p:nvPr/>
        </p:nvPicPr>
        <p:blipFill>
          <a:blip r:embed="rId13"/>
          <a:stretch>
            <a:fillRect/>
          </a:stretch>
        </p:blipFill>
        <p:spPr>
          <a:xfrm>
            <a:off x="2344410" y="1626401"/>
            <a:ext cx="8961493" cy="4944661"/>
          </a:xfrm>
          <a:prstGeom prst="rect">
            <a:avLst/>
          </a:prstGeom>
        </p:spPr>
      </p:pic>
      <p:pic>
        <p:nvPicPr>
          <p:cNvPr id="50" name="図 49"/>
          <p:cNvPicPr>
            <a:picLocks noChangeAspect="1"/>
          </p:cNvPicPr>
          <p:nvPr/>
        </p:nvPicPr>
        <p:blipFill>
          <a:blip r:embed="rId14"/>
          <a:stretch>
            <a:fillRect/>
          </a:stretch>
        </p:blipFill>
        <p:spPr>
          <a:xfrm>
            <a:off x="2418149" y="1015613"/>
            <a:ext cx="7415267" cy="267473"/>
          </a:xfrm>
          <a:prstGeom prst="rect">
            <a:avLst/>
          </a:prstGeom>
        </p:spPr>
      </p:pic>
      <p:sp>
        <p:nvSpPr>
          <p:cNvPr id="51" name="テキスト ボックス 50"/>
          <p:cNvSpPr txBox="1"/>
          <p:nvPr/>
        </p:nvSpPr>
        <p:spPr>
          <a:xfrm>
            <a:off x="3961613" y="1001600"/>
            <a:ext cx="1537403" cy="261610"/>
          </a:xfrm>
          <a:prstGeom prst="rect">
            <a:avLst/>
          </a:prstGeom>
          <a:noFill/>
        </p:spPr>
        <p:txBody>
          <a:bodyPr wrap="square" rtlCol="0">
            <a:spAutoFit/>
          </a:bodyPr>
          <a:lstStyle/>
          <a:p>
            <a:r>
              <a:rPr lang="ja-JP" altLang="en-US" sz="1050" dirty="0" smtClean="0">
                <a:latin typeface="+mj-ea"/>
                <a:ea typeface="+mj-ea"/>
              </a:rPr>
              <a:t>キーワード検索</a:t>
            </a:r>
            <a:endParaRPr kumimoji="1" lang="ja-JP" altLang="en-US" sz="1050" dirty="0">
              <a:latin typeface="+mj-ea"/>
              <a:ea typeface="+mj-ea"/>
            </a:endParaRPr>
          </a:p>
        </p:txBody>
      </p:sp>
      <p:pic>
        <p:nvPicPr>
          <p:cNvPr id="2" name="図 1"/>
          <p:cNvPicPr>
            <a:picLocks noChangeAspect="1"/>
          </p:cNvPicPr>
          <p:nvPr/>
        </p:nvPicPr>
        <p:blipFill>
          <a:blip r:embed="rId15"/>
          <a:stretch>
            <a:fillRect/>
          </a:stretch>
        </p:blipFill>
        <p:spPr>
          <a:xfrm>
            <a:off x="2493630" y="6515093"/>
            <a:ext cx="8663051" cy="233364"/>
          </a:xfrm>
          <a:prstGeom prst="rect">
            <a:avLst/>
          </a:prstGeom>
        </p:spPr>
      </p:pic>
      <p:pic>
        <p:nvPicPr>
          <p:cNvPr id="52" name="Picture 2" descr="「topへ戻る　ボタン」の画像検索結果"/>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818917" y="6515093"/>
            <a:ext cx="1874356" cy="304279"/>
          </a:xfrm>
          <a:prstGeom prst="rect">
            <a:avLst/>
          </a:prstGeom>
          <a:noFill/>
          <a:extLst>
            <a:ext uri="{909E8E84-426E-40DD-AFC4-6F175D3DCCD1}">
              <a14:hiddenFill xmlns:a14="http://schemas.microsoft.com/office/drawing/2010/main">
                <a:solidFill>
                  <a:srgbClr val="FFFFFF"/>
                </a:solidFill>
              </a14:hiddenFill>
            </a:ext>
          </a:extLst>
        </p:spPr>
      </p:pic>
      <p:pic>
        <p:nvPicPr>
          <p:cNvPr id="53" name="図 52"/>
          <p:cNvPicPr>
            <a:picLocks noChangeAspect="1"/>
          </p:cNvPicPr>
          <p:nvPr/>
        </p:nvPicPr>
        <p:blipFill>
          <a:blip r:embed="rId6"/>
          <a:stretch>
            <a:fillRect/>
          </a:stretch>
        </p:blipFill>
        <p:spPr>
          <a:xfrm>
            <a:off x="2418195" y="1295744"/>
            <a:ext cx="215962" cy="311946"/>
          </a:xfrm>
          <a:prstGeom prst="rect">
            <a:avLst/>
          </a:prstGeom>
        </p:spPr>
      </p:pic>
      <p:sp>
        <p:nvSpPr>
          <p:cNvPr id="54" name="テキスト ボックス 53"/>
          <p:cNvSpPr txBox="1"/>
          <p:nvPr/>
        </p:nvSpPr>
        <p:spPr>
          <a:xfrm>
            <a:off x="2576968" y="1340473"/>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61" name="図 60"/>
          <p:cNvPicPr>
            <a:picLocks noChangeAspect="1"/>
          </p:cNvPicPr>
          <p:nvPr/>
        </p:nvPicPr>
        <p:blipFill>
          <a:blip r:embed="rId5"/>
          <a:stretch>
            <a:fillRect/>
          </a:stretch>
        </p:blipFill>
        <p:spPr>
          <a:xfrm>
            <a:off x="3532644" y="1316510"/>
            <a:ext cx="1043663" cy="286721"/>
          </a:xfrm>
          <a:prstGeom prst="rect">
            <a:avLst/>
          </a:prstGeom>
        </p:spPr>
      </p:pic>
      <p:sp>
        <p:nvSpPr>
          <p:cNvPr id="62" name="テキスト ボックス 61"/>
          <p:cNvSpPr txBox="1"/>
          <p:nvPr/>
        </p:nvSpPr>
        <p:spPr>
          <a:xfrm>
            <a:off x="3649090" y="1331855"/>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3" name="図 2"/>
          <p:cNvPicPr>
            <a:picLocks noChangeAspect="1"/>
          </p:cNvPicPr>
          <p:nvPr/>
        </p:nvPicPr>
        <p:blipFill>
          <a:blip r:embed="rId17"/>
          <a:stretch>
            <a:fillRect/>
          </a:stretch>
        </p:blipFill>
        <p:spPr>
          <a:xfrm>
            <a:off x="3710549" y="1349850"/>
            <a:ext cx="1040536" cy="260851"/>
          </a:xfrm>
          <a:prstGeom prst="rect">
            <a:avLst/>
          </a:prstGeom>
        </p:spPr>
      </p:pic>
      <p:sp>
        <p:nvSpPr>
          <p:cNvPr id="63" name="テキスト ボックス 62"/>
          <p:cNvSpPr txBox="1"/>
          <p:nvPr/>
        </p:nvSpPr>
        <p:spPr>
          <a:xfrm>
            <a:off x="4736568" y="1324161"/>
            <a:ext cx="1539649" cy="261610"/>
          </a:xfrm>
          <a:prstGeom prst="rect">
            <a:avLst/>
          </a:prstGeom>
          <a:noFill/>
        </p:spPr>
        <p:txBody>
          <a:bodyPr wrap="square" rtlCol="0">
            <a:spAutoFit/>
          </a:bodyPr>
          <a:lstStyle/>
          <a:p>
            <a:r>
              <a:rPr lang="ja-JP" altLang="en-US" sz="1050" dirty="0" smtClean="0">
                <a:latin typeface="+mj-ea"/>
                <a:ea typeface="+mj-ea"/>
              </a:rPr>
              <a:t>男性目線</a:t>
            </a:r>
            <a:endParaRPr kumimoji="1" lang="ja-JP" altLang="en-US" sz="1050" dirty="0">
              <a:latin typeface="+mj-ea"/>
              <a:ea typeface="+mj-ea"/>
            </a:endParaRPr>
          </a:p>
        </p:txBody>
      </p:sp>
      <p:sp>
        <p:nvSpPr>
          <p:cNvPr id="65" name="テキスト ボックス 64"/>
          <p:cNvSpPr txBox="1"/>
          <p:nvPr/>
        </p:nvSpPr>
        <p:spPr>
          <a:xfrm>
            <a:off x="3649090" y="1322506"/>
            <a:ext cx="1143432" cy="253916"/>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66" name="図 65"/>
          <p:cNvPicPr>
            <a:picLocks noChangeAspect="1"/>
          </p:cNvPicPr>
          <p:nvPr/>
        </p:nvPicPr>
        <p:blipFill>
          <a:blip r:embed="rId18"/>
          <a:stretch>
            <a:fillRect/>
          </a:stretch>
        </p:blipFill>
        <p:spPr>
          <a:xfrm>
            <a:off x="4659033" y="1373597"/>
            <a:ext cx="141175" cy="172546"/>
          </a:xfrm>
          <a:prstGeom prst="rect">
            <a:avLst/>
          </a:prstGeom>
        </p:spPr>
      </p:pic>
      <p:pic>
        <p:nvPicPr>
          <p:cNvPr id="71" name="図 70"/>
          <p:cNvPicPr>
            <a:picLocks noChangeAspect="1"/>
          </p:cNvPicPr>
          <p:nvPr/>
        </p:nvPicPr>
        <p:blipFill>
          <a:blip r:embed="rId19"/>
          <a:stretch>
            <a:fillRect/>
          </a:stretch>
        </p:blipFill>
        <p:spPr>
          <a:xfrm>
            <a:off x="6960163" y="209900"/>
            <a:ext cx="2858753" cy="552454"/>
          </a:xfrm>
          <a:prstGeom prst="rect">
            <a:avLst/>
          </a:prstGeom>
        </p:spPr>
      </p:pic>
      <p:sp>
        <p:nvSpPr>
          <p:cNvPr id="72" name="テキスト ボックス 71"/>
          <p:cNvSpPr txBox="1"/>
          <p:nvPr/>
        </p:nvSpPr>
        <p:spPr>
          <a:xfrm>
            <a:off x="7071400" y="187183"/>
            <a:ext cx="3295182" cy="369332"/>
          </a:xfrm>
          <a:prstGeom prst="rect">
            <a:avLst/>
          </a:prstGeom>
          <a:noFill/>
        </p:spPr>
        <p:txBody>
          <a:bodyPr wrap="square" rtlCol="0">
            <a:spAutoFit/>
          </a:bodyPr>
          <a:lstStyle/>
          <a:p>
            <a:r>
              <a:rPr lang="ja-JP" altLang="en-US"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こんにちは ○○さん。</a:t>
            </a:r>
            <a:endParaRPr kumimoji="1" lang="ja-JP" altLang="en-US"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73" name="テキスト ボックス 72"/>
          <p:cNvSpPr txBox="1"/>
          <p:nvPr/>
        </p:nvSpPr>
        <p:spPr>
          <a:xfrm>
            <a:off x="8824429" y="544739"/>
            <a:ext cx="1258590" cy="338554"/>
          </a:xfrm>
          <a:prstGeom prst="rect">
            <a:avLst/>
          </a:prstGeom>
          <a:noFill/>
        </p:spPr>
        <p:txBody>
          <a:bodyPr wrap="square" rtlCol="0">
            <a:spAutoFit/>
          </a:bodyPr>
          <a:lstStyle/>
          <a:p>
            <a:r>
              <a:rPr lang="ja-JP" altLang="en-US" sz="1600" dirty="0">
                <a:solidFill>
                  <a:schemeClr val="bg1"/>
                </a:solidFill>
              </a:rPr>
              <a:t>ログアウト</a:t>
            </a:r>
            <a:endParaRPr kumimoji="1" lang="ja-JP" altLang="en-US" sz="1600" dirty="0">
              <a:solidFill>
                <a:schemeClr val="bg1"/>
              </a:solidFill>
            </a:endParaRPr>
          </a:p>
        </p:txBody>
      </p:sp>
      <p:pic>
        <p:nvPicPr>
          <p:cNvPr id="74" name="図 73"/>
          <p:cNvPicPr>
            <a:picLocks noChangeAspect="1"/>
          </p:cNvPicPr>
          <p:nvPr/>
        </p:nvPicPr>
        <p:blipFill>
          <a:blip r:embed="rId20"/>
          <a:stretch>
            <a:fillRect/>
          </a:stretch>
        </p:blipFill>
        <p:spPr>
          <a:xfrm>
            <a:off x="7479217" y="574272"/>
            <a:ext cx="1306130" cy="281510"/>
          </a:xfrm>
          <a:prstGeom prst="rect">
            <a:avLst/>
          </a:prstGeom>
        </p:spPr>
      </p:pic>
      <p:pic>
        <p:nvPicPr>
          <p:cNvPr id="77" name="図 76"/>
          <p:cNvPicPr>
            <a:picLocks noChangeAspect="1"/>
          </p:cNvPicPr>
          <p:nvPr/>
        </p:nvPicPr>
        <p:blipFill>
          <a:blip r:embed="rId21"/>
          <a:stretch>
            <a:fillRect/>
          </a:stretch>
        </p:blipFill>
        <p:spPr>
          <a:xfrm>
            <a:off x="7611897" y="644604"/>
            <a:ext cx="1007404" cy="168244"/>
          </a:xfrm>
          <a:prstGeom prst="rect">
            <a:avLst/>
          </a:prstGeom>
        </p:spPr>
      </p:pic>
      <p:sp>
        <p:nvSpPr>
          <p:cNvPr id="75" name="テキスト ボックス 74"/>
          <p:cNvSpPr txBox="1"/>
          <p:nvPr/>
        </p:nvSpPr>
        <p:spPr>
          <a:xfrm>
            <a:off x="7610316" y="548228"/>
            <a:ext cx="1258590" cy="338554"/>
          </a:xfrm>
          <a:prstGeom prst="rect">
            <a:avLst/>
          </a:prstGeom>
          <a:noFill/>
        </p:spPr>
        <p:txBody>
          <a:bodyPr wrap="square" rtlCol="0">
            <a:spAutoFit/>
          </a:bodyPr>
          <a:lstStyle/>
          <a:p>
            <a:r>
              <a:rPr lang="ja-JP" altLang="en-US" sz="1600" dirty="0" smtClean="0">
                <a:solidFill>
                  <a:schemeClr val="bg1"/>
                </a:solidFill>
              </a:rPr>
              <a:t>マイページ</a:t>
            </a:r>
            <a:endParaRPr kumimoji="1" lang="ja-JP" altLang="en-US" sz="1600" dirty="0">
              <a:solidFill>
                <a:schemeClr val="bg1"/>
              </a:solidFill>
            </a:endParaRPr>
          </a:p>
        </p:txBody>
      </p:sp>
      <p:sp>
        <p:nvSpPr>
          <p:cNvPr id="76" name="テキスト ボックス 75"/>
          <p:cNvSpPr txBox="1"/>
          <p:nvPr/>
        </p:nvSpPr>
        <p:spPr>
          <a:xfrm>
            <a:off x="5427118" y="566601"/>
            <a:ext cx="2105878" cy="307777"/>
          </a:xfrm>
          <a:prstGeom prst="rect">
            <a:avLst/>
          </a:prstGeom>
          <a:noFill/>
        </p:spPr>
        <p:txBody>
          <a:bodyPr wrap="square" rtlCol="0">
            <a:spAutoFit/>
          </a:bodyPr>
          <a:lstStyle/>
          <a:p>
            <a:r>
              <a:rPr kumimoji="1"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mydata</a:t>
            </a:r>
            <a:r>
              <a:rPr kumimoji="1"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pic>
        <p:nvPicPr>
          <p:cNvPr id="79" name="図 78"/>
          <p:cNvPicPr>
            <a:picLocks noChangeAspect="1"/>
          </p:cNvPicPr>
          <p:nvPr/>
        </p:nvPicPr>
        <p:blipFill>
          <a:blip r:embed="rId20"/>
          <a:stretch>
            <a:fillRect/>
          </a:stretch>
        </p:blipFill>
        <p:spPr>
          <a:xfrm>
            <a:off x="8881717" y="566617"/>
            <a:ext cx="942939" cy="281510"/>
          </a:xfrm>
          <a:prstGeom prst="rect">
            <a:avLst/>
          </a:prstGeom>
        </p:spPr>
      </p:pic>
      <p:pic>
        <p:nvPicPr>
          <p:cNvPr id="80" name="図 79"/>
          <p:cNvPicPr>
            <a:picLocks noChangeAspect="1"/>
          </p:cNvPicPr>
          <p:nvPr/>
        </p:nvPicPr>
        <p:blipFill>
          <a:blip r:embed="rId21"/>
          <a:stretch>
            <a:fillRect/>
          </a:stretch>
        </p:blipFill>
        <p:spPr>
          <a:xfrm>
            <a:off x="8972652" y="630477"/>
            <a:ext cx="738466" cy="168244"/>
          </a:xfrm>
          <a:prstGeom prst="rect">
            <a:avLst/>
          </a:prstGeom>
        </p:spPr>
      </p:pic>
      <p:sp>
        <p:nvSpPr>
          <p:cNvPr id="78" name="テキスト ボックス 77"/>
          <p:cNvSpPr txBox="1"/>
          <p:nvPr/>
        </p:nvSpPr>
        <p:spPr>
          <a:xfrm>
            <a:off x="8832403" y="540647"/>
            <a:ext cx="1258590" cy="338554"/>
          </a:xfrm>
          <a:prstGeom prst="rect">
            <a:avLst/>
          </a:prstGeom>
          <a:noFill/>
        </p:spPr>
        <p:txBody>
          <a:bodyPr wrap="square" rtlCol="0">
            <a:spAutoFit/>
          </a:bodyPr>
          <a:lstStyle/>
          <a:p>
            <a:r>
              <a:rPr lang="ja-JP" altLang="en-US" sz="1600" dirty="0">
                <a:solidFill>
                  <a:schemeClr val="bg1"/>
                </a:solidFill>
              </a:rPr>
              <a:t>ログアウト</a:t>
            </a:r>
            <a:endParaRPr kumimoji="1" lang="ja-JP" altLang="en-US" sz="1600" dirty="0">
              <a:solidFill>
                <a:schemeClr val="bg1"/>
              </a:solidFill>
            </a:endParaRPr>
          </a:p>
        </p:txBody>
      </p:sp>
      <p:sp>
        <p:nvSpPr>
          <p:cNvPr id="81" name="テキスト ボックス 80"/>
          <p:cNvSpPr txBox="1"/>
          <p:nvPr/>
        </p:nvSpPr>
        <p:spPr>
          <a:xfrm>
            <a:off x="6046175" y="1248154"/>
            <a:ext cx="5845266" cy="369332"/>
          </a:xfrm>
          <a:prstGeom prst="rect">
            <a:avLst/>
          </a:prstGeom>
          <a:noFill/>
        </p:spPr>
        <p:txBody>
          <a:bodyPr wrap="square" rtlCol="0">
            <a:spAutoFit/>
          </a:bodyPr>
          <a:lstStyle/>
          <a:p>
            <a:r>
              <a:rPr lang="ja-JP" altLang="en-US"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○○さんの </a:t>
            </a:r>
            <a:r>
              <a:rPr lang="en-US" altLang="ja-JP"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iPhone6s/iPhone6 </a:t>
            </a:r>
            <a:r>
              <a:rPr lang="ja-JP" altLang="en-US"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対応のアイテムです</a:t>
            </a:r>
            <a:endParaRPr kumimoji="1" lang="ja-JP" altLang="en-US"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82" name="テキスト ボックス 81"/>
          <p:cNvSpPr txBox="1"/>
          <p:nvPr/>
        </p:nvSpPr>
        <p:spPr>
          <a:xfrm>
            <a:off x="7316741" y="1516095"/>
            <a:ext cx="3177055"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↑会員情報から端末情報を取得</a:t>
            </a:r>
            <a:r>
              <a:rPr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142207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8852" y="97691"/>
            <a:ext cx="12020342" cy="6473371"/>
          </a:xfrm>
          <a:prstGeom prst="rect">
            <a:avLst/>
          </a:prstGeom>
        </p:spPr>
      </p:pic>
      <p:sp>
        <p:nvSpPr>
          <p:cNvPr id="5" name="テキスト ボックス 4"/>
          <p:cNvSpPr txBox="1"/>
          <p:nvPr/>
        </p:nvSpPr>
        <p:spPr>
          <a:xfrm>
            <a:off x="118852" y="239487"/>
            <a:ext cx="7043947" cy="369332"/>
          </a:xfrm>
          <a:prstGeom prst="rect">
            <a:avLst/>
          </a:prstGeom>
          <a:noFill/>
        </p:spPr>
        <p:txBody>
          <a:bodyPr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スマホ</a:t>
            </a:r>
            <a:r>
              <a:rPr lang="ja-JP" altLang="en-US" dirty="0">
                <a:latin typeface="HG丸ｺﾞｼｯｸM-PRO" panose="020F0600000000000000" pitchFamily="50" charset="-128"/>
                <a:ea typeface="HG丸ｺﾞｼｯｸM-PRO" panose="020F0600000000000000" pitchFamily="50" charset="-128"/>
              </a:rPr>
              <a:t>アイテム</a:t>
            </a:r>
            <a:r>
              <a:rPr kumimoji="1" lang="ja-JP" altLang="en-US" dirty="0" smtClean="0">
                <a:latin typeface="HG丸ｺﾞｼｯｸM-PRO" panose="020F0600000000000000" pitchFamily="50" charset="-128"/>
                <a:ea typeface="HG丸ｺﾞｼｯｸM-PRO" panose="020F0600000000000000" pitchFamily="50" charset="-128"/>
              </a:rPr>
              <a:t>提案サイト </a:t>
            </a:r>
            <a:r>
              <a:rPr lang="en-US" altLang="ja-JP" dirty="0">
                <a:latin typeface="HG丸ｺﾞｼｯｸM-PRO" panose="020F0600000000000000" pitchFamily="50" charset="-128"/>
                <a:ea typeface="HG丸ｺﾞｼｯｸM-PRO" panose="020F0600000000000000" pitchFamily="50" charset="-128"/>
              </a:rPr>
              <a:t>Proposal Your Phone Accessories  </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6" name="図 5"/>
          <p:cNvPicPr>
            <a:picLocks noChangeAspect="1"/>
          </p:cNvPicPr>
          <p:nvPr/>
        </p:nvPicPr>
        <p:blipFill>
          <a:blip r:embed="rId3"/>
          <a:stretch>
            <a:fillRect/>
          </a:stretch>
        </p:blipFill>
        <p:spPr>
          <a:xfrm>
            <a:off x="265902" y="956258"/>
            <a:ext cx="1264448" cy="3444530"/>
          </a:xfrm>
          <a:prstGeom prst="rect">
            <a:avLst/>
          </a:prstGeom>
        </p:spPr>
      </p:pic>
      <p:sp>
        <p:nvSpPr>
          <p:cNvPr id="7" name="テキスト ボックス 6"/>
          <p:cNvSpPr txBox="1"/>
          <p:nvPr/>
        </p:nvSpPr>
        <p:spPr>
          <a:xfrm>
            <a:off x="74559" y="855782"/>
            <a:ext cx="2611492" cy="276999"/>
          </a:xfrm>
          <a:prstGeom prst="rect">
            <a:avLst/>
          </a:prstGeom>
          <a:noFill/>
        </p:spPr>
        <p:txBody>
          <a:bodyPr wrap="square" rtlCol="0">
            <a:spAutoFit/>
          </a:bodyPr>
          <a:lstStyle/>
          <a:p>
            <a:r>
              <a:rPr lang="en-US" altLang="ja-JP" sz="1200" dirty="0">
                <a:latin typeface="+mj-ea"/>
                <a:ea typeface="+mj-ea"/>
              </a:rPr>
              <a:t>i</a:t>
            </a:r>
            <a:r>
              <a:rPr lang="en-US" altLang="ja-JP" sz="1200" dirty="0" smtClean="0">
                <a:latin typeface="+mj-ea"/>
                <a:ea typeface="+mj-ea"/>
              </a:rPr>
              <a:t>tem_detail(1)</a:t>
            </a:r>
            <a:r>
              <a:rPr lang="ja-JP" altLang="en-US" sz="1200" dirty="0" smtClean="0">
                <a:latin typeface="+mj-ea"/>
                <a:ea typeface="+mj-ea"/>
              </a:rPr>
              <a:t>ページ</a:t>
            </a:r>
            <a:endParaRPr kumimoji="1" lang="ja-JP" altLang="en-US" sz="1200" dirty="0">
              <a:latin typeface="+mj-ea"/>
              <a:ea typeface="+mj-ea"/>
            </a:endParaRPr>
          </a:p>
        </p:txBody>
      </p:sp>
      <p:pic>
        <p:nvPicPr>
          <p:cNvPr id="8" name="図 7"/>
          <p:cNvPicPr>
            <a:picLocks noChangeAspect="1"/>
          </p:cNvPicPr>
          <p:nvPr/>
        </p:nvPicPr>
        <p:blipFill>
          <a:blip r:embed="rId4"/>
          <a:stretch>
            <a:fillRect/>
          </a:stretch>
        </p:blipFill>
        <p:spPr>
          <a:xfrm>
            <a:off x="144891" y="3685112"/>
            <a:ext cx="1613981" cy="485761"/>
          </a:xfrm>
          <a:prstGeom prst="rect">
            <a:avLst/>
          </a:prstGeom>
        </p:spPr>
      </p:pic>
      <p:pic>
        <p:nvPicPr>
          <p:cNvPr id="9" name="図 8"/>
          <p:cNvPicPr>
            <a:picLocks noChangeAspect="1"/>
          </p:cNvPicPr>
          <p:nvPr/>
        </p:nvPicPr>
        <p:blipFill>
          <a:blip r:embed="rId5"/>
          <a:stretch>
            <a:fillRect/>
          </a:stretch>
        </p:blipFill>
        <p:spPr>
          <a:xfrm>
            <a:off x="283361" y="1626401"/>
            <a:ext cx="1043663" cy="286721"/>
          </a:xfrm>
          <a:prstGeom prst="rect">
            <a:avLst/>
          </a:prstGeom>
        </p:spPr>
      </p:pic>
      <p:pic>
        <p:nvPicPr>
          <p:cNvPr id="10" name="図 9"/>
          <p:cNvPicPr>
            <a:picLocks noChangeAspect="1"/>
          </p:cNvPicPr>
          <p:nvPr/>
        </p:nvPicPr>
        <p:blipFill>
          <a:blip r:embed="rId6"/>
          <a:stretch>
            <a:fillRect/>
          </a:stretch>
        </p:blipFill>
        <p:spPr>
          <a:xfrm>
            <a:off x="250603" y="2036581"/>
            <a:ext cx="215962" cy="311946"/>
          </a:xfrm>
          <a:prstGeom prst="rect">
            <a:avLst/>
          </a:prstGeom>
        </p:spPr>
      </p:pic>
      <p:pic>
        <p:nvPicPr>
          <p:cNvPr id="11" name="図 10"/>
          <p:cNvPicPr>
            <a:picLocks noChangeAspect="1"/>
          </p:cNvPicPr>
          <p:nvPr/>
        </p:nvPicPr>
        <p:blipFill>
          <a:blip r:embed="rId7"/>
          <a:stretch>
            <a:fillRect/>
          </a:stretch>
        </p:blipFill>
        <p:spPr>
          <a:xfrm>
            <a:off x="149225" y="1090506"/>
            <a:ext cx="260151" cy="502959"/>
          </a:xfrm>
          <a:prstGeom prst="rect">
            <a:avLst/>
          </a:prstGeom>
        </p:spPr>
      </p:pic>
      <p:sp>
        <p:nvSpPr>
          <p:cNvPr id="12" name="テキスト ボックス 11"/>
          <p:cNvSpPr txBox="1"/>
          <p:nvPr/>
        </p:nvSpPr>
        <p:spPr>
          <a:xfrm>
            <a:off x="336142" y="1227139"/>
            <a:ext cx="1114430" cy="274661"/>
          </a:xfrm>
          <a:prstGeom prst="rect">
            <a:avLst/>
          </a:prstGeom>
          <a:noFill/>
        </p:spPr>
        <p:txBody>
          <a:bodyPr wrap="square" rtlCol="0">
            <a:spAutoFit/>
          </a:bodyPr>
          <a:lstStyle/>
          <a:p>
            <a:r>
              <a:rPr kumimoji="1" lang="ja-JP" altLang="en-US" sz="1200" dirty="0" smtClean="0">
                <a:latin typeface="+mj-ea"/>
                <a:ea typeface="+mj-ea"/>
              </a:rPr>
              <a:t>スマホケース</a:t>
            </a:r>
            <a:endParaRPr kumimoji="1" lang="ja-JP" altLang="en-US" sz="1200" dirty="0">
              <a:latin typeface="+mj-ea"/>
              <a:ea typeface="+mj-ea"/>
            </a:endParaRPr>
          </a:p>
        </p:txBody>
      </p:sp>
      <p:pic>
        <p:nvPicPr>
          <p:cNvPr id="13" name="図 12"/>
          <p:cNvPicPr>
            <a:picLocks noChangeAspect="1"/>
          </p:cNvPicPr>
          <p:nvPr/>
        </p:nvPicPr>
        <p:blipFill>
          <a:blip r:embed="rId8"/>
          <a:stretch>
            <a:fillRect/>
          </a:stretch>
        </p:blipFill>
        <p:spPr>
          <a:xfrm>
            <a:off x="294989" y="4255150"/>
            <a:ext cx="204595" cy="222131"/>
          </a:xfrm>
          <a:prstGeom prst="rect">
            <a:avLst/>
          </a:prstGeom>
        </p:spPr>
      </p:pic>
      <p:sp>
        <p:nvSpPr>
          <p:cNvPr id="14" name="テキスト ボックス 13"/>
          <p:cNvSpPr txBox="1"/>
          <p:nvPr/>
        </p:nvSpPr>
        <p:spPr>
          <a:xfrm>
            <a:off x="421131" y="2940730"/>
            <a:ext cx="1537403" cy="261610"/>
          </a:xfrm>
          <a:prstGeom prst="rect">
            <a:avLst/>
          </a:prstGeom>
          <a:noFill/>
        </p:spPr>
        <p:txBody>
          <a:bodyPr wrap="square" rtlCol="0">
            <a:spAutoFit/>
          </a:bodyPr>
          <a:lstStyle/>
          <a:p>
            <a:r>
              <a:rPr lang="ja-JP" altLang="en-US" sz="1050" dirty="0" smtClean="0">
                <a:latin typeface="+mj-ea"/>
                <a:ea typeface="+mj-ea"/>
              </a:rPr>
              <a:t>ブランド</a:t>
            </a:r>
            <a:r>
              <a:rPr lang="en-US" altLang="ja-JP" sz="1050" dirty="0" smtClean="0">
                <a:latin typeface="+mj-ea"/>
                <a:ea typeface="+mj-ea"/>
              </a:rPr>
              <a:t>×</a:t>
            </a:r>
            <a:r>
              <a:rPr lang="ja-JP" altLang="en-US" sz="1050" dirty="0" smtClean="0">
                <a:latin typeface="+mj-ea"/>
                <a:ea typeface="+mj-ea"/>
              </a:rPr>
              <a:t>コラボ</a:t>
            </a:r>
            <a:endParaRPr kumimoji="1" lang="ja-JP" altLang="en-US" sz="1050" dirty="0">
              <a:latin typeface="+mj-ea"/>
              <a:ea typeface="+mj-ea"/>
            </a:endParaRPr>
          </a:p>
        </p:txBody>
      </p:sp>
      <p:sp>
        <p:nvSpPr>
          <p:cNvPr id="15" name="テキスト ボックス 14"/>
          <p:cNvSpPr txBox="1"/>
          <p:nvPr/>
        </p:nvSpPr>
        <p:spPr>
          <a:xfrm>
            <a:off x="419797" y="4836083"/>
            <a:ext cx="1537403" cy="261610"/>
          </a:xfrm>
          <a:prstGeom prst="rect">
            <a:avLst/>
          </a:prstGeom>
          <a:noFill/>
        </p:spPr>
        <p:txBody>
          <a:bodyPr wrap="square" rtlCol="0">
            <a:spAutoFit/>
          </a:bodyPr>
          <a:lstStyle/>
          <a:p>
            <a:r>
              <a:rPr lang="ja-JP" altLang="en-US" sz="1050" dirty="0">
                <a:latin typeface="+mj-ea"/>
                <a:ea typeface="+mj-ea"/>
              </a:rPr>
              <a:t>操作性や機能性を重視</a:t>
            </a:r>
            <a:endParaRPr kumimoji="1" lang="ja-JP" altLang="en-US" sz="1050" dirty="0">
              <a:latin typeface="+mj-ea"/>
              <a:ea typeface="+mj-ea"/>
            </a:endParaRPr>
          </a:p>
        </p:txBody>
      </p:sp>
      <p:sp>
        <p:nvSpPr>
          <p:cNvPr id="16" name="テキスト ボックス 15"/>
          <p:cNvSpPr txBox="1"/>
          <p:nvPr/>
        </p:nvSpPr>
        <p:spPr>
          <a:xfrm>
            <a:off x="409376" y="2081310"/>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17" name="図 16"/>
          <p:cNvPicPr>
            <a:picLocks noChangeAspect="1"/>
          </p:cNvPicPr>
          <p:nvPr/>
        </p:nvPicPr>
        <p:blipFill>
          <a:blip r:embed="rId9"/>
          <a:stretch>
            <a:fillRect/>
          </a:stretch>
        </p:blipFill>
        <p:spPr>
          <a:xfrm>
            <a:off x="291721" y="4830339"/>
            <a:ext cx="185130" cy="313297"/>
          </a:xfrm>
          <a:prstGeom prst="rect">
            <a:avLst/>
          </a:prstGeom>
        </p:spPr>
      </p:pic>
      <p:pic>
        <p:nvPicPr>
          <p:cNvPr id="18" name="図 17"/>
          <p:cNvPicPr>
            <a:picLocks noChangeAspect="1"/>
          </p:cNvPicPr>
          <p:nvPr/>
        </p:nvPicPr>
        <p:blipFill>
          <a:blip r:embed="rId10"/>
          <a:stretch>
            <a:fillRect/>
          </a:stretch>
        </p:blipFill>
        <p:spPr>
          <a:xfrm>
            <a:off x="250603" y="2934400"/>
            <a:ext cx="226248" cy="260527"/>
          </a:xfrm>
          <a:prstGeom prst="rect">
            <a:avLst/>
          </a:prstGeom>
        </p:spPr>
      </p:pic>
      <p:sp>
        <p:nvSpPr>
          <p:cNvPr id="19" name="テキスト ボックス 18"/>
          <p:cNvSpPr txBox="1"/>
          <p:nvPr/>
        </p:nvSpPr>
        <p:spPr>
          <a:xfrm>
            <a:off x="463482" y="4230345"/>
            <a:ext cx="1537403" cy="261610"/>
          </a:xfrm>
          <a:prstGeom prst="rect">
            <a:avLst/>
          </a:prstGeom>
          <a:noFill/>
        </p:spPr>
        <p:txBody>
          <a:bodyPr wrap="square" rtlCol="0">
            <a:spAutoFit/>
          </a:bodyPr>
          <a:lstStyle/>
          <a:p>
            <a:r>
              <a:rPr lang="ja-JP" altLang="en-US" sz="1050" dirty="0" smtClean="0">
                <a:latin typeface="+mj-ea"/>
                <a:ea typeface="+mj-ea"/>
              </a:rPr>
              <a:t>綺麗な見栄えを重視</a:t>
            </a:r>
            <a:endParaRPr kumimoji="1" lang="ja-JP" altLang="en-US" sz="1050" dirty="0">
              <a:latin typeface="+mj-ea"/>
              <a:ea typeface="+mj-ea"/>
            </a:endParaRPr>
          </a:p>
        </p:txBody>
      </p:sp>
      <p:sp>
        <p:nvSpPr>
          <p:cNvPr id="20" name="テキスト ボックス 19"/>
          <p:cNvSpPr txBox="1"/>
          <p:nvPr/>
        </p:nvSpPr>
        <p:spPr>
          <a:xfrm>
            <a:off x="406894" y="2509113"/>
            <a:ext cx="1537403" cy="261610"/>
          </a:xfrm>
          <a:prstGeom prst="rect">
            <a:avLst/>
          </a:prstGeom>
          <a:noFill/>
        </p:spPr>
        <p:txBody>
          <a:bodyPr wrap="square" rtlCol="0">
            <a:spAutoFit/>
          </a:bodyPr>
          <a:lstStyle/>
          <a:p>
            <a:r>
              <a:rPr lang="ja-JP" altLang="en-US" sz="1050" dirty="0" smtClean="0">
                <a:latin typeface="+mj-ea"/>
                <a:ea typeface="+mj-ea"/>
              </a:rPr>
              <a:t>耐衝撃強度を重視</a:t>
            </a:r>
            <a:endParaRPr kumimoji="1" lang="ja-JP" altLang="en-US" sz="1050" dirty="0">
              <a:latin typeface="+mj-ea"/>
              <a:ea typeface="+mj-ea"/>
            </a:endParaRPr>
          </a:p>
        </p:txBody>
      </p:sp>
      <p:sp>
        <p:nvSpPr>
          <p:cNvPr id="21" name="テキスト ボックス 20"/>
          <p:cNvSpPr txBox="1"/>
          <p:nvPr/>
        </p:nvSpPr>
        <p:spPr>
          <a:xfrm>
            <a:off x="394599" y="3334377"/>
            <a:ext cx="1773674" cy="253916"/>
          </a:xfrm>
          <a:prstGeom prst="rect">
            <a:avLst/>
          </a:prstGeom>
          <a:noFill/>
        </p:spPr>
        <p:txBody>
          <a:bodyPr wrap="square" rtlCol="0">
            <a:spAutoFit/>
          </a:bodyPr>
          <a:lstStyle/>
          <a:p>
            <a:r>
              <a:rPr lang="ja-JP" altLang="en-US" sz="1050" dirty="0" smtClean="0">
                <a:latin typeface="+mj-ea"/>
                <a:ea typeface="+mj-ea"/>
              </a:rPr>
              <a:t>コストパフォーマンスを重視</a:t>
            </a:r>
            <a:endParaRPr kumimoji="1" lang="ja-JP" altLang="en-US" sz="1050" dirty="0">
              <a:latin typeface="+mj-ea"/>
              <a:ea typeface="+mj-ea"/>
            </a:endParaRPr>
          </a:p>
        </p:txBody>
      </p:sp>
      <p:sp>
        <p:nvSpPr>
          <p:cNvPr id="22" name="テキスト ボックス 21"/>
          <p:cNvSpPr txBox="1"/>
          <p:nvPr/>
        </p:nvSpPr>
        <p:spPr>
          <a:xfrm>
            <a:off x="419797" y="5517712"/>
            <a:ext cx="1537403" cy="261610"/>
          </a:xfrm>
          <a:prstGeom prst="rect">
            <a:avLst/>
          </a:prstGeom>
          <a:noFill/>
        </p:spPr>
        <p:txBody>
          <a:bodyPr wrap="square" rtlCol="0">
            <a:spAutoFit/>
          </a:bodyPr>
          <a:lstStyle/>
          <a:p>
            <a:r>
              <a:rPr lang="ja-JP" altLang="en-US" sz="1050" dirty="0">
                <a:latin typeface="+mj-ea"/>
              </a:rPr>
              <a:t>耐衝撃強度を重視</a:t>
            </a:r>
          </a:p>
        </p:txBody>
      </p:sp>
      <p:sp>
        <p:nvSpPr>
          <p:cNvPr id="23" name="テキスト ボックス 22"/>
          <p:cNvSpPr txBox="1"/>
          <p:nvPr/>
        </p:nvSpPr>
        <p:spPr>
          <a:xfrm>
            <a:off x="401686" y="6075447"/>
            <a:ext cx="1766587" cy="253916"/>
          </a:xfrm>
          <a:prstGeom prst="rect">
            <a:avLst/>
          </a:prstGeom>
          <a:noFill/>
        </p:spPr>
        <p:txBody>
          <a:bodyPr wrap="square" rtlCol="0">
            <a:spAutoFit/>
          </a:bodyPr>
          <a:lstStyle/>
          <a:p>
            <a:r>
              <a:rPr lang="ja-JP" altLang="en-US" sz="1050" dirty="0">
                <a:latin typeface="+mj-ea"/>
              </a:rPr>
              <a:t>コストパフォーマンスを重視</a:t>
            </a:r>
          </a:p>
        </p:txBody>
      </p:sp>
      <p:sp>
        <p:nvSpPr>
          <p:cNvPr id="24" name="テキスト ボックス 23"/>
          <p:cNvSpPr txBox="1"/>
          <p:nvPr/>
        </p:nvSpPr>
        <p:spPr>
          <a:xfrm>
            <a:off x="359067" y="3769676"/>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25" name="図 24"/>
          <p:cNvPicPr>
            <a:picLocks noChangeAspect="1"/>
          </p:cNvPicPr>
          <p:nvPr/>
        </p:nvPicPr>
        <p:blipFill>
          <a:blip r:embed="rId9"/>
          <a:stretch>
            <a:fillRect/>
          </a:stretch>
        </p:blipFill>
        <p:spPr>
          <a:xfrm>
            <a:off x="277507" y="2474242"/>
            <a:ext cx="185130" cy="313297"/>
          </a:xfrm>
          <a:prstGeom prst="rect">
            <a:avLst/>
          </a:prstGeom>
        </p:spPr>
      </p:pic>
      <p:pic>
        <p:nvPicPr>
          <p:cNvPr id="26" name="図 25"/>
          <p:cNvPicPr>
            <a:picLocks noChangeAspect="1"/>
          </p:cNvPicPr>
          <p:nvPr/>
        </p:nvPicPr>
        <p:blipFill>
          <a:blip r:embed="rId7"/>
          <a:stretch>
            <a:fillRect/>
          </a:stretch>
        </p:blipFill>
        <p:spPr>
          <a:xfrm>
            <a:off x="250603" y="3233740"/>
            <a:ext cx="206879" cy="399967"/>
          </a:xfrm>
          <a:prstGeom prst="rect">
            <a:avLst/>
          </a:prstGeom>
        </p:spPr>
      </p:pic>
      <p:pic>
        <p:nvPicPr>
          <p:cNvPr id="27" name="図 26"/>
          <p:cNvPicPr>
            <a:picLocks noChangeAspect="1"/>
          </p:cNvPicPr>
          <p:nvPr/>
        </p:nvPicPr>
        <p:blipFill>
          <a:blip r:embed="rId6"/>
          <a:stretch>
            <a:fillRect/>
          </a:stretch>
        </p:blipFill>
        <p:spPr>
          <a:xfrm>
            <a:off x="257730" y="5483416"/>
            <a:ext cx="215962" cy="311946"/>
          </a:xfrm>
          <a:prstGeom prst="rect">
            <a:avLst/>
          </a:prstGeom>
        </p:spPr>
      </p:pic>
      <p:pic>
        <p:nvPicPr>
          <p:cNvPr id="28" name="図 27"/>
          <p:cNvPicPr>
            <a:picLocks noChangeAspect="1"/>
          </p:cNvPicPr>
          <p:nvPr/>
        </p:nvPicPr>
        <p:blipFill>
          <a:blip r:embed="rId10"/>
          <a:stretch>
            <a:fillRect/>
          </a:stretch>
        </p:blipFill>
        <p:spPr>
          <a:xfrm>
            <a:off x="257730" y="6085117"/>
            <a:ext cx="226248" cy="260527"/>
          </a:xfrm>
          <a:prstGeom prst="rect">
            <a:avLst/>
          </a:prstGeom>
        </p:spPr>
      </p:pic>
      <p:sp>
        <p:nvSpPr>
          <p:cNvPr id="29" name="正方形/長方形 28"/>
          <p:cNvSpPr/>
          <p:nvPr/>
        </p:nvSpPr>
        <p:spPr>
          <a:xfrm>
            <a:off x="118852" y="1149350"/>
            <a:ext cx="2049421" cy="2516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0" name="直線コネクタ 29"/>
          <p:cNvCxnSpPr/>
          <p:nvPr/>
        </p:nvCxnSpPr>
        <p:spPr>
          <a:xfrm>
            <a:off x="118852" y="1613594"/>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円/楕円 30"/>
          <p:cNvSpPr/>
          <p:nvPr/>
        </p:nvSpPr>
        <p:spPr>
          <a:xfrm>
            <a:off x="154506" y="1717389"/>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円/楕円 31"/>
          <p:cNvSpPr/>
          <p:nvPr/>
        </p:nvSpPr>
        <p:spPr>
          <a:xfrm>
            <a:off x="148523" y="2151035"/>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円/楕円 32"/>
          <p:cNvSpPr/>
          <p:nvPr/>
        </p:nvSpPr>
        <p:spPr>
          <a:xfrm>
            <a:off x="159816" y="258297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円/楕円 33"/>
          <p:cNvSpPr/>
          <p:nvPr/>
        </p:nvSpPr>
        <p:spPr>
          <a:xfrm>
            <a:off x="153833" y="301661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円/楕円 34"/>
          <p:cNvSpPr/>
          <p:nvPr/>
        </p:nvSpPr>
        <p:spPr>
          <a:xfrm>
            <a:off x="143668" y="341610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円/楕円 35"/>
          <p:cNvSpPr/>
          <p:nvPr/>
        </p:nvSpPr>
        <p:spPr>
          <a:xfrm>
            <a:off x="164078" y="4313821"/>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円/楕円 36"/>
          <p:cNvSpPr/>
          <p:nvPr/>
        </p:nvSpPr>
        <p:spPr>
          <a:xfrm>
            <a:off x="170962" y="4935226"/>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楕円 37"/>
          <p:cNvSpPr/>
          <p:nvPr/>
        </p:nvSpPr>
        <p:spPr>
          <a:xfrm>
            <a:off x="166763" y="5601188"/>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円/楕円 38"/>
          <p:cNvSpPr/>
          <p:nvPr/>
        </p:nvSpPr>
        <p:spPr>
          <a:xfrm>
            <a:off x="153833" y="6185952"/>
            <a:ext cx="100012" cy="946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6508" y="3719350"/>
            <a:ext cx="2041766" cy="268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 name="直線コネクタ 40"/>
          <p:cNvCxnSpPr/>
          <p:nvPr/>
        </p:nvCxnSpPr>
        <p:spPr>
          <a:xfrm>
            <a:off x="126508" y="4083265"/>
            <a:ext cx="2049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2" name="図 41"/>
          <p:cNvPicPr>
            <a:picLocks noChangeAspect="1"/>
          </p:cNvPicPr>
          <p:nvPr/>
        </p:nvPicPr>
        <p:blipFill>
          <a:blip r:embed="rId11"/>
          <a:stretch>
            <a:fillRect/>
          </a:stretch>
        </p:blipFill>
        <p:spPr>
          <a:xfrm>
            <a:off x="401686" y="3731004"/>
            <a:ext cx="1547824" cy="304802"/>
          </a:xfrm>
          <a:prstGeom prst="rect">
            <a:avLst/>
          </a:prstGeom>
        </p:spPr>
      </p:pic>
      <p:sp>
        <p:nvSpPr>
          <p:cNvPr id="43" name="テキスト ボックス 42"/>
          <p:cNvSpPr txBox="1"/>
          <p:nvPr/>
        </p:nvSpPr>
        <p:spPr>
          <a:xfrm>
            <a:off x="365711" y="3761145"/>
            <a:ext cx="1114430" cy="274661"/>
          </a:xfrm>
          <a:prstGeom prst="rect">
            <a:avLst/>
          </a:prstGeom>
          <a:noFill/>
        </p:spPr>
        <p:txBody>
          <a:bodyPr wrap="square" rtlCol="0">
            <a:spAutoFit/>
          </a:bodyPr>
          <a:lstStyle/>
          <a:p>
            <a:r>
              <a:rPr lang="ja-JP" altLang="en-US" sz="1200" dirty="0" smtClean="0">
                <a:latin typeface="+mj-ea"/>
                <a:ea typeface="+mj-ea"/>
              </a:rPr>
              <a:t>液晶シート</a:t>
            </a:r>
            <a:endParaRPr kumimoji="1" lang="ja-JP" altLang="en-US" sz="1200" dirty="0">
              <a:latin typeface="+mj-ea"/>
              <a:ea typeface="+mj-ea"/>
            </a:endParaRPr>
          </a:p>
        </p:txBody>
      </p:sp>
      <p:pic>
        <p:nvPicPr>
          <p:cNvPr id="44" name="図 43"/>
          <p:cNvPicPr>
            <a:picLocks noChangeAspect="1"/>
          </p:cNvPicPr>
          <p:nvPr/>
        </p:nvPicPr>
        <p:blipFill>
          <a:blip r:embed="rId12"/>
          <a:stretch>
            <a:fillRect/>
          </a:stretch>
        </p:blipFill>
        <p:spPr>
          <a:xfrm>
            <a:off x="466565" y="1657263"/>
            <a:ext cx="1077810" cy="461179"/>
          </a:xfrm>
          <a:prstGeom prst="rect">
            <a:avLst/>
          </a:prstGeom>
        </p:spPr>
      </p:pic>
      <p:sp>
        <p:nvSpPr>
          <p:cNvPr id="45" name="テキスト ボックス 44"/>
          <p:cNvSpPr txBox="1"/>
          <p:nvPr/>
        </p:nvSpPr>
        <p:spPr>
          <a:xfrm>
            <a:off x="388489" y="1631527"/>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47" name="図 46"/>
          <p:cNvPicPr>
            <a:picLocks noChangeAspect="1"/>
          </p:cNvPicPr>
          <p:nvPr/>
        </p:nvPicPr>
        <p:blipFill>
          <a:blip r:embed="rId13"/>
          <a:stretch>
            <a:fillRect/>
          </a:stretch>
        </p:blipFill>
        <p:spPr>
          <a:xfrm>
            <a:off x="2418149" y="1015613"/>
            <a:ext cx="7415267" cy="267473"/>
          </a:xfrm>
          <a:prstGeom prst="rect">
            <a:avLst/>
          </a:prstGeom>
        </p:spPr>
      </p:pic>
      <p:sp>
        <p:nvSpPr>
          <p:cNvPr id="48" name="テキスト ボックス 47"/>
          <p:cNvSpPr txBox="1"/>
          <p:nvPr/>
        </p:nvSpPr>
        <p:spPr>
          <a:xfrm>
            <a:off x="3961613" y="1001600"/>
            <a:ext cx="1537403" cy="261610"/>
          </a:xfrm>
          <a:prstGeom prst="rect">
            <a:avLst/>
          </a:prstGeom>
          <a:noFill/>
        </p:spPr>
        <p:txBody>
          <a:bodyPr wrap="square" rtlCol="0">
            <a:spAutoFit/>
          </a:bodyPr>
          <a:lstStyle/>
          <a:p>
            <a:r>
              <a:rPr lang="ja-JP" altLang="en-US" sz="1050" dirty="0" smtClean="0">
                <a:latin typeface="+mj-ea"/>
                <a:ea typeface="+mj-ea"/>
              </a:rPr>
              <a:t>キーワード検索</a:t>
            </a:r>
            <a:endParaRPr kumimoji="1" lang="ja-JP" altLang="en-US" sz="1050" dirty="0">
              <a:latin typeface="+mj-ea"/>
              <a:ea typeface="+mj-ea"/>
            </a:endParaRPr>
          </a:p>
        </p:txBody>
      </p:sp>
      <p:pic>
        <p:nvPicPr>
          <p:cNvPr id="51" name="図 50"/>
          <p:cNvPicPr>
            <a:picLocks noChangeAspect="1"/>
          </p:cNvPicPr>
          <p:nvPr/>
        </p:nvPicPr>
        <p:blipFill>
          <a:blip r:embed="rId6"/>
          <a:stretch>
            <a:fillRect/>
          </a:stretch>
        </p:blipFill>
        <p:spPr>
          <a:xfrm>
            <a:off x="2418195" y="1295744"/>
            <a:ext cx="215962" cy="311946"/>
          </a:xfrm>
          <a:prstGeom prst="rect">
            <a:avLst/>
          </a:prstGeom>
        </p:spPr>
      </p:pic>
      <p:sp>
        <p:nvSpPr>
          <p:cNvPr id="52" name="テキスト ボックス 51"/>
          <p:cNvSpPr txBox="1"/>
          <p:nvPr/>
        </p:nvSpPr>
        <p:spPr>
          <a:xfrm>
            <a:off x="2576968" y="1340473"/>
            <a:ext cx="1537403" cy="261610"/>
          </a:xfrm>
          <a:prstGeom prst="rect">
            <a:avLst/>
          </a:prstGeom>
          <a:noFill/>
        </p:spPr>
        <p:txBody>
          <a:bodyPr wrap="square" rtlCol="0">
            <a:spAutoFit/>
          </a:bodyPr>
          <a:lstStyle/>
          <a:p>
            <a:r>
              <a:rPr lang="ja-JP" altLang="en-US" sz="1050" dirty="0">
                <a:latin typeface="+mj-ea"/>
                <a:ea typeface="+mj-ea"/>
              </a:rPr>
              <a:t>機能性</a:t>
            </a:r>
            <a:r>
              <a:rPr lang="ja-JP" altLang="en-US" sz="1050" dirty="0" smtClean="0">
                <a:latin typeface="+mj-ea"/>
                <a:ea typeface="+mj-ea"/>
              </a:rPr>
              <a:t>を重視</a:t>
            </a:r>
            <a:endParaRPr kumimoji="1" lang="ja-JP" altLang="en-US" sz="1050" dirty="0">
              <a:latin typeface="+mj-ea"/>
              <a:ea typeface="+mj-ea"/>
            </a:endParaRPr>
          </a:p>
        </p:txBody>
      </p:sp>
      <p:pic>
        <p:nvPicPr>
          <p:cNvPr id="53" name="図 52"/>
          <p:cNvPicPr>
            <a:picLocks noChangeAspect="1"/>
          </p:cNvPicPr>
          <p:nvPr/>
        </p:nvPicPr>
        <p:blipFill>
          <a:blip r:embed="rId5"/>
          <a:stretch>
            <a:fillRect/>
          </a:stretch>
        </p:blipFill>
        <p:spPr>
          <a:xfrm>
            <a:off x="3532644" y="1316510"/>
            <a:ext cx="1043663" cy="286721"/>
          </a:xfrm>
          <a:prstGeom prst="rect">
            <a:avLst/>
          </a:prstGeom>
        </p:spPr>
      </p:pic>
      <p:sp>
        <p:nvSpPr>
          <p:cNvPr id="54" name="テキスト ボックス 53"/>
          <p:cNvSpPr txBox="1"/>
          <p:nvPr/>
        </p:nvSpPr>
        <p:spPr>
          <a:xfrm>
            <a:off x="3649090" y="1331855"/>
            <a:ext cx="1537403" cy="261610"/>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55" name="図 54"/>
          <p:cNvPicPr>
            <a:picLocks noChangeAspect="1"/>
          </p:cNvPicPr>
          <p:nvPr/>
        </p:nvPicPr>
        <p:blipFill>
          <a:blip r:embed="rId14"/>
          <a:stretch>
            <a:fillRect/>
          </a:stretch>
        </p:blipFill>
        <p:spPr>
          <a:xfrm>
            <a:off x="3710549" y="1349850"/>
            <a:ext cx="1040536" cy="260851"/>
          </a:xfrm>
          <a:prstGeom prst="rect">
            <a:avLst/>
          </a:prstGeom>
        </p:spPr>
      </p:pic>
      <p:sp>
        <p:nvSpPr>
          <p:cNvPr id="56" name="テキスト ボックス 55"/>
          <p:cNvSpPr txBox="1"/>
          <p:nvPr/>
        </p:nvSpPr>
        <p:spPr>
          <a:xfrm>
            <a:off x="4736568" y="1324161"/>
            <a:ext cx="1539649" cy="261610"/>
          </a:xfrm>
          <a:prstGeom prst="rect">
            <a:avLst/>
          </a:prstGeom>
          <a:noFill/>
        </p:spPr>
        <p:txBody>
          <a:bodyPr wrap="square" rtlCol="0">
            <a:spAutoFit/>
          </a:bodyPr>
          <a:lstStyle/>
          <a:p>
            <a:r>
              <a:rPr lang="ja-JP" altLang="en-US" sz="1050" dirty="0" smtClean="0">
                <a:latin typeface="+mj-ea"/>
                <a:ea typeface="+mj-ea"/>
              </a:rPr>
              <a:t>男性目線</a:t>
            </a:r>
            <a:endParaRPr kumimoji="1" lang="ja-JP" altLang="en-US" sz="1050" dirty="0">
              <a:latin typeface="+mj-ea"/>
              <a:ea typeface="+mj-ea"/>
            </a:endParaRPr>
          </a:p>
        </p:txBody>
      </p:sp>
      <p:sp>
        <p:nvSpPr>
          <p:cNvPr id="57" name="テキスト ボックス 56"/>
          <p:cNvSpPr txBox="1"/>
          <p:nvPr/>
        </p:nvSpPr>
        <p:spPr>
          <a:xfrm>
            <a:off x="3649090" y="1322506"/>
            <a:ext cx="1143432" cy="253916"/>
          </a:xfrm>
          <a:prstGeom prst="rect">
            <a:avLst/>
          </a:prstGeom>
          <a:noFill/>
        </p:spPr>
        <p:txBody>
          <a:bodyPr wrap="square" rtlCol="0">
            <a:spAutoFit/>
          </a:bodyPr>
          <a:lstStyle/>
          <a:p>
            <a:r>
              <a:rPr lang="ja-JP" altLang="en-US" sz="1050" dirty="0">
                <a:latin typeface="+mj-ea"/>
                <a:ea typeface="+mj-ea"/>
              </a:rPr>
              <a:t>デザイン</a:t>
            </a:r>
            <a:r>
              <a:rPr lang="ja-JP" altLang="en-US" sz="1050" dirty="0" smtClean="0">
                <a:latin typeface="+mj-ea"/>
                <a:ea typeface="+mj-ea"/>
              </a:rPr>
              <a:t>を重視</a:t>
            </a:r>
            <a:endParaRPr kumimoji="1" lang="ja-JP" altLang="en-US" sz="1050" dirty="0">
              <a:latin typeface="+mj-ea"/>
              <a:ea typeface="+mj-ea"/>
            </a:endParaRPr>
          </a:p>
        </p:txBody>
      </p:sp>
      <p:pic>
        <p:nvPicPr>
          <p:cNvPr id="58" name="図 57"/>
          <p:cNvPicPr>
            <a:picLocks noChangeAspect="1"/>
          </p:cNvPicPr>
          <p:nvPr/>
        </p:nvPicPr>
        <p:blipFill>
          <a:blip r:embed="rId15"/>
          <a:stretch>
            <a:fillRect/>
          </a:stretch>
        </p:blipFill>
        <p:spPr>
          <a:xfrm>
            <a:off x="4659033" y="1373597"/>
            <a:ext cx="141175" cy="172546"/>
          </a:xfrm>
          <a:prstGeom prst="rect">
            <a:avLst/>
          </a:prstGeom>
        </p:spPr>
      </p:pic>
      <p:pic>
        <p:nvPicPr>
          <p:cNvPr id="59" name="図 58"/>
          <p:cNvPicPr>
            <a:picLocks noChangeAspect="1"/>
          </p:cNvPicPr>
          <p:nvPr/>
        </p:nvPicPr>
        <p:blipFill>
          <a:blip r:embed="rId16"/>
          <a:stretch>
            <a:fillRect/>
          </a:stretch>
        </p:blipFill>
        <p:spPr>
          <a:xfrm>
            <a:off x="2268082" y="1647960"/>
            <a:ext cx="9871112" cy="4819811"/>
          </a:xfrm>
          <a:prstGeom prst="rect">
            <a:avLst/>
          </a:prstGeom>
        </p:spPr>
      </p:pic>
      <p:pic>
        <p:nvPicPr>
          <p:cNvPr id="60" name="図 59"/>
          <p:cNvPicPr>
            <a:picLocks noChangeAspect="1"/>
          </p:cNvPicPr>
          <p:nvPr/>
        </p:nvPicPr>
        <p:blipFill>
          <a:blip r:embed="rId17"/>
          <a:stretch>
            <a:fillRect/>
          </a:stretch>
        </p:blipFill>
        <p:spPr>
          <a:xfrm>
            <a:off x="2274057" y="6402962"/>
            <a:ext cx="9777484" cy="109538"/>
          </a:xfrm>
          <a:prstGeom prst="rect">
            <a:avLst/>
          </a:prstGeom>
        </p:spPr>
      </p:pic>
      <p:pic>
        <p:nvPicPr>
          <p:cNvPr id="61" name="図 60"/>
          <p:cNvPicPr>
            <a:picLocks noChangeAspect="1"/>
          </p:cNvPicPr>
          <p:nvPr/>
        </p:nvPicPr>
        <p:blipFill>
          <a:blip r:embed="rId14"/>
          <a:stretch>
            <a:fillRect/>
          </a:stretch>
        </p:blipFill>
        <p:spPr>
          <a:xfrm>
            <a:off x="9989894" y="1544669"/>
            <a:ext cx="1728800" cy="433391"/>
          </a:xfrm>
          <a:prstGeom prst="rect">
            <a:avLst/>
          </a:prstGeom>
        </p:spPr>
      </p:pic>
      <p:pic>
        <p:nvPicPr>
          <p:cNvPr id="62" name="図 61"/>
          <p:cNvPicPr>
            <a:picLocks noChangeAspect="1"/>
          </p:cNvPicPr>
          <p:nvPr/>
        </p:nvPicPr>
        <p:blipFill>
          <a:blip r:embed="rId14"/>
          <a:stretch>
            <a:fillRect/>
          </a:stretch>
        </p:blipFill>
        <p:spPr>
          <a:xfrm>
            <a:off x="9570929" y="2904072"/>
            <a:ext cx="2524438" cy="3496298"/>
          </a:xfrm>
          <a:prstGeom prst="rect">
            <a:avLst/>
          </a:prstGeom>
        </p:spPr>
      </p:pic>
      <p:pic>
        <p:nvPicPr>
          <p:cNvPr id="63" name="図 62"/>
          <p:cNvPicPr>
            <a:picLocks noChangeAspect="1"/>
          </p:cNvPicPr>
          <p:nvPr/>
        </p:nvPicPr>
        <p:blipFill>
          <a:blip r:embed="rId14"/>
          <a:stretch>
            <a:fillRect/>
          </a:stretch>
        </p:blipFill>
        <p:spPr>
          <a:xfrm>
            <a:off x="5641730" y="3154901"/>
            <a:ext cx="4116633" cy="3315461"/>
          </a:xfrm>
          <a:prstGeom prst="rect">
            <a:avLst/>
          </a:prstGeom>
        </p:spPr>
      </p:pic>
      <p:pic>
        <p:nvPicPr>
          <p:cNvPr id="64" name="図 63"/>
          <p:cNvPicPr>
            <a:picLocks noChangeAspect="1"/>
          </p:cNvPicPr>
          <p:nvPr/>
        </p:nvPicPr>
        <p:blipFill>
          <a:blip r:embed="rId14"/>
          <a:stretch>
            <a:fillRect/>
          </a:stretch>
        </p:blipFill>
        <p:spPr>
          <a:xfrm>
            <a:off x="6767514" y="2799361"/>
            <a:ext cx="1728800" cy="433391"/>
          </a:xfrm>
          <a:prstGeom prst="rect">
            <a:avLst/>
          </a:prstGeom>
        </p:spPr>
      </p:pic>
      <p:pic>
        <p:nvPicPr>
          <p:cNvPr id="65" name="図 64"/>
          <p:cNvPicPr>
            <a:picLocks noChangeAspect="1"/>
          </p:cNvPicPr>
          <p:nvPr/>
        </p:nvPicPr>
        <p:blipFill>
          <a:blip r:embed="rId14"/>
          <a:stretch>
            <a:fillRect/>
          </a:stretch>
        </p:blipFill>
        <p:spPr>
          <a:xfrm>
            <a:off x="9595899" y="1901746"/>
            <a:ext cx="2499468" cy="1114872"/>
          </a:xfrm>
          <a:prstGeom prst="rect">
            <a:avLst/>
          </a:prstGeom>
        </p:spPr>
      </p:pic>
      <p:pic>
        <p:nvPicPr>
          <p:cNvPr id="66" name="図 65"/>
          <p:cNvPicPr>
            <a:picLocks noChangeAspect="1"/>
          </p:cNvPicPr>
          <p:nvPr/>
        </p:nvPicPr>
        <p:blipFill>
          <a:blip r:embed="rId14"/>
          <a:stretch>
            <a:fillRect/>
          </a:stretch>
        </p:blipFill>
        <p:spPr>
          <a:xfrm>
            <a:off x="5692898" y="2551051"/>
            <a:ext cx="2803415" cy="186121"/>
          </a:xfrm>
          <a:prstGeom prst="rect">
            <a:avLst/>
          </a:prstGeom>
        </p:spPr>
      </p:pic>
      <p:pic>
        <p:nvPicPr>
          <p:cNvPr id="67" name="図 66"/>
          <p:cNvPicPr>
            <a:picLocks noChangeAspect="1"/>
          </p:cNvPicPr>
          <p:nvPr/>
        </p:nvPicPr>
        <p:blipFill>
          <a:blip r:embed="rId18"/>
          <a:stretch>
            <a:fillRect/>
          </a:stretch>
        </p:blipFill>
        <p:spPr>
          <a:xfrm>
            <a:off x="5667823" y="3179129"/>
            <a:ext cx="990607" cy="381003"/>
          </a:xfrm>
          <a:prstGeom prst="rect">
            <a:avLst/>
          </a:prstGeom>
        </p:spPr>
      </p:pic>
      <p:pic>
        <p:nvPicPr>
          <p:cNvPr id="68" name="図 67"/>
          <p:cNvPicPr>
            <a:picLocks noChangeAspect="1"/>
          </p:cNvPicPr>
          <p:nvPr/>
        </p:nvPicPr>
        <p:blipFill>
          <a:blip r:embed="rId19"/>
          <a:stretch>
            <a:fillRect/>
          </a:stretch>
        </p:blipFill>
        <p:spPr>
          <a:xfrm>
            <a:off x="6697193" y="3198179"/>
            <a:ext cx="2071703" cy="361953"/>
          </a:xfrm>
          <a:prstGeom prst="rect">
            <a:avLst/>
          </a:prstGeom>
        </p:spPr>
      </p:pic>
      <p:pic>
        <p:nvPicPr>
          <p:cNvPr id="70" name="図 69"/>
          <p:cNvPicPr>
            <a:picLocks noChangeAspect="1"/>
          </p:cNvPicPr>
          <p:nvPr/>
        </p:nvPicPr>
        <p:blipFill>
          <a:blip r:embed="rId20"/>
          <a:stretch>
            <a:fillRect/>
          </a:stretch>
        </p:blipFill>
        <p:spPr>
          <a:xfrm>
            <a:off x="2330340" y="4926156"/>
            <a:ext cx="9606033" cy="1652600"/>
          </a:xfrm>
          <a:prstGeom prst="rect">
            <a:avLst/>
          </a:prstGeom>
        </p:spPr>
      </p:pic>
      <p:sp>
        <p:nvSpPr>
          <p:cNvPr id="71" name="テキスト ボックス 70"/>
          <p:cNvSpPr txBox="1"/>
          <p:nvPr/>
        </p:nvSpPr>
        <p:spPr>
          <a:xfrm>
            <a:off x="4751085" y="6578729"/>
            <a:ext cx="3745227"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↓商品の説明、コメントの詳細へ遷移↓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72" name="テキスト ボックス 71"/>
          <p:cNvSpPr txBox="1"/>
          <p:nvPr/>
        </p:nvSpPr>
        <p:spPr>
          <a:xfrm>
            <a:off x="6735446" y="3541959"/>
            <a:ext cx="3745227" cy="307777"/>
          </a:xfrm>
          <a:prstGeom prst="rect">
            <a:avLst/>
          </a:prstGeom>
          <a:noFill/>
        </p:spPr>
        <p:txBody>
          <a:bodyPr wrap="square" rtlCol="0">
            <a:spAutoFit/>
          </a:bodyPr>
          <a:lstStyle/>
          <a:p>
            <a:r>
              <a:rPr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r>
              <a:rPr lang="en-US" altLang="ja-JP"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add</a:t>
            </a:r>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ページへ遷移↑</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73" name="テキスト ボックス 72"/>
          <p:cNvSpPr txBox="1"/>
          <p:nvPr/>
        </p:nvSpPr>
        <p:spPr>
          <a:xfrm>
            <a:off x="6046175" y="1248154"/>
            <a:ext cx="5845266" cy="369332"/>
          </a:xfrm>
          <a:prstGeom prst="rect">
            <a:avLst/>
          </a:prstGeom>
          <a:noFill/>
        </p:spPr>
        <p:txBody>
          <a:bodyPr wrap="square" rtlCol="0">
            <a:spAutoFit/>
          </a:bodyPr>
          <a:lstStyle/>
          <a:p>
            <a:r>
              <a:rPr lang="ja-JP" altLang="en-US"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○○さんの </a:t>
            </a:r>
            <a:r>
              <a:rPr lang="en-US" altLang="ja-JP"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iPhone6s/iPhone6 </a:t>
            </a:r>
            <a:r>
              <a:rPr lang="ja-JP" altLang="en-US"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対応のアイテムです</a:t>
            </a:r>
            <a:endParaRPr kumimoji="1" lang="ja-JP" altLang="en-US"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
        <p:nvSpPr>
          <p:cNvPr id="74" name="テキスト ボックス 73"/>
          <p:cNvSpPr txBox="1"/>
          <p:nvPr/>
        </p:nvSpPr>
        <p:spPr>
          <a:xfrm>
            <a:off x="7316741" y="1516095"/>
            <a:ext cx="3177055" cy="307777"/>
          </a:xfrm>
          <a:prstGeom prst="rect">
            <a:avLst/>
          </a:prstGeom>
          <a:noFill/>
        </p:spPr>
        <p:txBody>
          <a:bodyPr wrap="square" rtlCol="0">
            <a:spAutoFit/>
          </a:bodyPr>
          <a:lstStyle/>
          <a:p>
            <a:r>
              <a:rPr lang="ja-JP" altLang="en-US" sz="1400" b="1" dirty="0" smtClean="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↑会員情報から端末情報を取得</a:t>
            </a:r>
            <a:r>
              <a:rPr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a:t>
            </a:r>
            <a:endParaRPr kumimoji="1" lang="ja-JP" altLang="en-US" sz="1400" b="1" dirty="0">
              <a:solidFill>
                <a:srgbClr val="FFC000"/>
              </a:solidFill>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087307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1873</Words>
  <Application>Microsoft Office PowerPoint</Application>
  <PresentationFormat>ワイド画面</PresentationFormat>
  <Paragraphs>446</Paragraphs>
  <Slides>25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HG丸ｺﾞｼｯｸM-PRO</vt: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長島奨</dc:creator>
  <cp:lastModifiedBy>長島奨</cp:lastModifiedBy>
  <cp:revision>97</cp:revision>
  <dcterms:created xsi:type="dcterms:W3CDTF">2016-08-30T06:49:18Z</dcterms:created>
  <dcterms:modified xsi:type="dcterms:W3CDTF">2016-09-02T02:40:55Z</dcterms:modified>
</cp:coreProperties>
</file>