
<file path=[Content_Types].xml><?xml version="1.0" encoding="utf-8"?>
<Types xmlns="http://schemas.openxmlformats.org/package/2006/content-types">
  <Default Extension="bin" ContentType="image/pn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.bin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8"/>
  </p:notesMasterIdLst>
  <p:sldIdLst>
    <p:sldId id="256" r:id="rId3"/>
    <p:sldId id="257" r:id="rId4"/>
    <p:sldId id="294" r:id="rId5"/>
    <p:sldId id="289" r:id="rId6"/>
    <p:sldId id="288" r:id="rId7"/>
    <p:sldId id="293" r:id="rId8"/>
    <p:sldId id="263" r:id="rId9"/>
    <p:sldId id="290" r:id="rId10"/>
    <p:sldId id="260" r:id="rId11"/>
    <p:sldId id="261" r:id="rId12"/>
    <p:sldId id="285" r:id="rId13"/>
    <p:sldId id="291" r:id="rId14"/>
    <p:sldId id="287" r:id="rId15"/>
    <p:sldId id="286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8875125-4A6C-484C-9AA4-60428B64D232}">
  <a:tblStyle styleId="{78875125-4A6C-484C-9AA4-60428B64D2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4E997-0838-4543-A5DB-09B27606456F}" type="datetimeFigureOut">
              <a:rPr lang="en-IN"/>
              <a:t>15-05-2019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F6EBA-71FA-46C3-B2DA-CBD4F8D60423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88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10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8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394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119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400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081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4D91-2BB9-4446-AAB6-34F9541D1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80126-50F5-4934-8484-DDE8FF74E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49898-2320-4BFD-8FE1-C125EAD5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92C-C6F8-48E3-8A02-60A08C220FF1}" type="datetimeFigureOut">
              <a:rPr lang="en-IN"/>
              <a:t>15-05-2019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CAF3D-3614-411C-8643-F5896AFB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1210E-A720-4D76-8EA3-34A8D2AE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7CAE-1115-47A7-9650-9F3EB1776F77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22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CAA3-6011-4FFE-9485-8CE8CF1A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6898C-9D02-432B-AA2F-6309B4282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61B6F-9A8B-4A8E-8B0A-AF34E78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92C-C6F8-48E3-8A02-60A08C220FF1}" type="datetimeFigureOut">
              <a:rPr lang="en-IN"/>
              <a:t>15-05-2019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E6500-C2AF-4CED-8451-B62F753F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27261-06FD-4989-881E-239DB2C0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7CAE-1115-47A7-9650-9F3EB1776F77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69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7E368-ED77-4B6A-982B-888887A49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BE082-98DB-4936-B77F-68E2FA9FE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21FD4-F2A3-4E4B-93B8-C41FE56B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92C-C6F8-48E3-8A02-60A08C220FF1}" type="datetimeFigureOut">
              <a:rPr lang="en-IN"/>
              <a:t>15-05-2019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5D76-DAB0-4C2F-958F-D85222E0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95996-1803-428C-8DE6-F5E4757D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7CAE-1115-47A7-9650-9F3EB1776F77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853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5226657" y="5302711"/>
            <a:ext cx="1738000" cy="150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5078743" y="-108000"/>
            <a:ext cx="2034000" cy="234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866900" y="2655767"/>
            <a:ext cx="8458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3746500" y="-230500"/>
            <a:ext cx="1482000" cy="1283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4803631" y="1813479"/>
            <a:ext cx="658400" cy="570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7038553" y="1140372"/>
            <a:ext cx="1259600" cy="1090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7154399" y="469765"/>
            <a:ext cx="658400" cy="569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" name="Google Shape;17;p2"/>
          <p:cNvGrpSpPr/>
          <p:nvPr/>
        </p:nvGrpSpPr>
        <p:grpSpPr>
          <a:xfrm>
            <a:off x="7398871" y="1373041"/>
            <a:ext cx="539520" cy="498745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4337362" y="151031"/>
            <a:ext cx="300113" cy="519952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" name="Google Shape;21;p2"/>
          <p:cNvGrpSpPr/>
          <p:nvPr/>
        </p:nvGrpSpPr>
        <p:grpSpPr>
          <a:xfrm>
            <a:off x="5840701" y="686924"/>
            <a:ext cx="510611" cy="80948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4265952" y="1203946"/>
            <a:ext cx="526691" cy="537729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6680711" y="6102197"/>
            <a:ext cx="1377200" cy="1192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6844905" y="5408600"/>
            <a:ext cx="720000" cy="623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4135612" y="4839625"/>
            <a:ext cx="1377200" cy="1192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4707179" y="6102216"/>
            <a:ext cx="602800" cy="521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2"/>
          <p:cNvSpPr/>
          <p:nvPr/>
        </p:nvSpPr>
        <p:spPr>
          <a:xfrm>
            <a:off x="7160941" y="6490348"/>
            <a:ext cx="416671" cy="416645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" name="Google Shape;40;p2"/>
          <p:cNvGrpSpPr/>
          <p:nvPr/>
        </p:nvGrpSpPr>
        <p:grpSpPr>
          <a:xfrm>
            <a:off x="7696013" y="5408587"/>
            <a:ext cx="765257" cy="734067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4572278" y="5206389"/>
            <a:ext cx="503785" cy="45824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00652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69A71A3-950D-4899-B79B-35F2758BD331}"/>
              </a:ext>
            </a:extLst>
          </p:cNvPr>
          <p:cNvGrpSpPr/>
          <p:nvPr userDrawn="1"/>
        </p:nvGrpSpPr>
        <p:grpSpPr>
          <a:xfrm>
            <a:off x="0" y="1207336"/>
            <a:ext cx="12192000" cy="4467863"/>
            <a:chOff x="0" y="1207336"/>
            <a:chExt cx="12192000" cy="4467863"/>
          </a:xfrm>
        </p:grpSpPr>
        <p:sp>
          <p:nvSpPr>
            <p:cNvPr id="33" name="Flowchart: Delay 24">
              <a:extLst>
                <a:ext uri="{FF2B5EF4-FFF2-40B4-BE49-F238E27FC236}">
                  <a16:creationId xmlns:a16="http://schemas.microsoft.com/office/drawing/2014/main" id="{928187B2-0394-40AE-9F9C-6682AC71596C}"/>
                </a:ext>
              </a:extLst>
            </p:cNvPr>
            <p:cNvSpPr/>
            <p:nvPr userDrawn="1"/>
          </p:nvSpPr>
          <p:spPr>
            <a:xfrm flipH="1">
              <a:off x="2613003" y="3441616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Flowchart: Delay 24">
              <a:extLst>
                <a:ext uri="{FF2B5EF4-FFF2-40B4-BE49-F238E27FC236}">
                  <a16:creationId xmlns:a16="http://schemas.microsoft.com/office/drawing/2014/main" id="{355D9AC9-E7B7-459E-925B-0047C675B750}"/>
                </a:ext>
              </a:extLst>
            </p:cNvPr>
            <p:cNvSpPr/>
            <p:nvPr userDrawn="1"/>
          </p:nvSpPr>
          <p:spPr>
            <a:xfrm>
              <a:off x="9491472" y="1379494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302FB5C-BDE1-4891-8E91-CB3F868629BB}"/>
                </a:ext>
              </a:extLst>
            </p:cNvPr>
            <p:cNvSpPr/>
            <p:nvPr userDrawn="1"/>
          </p:nvSpPr>
          <p:spPr>
            <a:xfrm>
              <a:off x="4416552" y="1207336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rgbClr val="BAC82F"/>
                </a:gs>
                <a:gs pos="100000">
                  <a:srgbClr val="0C6D8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9DE4F0-7E7E-4423-A407-CD6485ACBB4F}"/>
                </a:ext>
              </a:extLst>
            </p:cNvPr>
            <p:cNvSpPr/>
            <p:nvPr userDrawn="1"/>
          </p:nvSpPr>
          <p:spPr>
            <a:xfrm>
              <a:off x="0" y="1207336"/>
              <a:ext cx="4416552" cy="356616"/>
            </a:xfrm>
            <a:prstGeom prst="rect">
              <a:avLst/>
            </a:prstGeom>
            <a:gradFill flip="none" rotWithShape="1">
              <a:gsLst>
                <a:gs pos="0">
                  <a:srgbClr val="F2C020"/>
                </a:gs>
                <a:gs pos="100000">
                  <a:srgbClr val="BAC82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ED74833-8EE3-4FA9-B6D2-03710E410482}"/>
                </a:ext>
              </a:extLst>
            </p:cNvPr>
            <p:cNvSpPr/>
            <p:nvPr userDrawn="1"/>
          </p:nvSpPr>
          <p:spPr>
            <a:xfrm>
              <a:off x="4416552" y="3269385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005B59-B78D-469E-BAA4-E7B2A61E103D}"/>
                </a:ext>
              </a:extLst>
            </p:cNvPr>
            <p:cNvSpPr/>
            <p:nvPr userDrawn="1"/>
          </p:nvSpPr>
          <p:spPr>
            <a:xfrm>
              <a:off x="4414968" y="5318583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52000">
                  <a:schemeClr val="accent3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0BE4BEF-834D-4D0F-8E96-F1F8E6600C46}"/>
                </a:ext>
              </a:extLst>
            </p:cNvPr>
            <p:cNvSpPr/>
            <p:nvPr userDrawn="1"/>
          </p:nvSpPr>
          <p:spPr>
            <a:xfrm>
              <a:off x="9448800" y="5317275"/>
              <a:ext cx="2743200" cy="356616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4D6C00-E83E-4187-903F-A0A515BA9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38" y="2079876"/>
            <a:ext cx="3052087" cy="1475598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STYLE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F0DE95-4ED7-482F-BB4E-C1238B352D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1963" y="3587769"/>
            <a:ext cx="1726129" cy="29159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 b="1" i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20XX-20XX</a:t>
            </a:r>
            <a:endParaRPr lang="ru-RU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135EA3-D982-467F-B90A-B791DFDDA8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963" y="3927199"/>
            <a:ext cx="1726129" cy="3785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3 Years Plan</a:t>
            </a:r>
            <a:endParaRPr lang="ru-RU" dirty="0"/>
          </a:p>
        </p:txBody>
      </p:sp>
      <p:sp>
        <p:nvSpPr>
          <p:cNvPr id="106" name="Picture Placeholder 104">
            <a:extLst>
              <a:ext uri="{FF2B5EF4-FFF2-40B4-BE49-F238E27FC236}">
                <a16:creationId xmlns:a16="http://schemas.microsoft.com/office/drawing/2014/main" id="{4580320F-7723-4672-AB19-22C87ECD53D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61963" y="5725379"/>
            <a:ext cx="950912" cy="685800"/>
          </a:xfrm>
          <a:ln w="3556">
            <a:solidFill>
              <a:srgbClr val="454D5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08" name="Text Placeholder 42">
            <a:extLst>
              <a:ext uri="{FF2B5EF4-FFF2-40B4-BE49-F238E27FC236}">
                <a16:creationId xmlns:a16="http://schemas.microsoft.com/office/drawing/2014/main" id="{F6CA33C8-1786-4D07-8C52-AE1469894B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565129" y="863644"/>
            <a:ext cx="1044000" cy="1044000"/>
          </a:xfrm>
          <a:prstGeom prst="ellipse">
            <a:avLst/>
          </a:prstGeom>
          <a:solidFill>
            <a:srgbClr val="BAC82F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4" name="Text Placeholder 42">
            <a:extLst>
              <a:ext uri="{FF2B5EF4-FFF2-40B4-BE49-F238E27FC236}">
                <a16:creationId xmlns:a16="http://schemas.microsoft.com/office/drawing/2014/main" id="{62E3BBD0-72BD-45D7-BE15-8B93AFB862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968" y="84398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rgbClr val="BAC82F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80" name="Text Placeholder 7">
            <a:extLst>
              <a:ext uri="{FF2B5EF4-FFF2-40B4-BE49-F238E27FC236}">
                <a16:creationId xmlns:a16="http://schemas.microsoft.com/office/drawing/2014/main" id="{C695E72E-773D-407A-AFA4-EF90ADF9D1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8435" y="436306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BAC82F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1" name="Text Placeholder 7">
            <a:extLst>
              <a:ext uri="{FF2B5EF4-FFF2-40B4-BE49-F238E27FC236}">
                <a16:creationId xmlns:a16="http://schemas.microsoft.com/office/drawing/2014/main" id="{7463FB1C-AFEB-4EAE-B84D-A1613AF5BA7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8434" y="618756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0" name="Text Placeholder 42">
            <a:extLst>
              <a:ext uri="{FF2B5EF4-FFF2-40B4-BE49-F238E27FC236}">
                <a16:creationId xmlns:a16="http://schemas.microsoft.com/office/drawing/2014/main" id="{12DFAD2F-3ED1-46BF-B662-2E96A42C48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9136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alpha val="60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2</a:t>
            </a:r>
          </a:p>
        </p:txBody>
      </p:sp>
      <p:sp>
        <p:nvSpPr>
          <p:cNvPr id="82" name="Text Placeholder 7">
            <a:extLst>
              <a:ext uri="{FF2B5EF4-FFF2-40B4-BE49-F238E27FC236}">
                <a16:creationId xmlns:a16="http://schemas.microsoft.com/office/drawing/2014/main" id="{622FB247-DB8F-4B67-B9EA-5741E1DDBE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22681" y="202587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81BF3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3" name="Text Placeholder 7">
            <a:extLst>
              <a:ext uri="{FF2B5EF4-FFF2-40B4-BE49-F238E27FC236}">
                <a16:creationId xmlns:a16="http://schemas.microsoft.com/office/drawing/2014/main" id="{CE2C8800-C93B-4E93-9AE2-9CBFC1E6D76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22680" y="220832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49" name="Text Placeholder 42">
            <a:extLst>
              <a:ext uri="{FF2B5EF4-FFF2-40B4-BE49-F238E27FC236}">
                <a16:creationId xmlns:a16="http://schemas.microsoft.com/office/drawing/2014/main" id="{CC1B1148-CFC2-4FF7-8B7C-9502EB6500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03304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3</a:t>
            </a:r>
          </a:p>
        </p:txBody>
      </p:sp>
      <p:sp>
        <p:nvSpPr>
          <p:cNvPr id="84" name="Text Placeholder 7">
            <a:extLst>
              <a:ext uri="{FF2B5EF4-FFF2-40B4-BE49-F238E27FC236}">
                <a16:creationId xmlns:a16="http://schemas.microsoft.com/office/drawing/2014/main" id="{60559160-7568-4A5B-88B4-DBB3C42D5D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755391" y="437795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2CA05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5" name="Text Placeholder 7">
            <a:extLst>
              <a:ext uri="{FF2B5EF4-FFF2-40B4-BE49-F238E27FC236}">
                <a16:creationId xmlns:a16="http://schemas.microsoft.com/office/drawing/2014/main" id="{AED30C6D-348A-4701-A27D-F10DFC175AC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755390" y="618756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46" name="Text Placeholder 42">
            <a:extLst>
              <a:ext uri="{FF2B5EF4-FFF2-40B4-BE49-F238E27FC236}">
                <a16:creationId xmlns:a16="http://schemas.microsoft.com/office/drawing/2014/main" id="{DC934A70-FE40-4A89-9799-1A67234666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47472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4</a:t>
            </a:r>
          </a:p>
        </p:txBody>
      </p:sp>
      <p:sp>
        <p:nvSpPr>
          <p:cNvPr id="86" name="Text Placeholder 7">
            <a:extLst>
              <a:ext uri="{FF2B5EF4-FFF2-40B4-BE49-F238E27FC236}">
                <a16:creationId xmlns:a16="http://schemas.microsoft.com/office/drawing/2014/main" id="{AB11D018-DEEE-4BCE-B5F0-2B33DD39A6B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106873" y="202587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1B866F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7" name="Text Placeholder 7">
            <a:extLst>
              <a:ext uri="{FF2B5EF4-FFF2-40B4-BE49-F238E27FC236}">
                <a16:creationId xmlns:a16="http://schemas.microsoft.com/office/drawing/2014/main" id="{085539ED-B933-484F-8ECB-700829A52C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106872" y="220832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73" name="Text Placeholder 42">
            <a:extLst>
              <a:ext uri="{FF2B5EF4-FFF2-40B4-BE49-F238E27FC236}">
                <a16:creationId xmlns:a16="http://schemas.microsoft.com/office/drawing/2014/main" id="{F3728A77-BAED-49CA-87A0-DFCB220B3A2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05088" y="1917406"/>
            <a:ext cx="1044000" cy="1044000"/>
          </a:xfrm>
          <a:prstGeom prst="ellipse">
            <a:avLst/>
          </a:prstGeom>
          <a:solidFill>
            <a:schemeClr val="tx1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57" name="Text Placeholder 42">
            <a:extLst>
              <a:ext uri="{FF2B5EF4-FFF2-40B4-BE49-F238E27FC236}">
                <a16:creationId xmlns:a16="http://schemas.microsoft.com/office/drawing/2014/main" id="{D7526F27-FC58-40E7-A76A-47A27D2325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47472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94" name="Text Placeholder 7">
            <a:extLst>
              <a:ext uri="{FF2B5EF4-FFF2-40B4-BE49-F238E27FC236}">
                <a16:creationId xmlns:a16="http://schemas.microsoft.com/office/drawing/2014/main" id="{0D030018-A573-45D1-B6EF-210F3CF92D5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105170" y="407339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0C6D8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5" name="Text Placeholder 7">
            <a:extLst>
              <a:ext uri="{FF2B5EF4-FFF2-40B4-BE49-F238E27FC236}">
                <a16:creationId xmlns:a16="http://schemas.microsoft.com/office/drawing/2014/main" id="{91FC8372-90CA-42B7-A237-0BC81F2687C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05169" y="425584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8" name="Text Placeholder 42">
            <a:extLst>
              <a:ext uri="{FF2B5EF4-FFF2-40B4-BE49-F238E27FC236}">
                <a16:creationId xmlns:a16="http://schemas.microsoft.com/office/drawing/2014/main" id="{242D0BB2-4F17-4A8D-87A7-FADA2CAEC6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3304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2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7F7CC596-D7AD-4DCE-B864-BB1A6A7C8B1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755390" y="2505648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403474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1" name="Text Placeholder 7">
            <a:extLst>
              <a:ext uri="{FF2B5EF4-FFF2-40B4-BE49-F238E27FC236}">
                <a16:creationId xmlns:a16="http://schemas.microsoft.com/office/drawing/2014/main" id="{28E66912-ACE9-4007-9A2B-050DC9408A2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55389" y="2688098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9" name="Text Placeholder 42">
            <a:extLst>
              <a:ext uri="{FF2B5EF4-FFF2-40B4-BE49-F238E27FC236}">
                <a16:creationId xmlns:a16="http://schemas.microsoft.com/office/drawing/2014/main" id="{CC1EC2BE-5D73-4D49-B2F2-4DA2785D6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59136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1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3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441FE3C4-7737-4EB6-9280-FAD8852FB4B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20978" y="407339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571B6D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3" name="Text Placeholder 7">
            <a:extLst>
              <a:ext uri="{FF2B5EF4-FFF2-40B4-BE49-F238E27FC236}">
                <a16:creationId xmlns:a16="http://schemas.microsoft.com/office/drawing/2014/main" id="{70EF49EC-F8D8-463F-B786-F2C04C33AEE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20977" y="425584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6" name="Text Placeholder 42">
            <a:extLst>
              <a:ext uri="{FF2B5EF4-FFF2-40B4-BE49-F238E27FC236}">
                <a16:creationId xmlns:a16="http://schemas.microsoft.com/office/drawing/2014/main" id="{997AC0B1-99FC-455E-A896-3C370BB38C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968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4</a:t>
            </a:r>
          </a:p>
        </p:txBody>
      </p:sp>
      <p:sp>
        <p:nvSpPr>
          <p:cNvPr id="88" name="Text Placeholder 7">
            <a:extLst>
              <a:ext uri="{FF2B5EF4-FFF2-40B4-BE49-F238E27FC236}">
                <a16:creationId xmlns:a16="http://schemas.microsoft.com/office/drawing/2014/main" id="{D66EAED5-741C-44D6-840F-C90C1AF74A2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1198" y="2505648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6F0066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9" name="Text Placeholder 7">
            <a:extLst>
              <a:ext uri="{FF2B5EF4-FFF2-40B4-BE49-F238E27FC236}">
                <a16:creationId xmlns:a16="http://schemas.microsoft.com/office/drawing/2014/main" id="{7887B0FE-2AB8-455F-8EC7-C8F31FEA27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1197" y="2688098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75" name="Text Placeholder 42">
            <a:extLst>
              <a:ext uri="{FF2B5EF4-FFF2-40B4-BE49-F238E27FC236}">
                <a16:creationId xmlns:a16="http://schemas.microsoft.com/office/drawing/2014/main" id="{6F1AC56E-6618-4728-A6EA-8B021EB6BC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188092" y="3979528"/>
            <a:ext cx="1044000" cy="1044000"/>
          </a:xfrm>
          <a:prstGeom prst="ellipse">
            <a:avLst/>
          </a:prstGeom>
          <a:solidFill>
            <a:schemeClr val="tx2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60" name="Text Placeholder 42">
            <a:extLst>
              <a:ext uri="{FF2B5EF4-FFF2-40B4-BE49-F238E27FC236}">
                <a16:creationId xmlns:a16="http://schemas.microsoft.com/office/drawing/2014/main" id="{DB4C9C65-90B1-4A40-BB7B-DE799076D1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14968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96" name="Text Placeholder 7">
            <a:extLst>
              <a:ext uri="{FF2B5EF4-FFF2-40B4-BE49-F238E27FC236}">
                <a16:creationId xmlns:a16="http://schemas.microsoft.com/office/drawing/2014/main" id="{E9ED50CB-058A-4C6B-A8E2-0536EC0E40D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75657" y="4567759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7" name="Text Placeholder 7">
            <a:extLst>
              <a:ext uri="{FF2B5EF4-FFF2-40B4-BE49-F238E27FC236}">
                <a16:creationId xmlns:a16="http://schemas.microsoft.com/office/drawing/2014/main" id="{04D14365-5F59-4F4F-B237-26A11A2DDDD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075656" y="4750209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63" name="Text Placeholder 42">
            <a:extLst>
              <a:ext uri="{FF2B5EF4-FFF2-40B4-BE49-F238E27FC236}">
                <a16:creationId xmlns:a16="http://schemas.microsoft.com/office/drawing/2014/main" id="{CFA7DBCF-F797-4B29-8C96-7AC1602BBC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59136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3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2</a:t>
            </a:r>
          </a:p>
        </p:txBody>
      </p:sp>
      <p:sp>
        <p:nvSpPr>
          <p:cNvPr id="100" name="Text Placeholder 7">
            <a:extLst>
              <a:ext uri="{FF2B5EF4-FFF2-40B4-BE49-F238E27FC236}">
                <a16:creationId xmlns:a16="http://schemas.microsoft.com/office/drawing/2014/main" id="{07524528-CBB1-40C1-A6F2-855A4D9947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423464" y="6121335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101" name="Text Placeholder 7">
            <a:extLst>
              <a:ext uri="{FF2B5EF4-FFF2-40B4-BE49-F238E27FC236}">
                <a16:creationId xmlns:a16="http://schemas.microsoft.com/office/drawing/2014/main" id="{41F799BD-659E-472B-98A7-7C06C2F7458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423463" y="6303785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62" name="Text Placeholder 42">
            <a:extLst>
              <a:ext uri="{FF2B5EF4-FFF2-40B4-BE49-F238E27FC236}">
                <a16:creationId xmlns:a16="http://schemas.microsoft.com/office/drawing/2014/main" id="{113ADCA9-C0A6-4FAB-A09E-4DECBD41D7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03304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4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3</a:t>
            </a:r>
          </a:p>
        </p:txBody>
      </p:sp>
      <p:sp>
        <p:nvSpPr>
          <p:cNvPr id="98" name="Text Placeholder 7">
            <a:extLst>
              <a:ext uri="{FF2B5EF4-FFF2-40B4-BE49-F238E27FC236}">
                <a16:creationId xmlns:a16="http://schemas.microsoft.com/office/drawing/2014/main" id="{3EC66011-3B65-49CC-8886-E2CCFBFFABD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759849" y="4567759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E8611D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9" name="Text Placeholder 7">
            <a:extLst>
              <a:ext uri="{FF2B5EF4-FFF2-40B4-BE49-F238E27FC236}">
                <a16:creationId xmlns:a16="http://schemas.microsoft.com/office/drawing/2014/main" id="{3B2B5959-E5CC-42A7-B797-463098BE629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759848" y="4750209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61" name="Text Placeholder 42">
            <a:extLst>
              <a:ext uri="{FF2B5EF4-FFF2-40B4-BE49-F238E27FC236}">
                <a16:creationId xmlns:a16="http://schemas.microsoft.com/office/drawing/2014/main" id="{91E8A179-36A3-4D0A-96E7-689F93F9B8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7472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5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4</a:t>
            </a:r>
          </a:p>
        </p:txBody>
      </p:sp>
      <p:sp>
        <p:nvSpPr>
          <p:cNvPr id="102" name="Text Placeholder 7">
            <a:extLst>
              <a:ext uri="{FF2B5EF4-FFF2-40B4-BE49-F238E27FC236}">
                <a16:creationId xmlns:a16="http://schemas.microsoft.com/office/drawing/2014/main" id="{9FDC66A0-D1C5-4C83-BBEE-D079881FADA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107656" y="6121335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103" name="Text Placeholder 7">
            <a:extLst>
              <a:ext uri="{FF2B5EF4-FFF2-40B4-BE49-F238E27FC236}">
                <a16:creationId xmlns:a16="http://schemas.microsoft.com/office/drawing/2014/main" id="{E4E5E736-BFFC-4245-916F-58611012884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107655" y="6303785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110" name="Text Placeholder 42">
            <a:extLst>
              <a:ext uri="{FF2B5EF4-FFF2-40B4-BE49-F238E27FC236}">
                <a16:creationId xmlns:a16="http://schemas.microsoft.com/office/drawing/2014/main" id="{74922A2C-30D3-4ED0-8443-C57494EB428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293432" y="4973439"/>
            <a:ext cx="1044000" cy="1044000"/>
          </a:xfrm>
          <a:prstGeom prst="ellipse">
            <a:avLst/>
          </a:prstGeom>
          <a:solidFill>
            <a:schemeClr val="accent5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3E081-530B-464A-B47C-C858A60E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373A1-F9A6-4E7C-A04F-22454F3A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5888" y="550858"/>
            <a:ext cx="2743200" cy="176716"/>
          </a:xfrm>
          <a:prstGeom prst="rect">
            <a:avLst/>
          </a:prstGeom>
        </p:spPr>
        <p:txBody>
          <a:bodyPr/>
          <a:lstStyle/>
          <a:p>
            <a:fld id="{F0BF70C0-85C8-4782-A2DC-740B0F58DBF8}" type="datetime1">
              <a:rPr lang="ru-RU"/>
              <a:t>15.05.2019</a:t>
            </a:fld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BF57F-FEA7-4D09-AA29-F32AA557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428B-5ACF-4E79-A091-05E2328DA75D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636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C080B99-07D2-4EFE-919F-8D441B19CB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" y="0"/>
            <a:ext cx="12191994" cy="4159244"/>
          </a:xfrm>
          <a:custGeom>
            <a:avLst/>
            <a:gdLst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675237 w 12191994"/>
              <a:gd name="connsiteY3" fmla="*/ 4200953 h 4242819"/>
              <a:gd name="connsiteX4" fmla="*/ 3622991 w 12191994"/>
              <a:gd name="connsiteY4" fmla="*/ 4204420 h 4242819"/>
              <a:gd name="connsiteX5" fmla="*/ 3510832 w 12191994"/>
              <a:gd name="connsiteY5" fmla="*/ 4208872 h 4242819"/>
              <a:gd name="connsiteX6" fmla="*/ 0 w 12191994"/>
              <a:gd name="connsiteY6" fmla="*/ 4156678 h 4242819"/>
              <a:gd name="connsiteX7" fmla="*/ 61025 w 12191994"/>
              <a:gd name="connsiteY7" fmla="*/ 4162195 h 4242819"/>
              <a:gd name="connsiteX8" fmla="*/ 2166125 w 12191994"/>
              <a:gd name="connsiteY8" fmla="*/ 4242818 h 4242819"/>
              <a:gd name="connsiteX9" fmla="*/ 2166418 w 12191994"/>
              <a:gd name="connsiteY9" fmla="*/ 4242815 h 4242819"/>
              <a:gd name="connsiteX10" fmla="*/ 2166128 w 12191994"/>
              <a:gd name="connsiteY10" fmla="*/ 4242819 h 4242819"/>
              <a:gd name="connsiteX11" fmla="*/ 61028 w 12191994"/>
              <a:gd name="connsiteY11" fmla="*/ 4162196 h 4242819"/>
              <a:gd name="connsiteX12" fmla="*/ 0 w 12191994"/>
              <a:gd name="connsiteY12" fmla="*/ 4156679 h 4242819"/>
              <a:gd name="connsiteX13" fmla="*/ 0 w 12191994"/>
              <a:gd name="connsiteY13" fmla="*/ 0 h 4242819"/>
              <a:gd name="connsiteX14" fmla="*/ 12191994 w 12191994"/>
              <a:gd name="connsiteY14" fmla="*/ 0 h 4242819"/>
              <a:gd name="connsiteX15" fmla="*/ 12191994 w 12191994"/>
              <a:gd name="connsiteY15" fmla="*/ 2062010 h 4242819"/>
              <a:gd name="connsiteX16" fmla="*/ 12172138 w 12191994"/>
              <a:gd name="connsiteY16" fmla="*/ 2073270 h 4242819"/>
              <a:gd name="connsiteX17" fmla="*/ 4335530 w 12191994"/>
              <a:gd name="connsiteY17" fmla="*/ 4157144 h 4242819"/>
              <a:gd name="connsiteX18" fmla="*/ 4303869 w 12191994"/>
              <a:gd name="connsiteY18" fmla="*/ 4159244 h 4242819"/>
              <a:gd name="connsiteX19" fmla="*/ 4393550 w 12191994"/>
              <a:gd name="connsiteY19" fmla="*/ 4151137 h 4242819"/>
              <a:gd name="connsiteX20" fmla="*/ 4199670 w 12191994"/>
              <a:gd name="connsiteY20" fmla="*/ 4117929 h 4242819"/>
              <a:gd name="connsiteX21" fmla="*/ 500184 w 12191994"/>
              <a:gd name="connsiteY21" fmla="*/ 3043554 h 4242819"/>
              <a:gd name="connsiteX22" fmla="*/ 0 w 12191994"/>
              <a:gd name="connsiteY22" fmla="*/ 2813437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61025 w 12191994"/>
              <a:gd name="connsiteY9" fmla="*/ 4162195 h 4242819"/>
              <a:gd name="connsiteX10" fmla="*/ 2166125 w 12191994"/>
              <a:gd name="connsiteY10" fmla="*/ 4242818 h 4242819"/>
              <a:gd name="connsiteX11" fmla="*/ 2166418 w 12191994"/>
              <a:gd name="connsiteY11" fmla="*/ 4242815 h 4242819"/>
              <a:gd name="connsiteX12" fmla="*/ 2166128 w 12191994"/>
              <a:gd name="connsiteY12" fmla="*/ 4242819 h 4242819"/>
              <a:gd name="connsiteX13" fmla="*/ 61028 w 12191994"/>
              <a:gd name="connsiteY13" fmla="*/ 4162196 h 4242819"/>
              <a:gd name="connsiteX14" fmla="*/ 0 w 12191994"/>
              <a:gd name="connsiteY14" fmla="*/ 4156679 h 4242819"/>
              <a:gd name="connsiteX15" fmla="*/ 0 w 12191994"/>
              <a:gd name="connsiteY15" fmla="*/ 0 h 4242819"/>
              <a:gd name="connsiteX16" fmla="*/ 12191994 w 12191994"/>
              <a:gd name="connsiteY16" fmla="*/ 0 h 4242819"/>
              <a:gd name="connsiteX17" fmla="*/ 12191994 w 12191994"/>
              <a:gd name="connsiteY17" fmla="*/ 2062010 h 4242819"/>
              <a:gd name="connsiteX18" fmla="*/ 12172138 w 12191994"/>
              <a:gd name="connsiteY18" fmla="*/ 2073270 h 4242819"/>
              <a:gd name="connsiteX19" fmla="*/ 4335530 w 12191994"/>
              <a:gd name="connsiteY19" fmla="*/ 4157144 h 4242819"/>
              <a:gd name="connsiteX20" fmla="*/ 4303869 w 12191994"/>
              <a:gd name="connsiteY20" fmla="*/ 4159244 h 4242819"/>
              <a:gd name="connsiteX21" fmla="*/ 4393550 w 12191994"/>
              <a:gd name="connsiteY21" fmla="*/ 4151137 h 4242819"/>
              <a:gd name="connsiteX22" fmla="*/ 4199670 w 12191994"/>
              <a:gd name="connsiteY22" fmla="*/ 4117929 h 4242819"/>
              <a:gd name="connsiteX23" fmla="*/ 500184 w 12191994"/>
              <a:gd name="connsiteY23" fmla="*/ 3043554 h 4242819"/>
              <a:gd name="connsiteX24" fmla="*/ 0 w 12191994"/>
              <a:gd name="connsiteY24" fmla="*/ 2813437 h 4242819"/>
              <a:gd name="connsiteX25" fmla="*/ 0 w 12191994"/>
              <a:gd name="connsiteY25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61025 w 12191994"/>
              <a:gd name="connsiteY9" fmla="*/ 4162195 h 4242819"/>
              <a:gd name="connsiteX10" fmla="*/ 2166125 w 12191994"/>
              <a:gd name="connsiteY10" fmla="*/ 4242818 h 4242819"/>
              <a:gd name="connsiteX11" fmla="*/ 2166418 w 12191994"/>
              <a:gd name="connsiteY11" fmla="*/ 4242815 h 4242819"/>
              <a:gd name="connsiteX12" fmla="*/ 2166128 w 12191994"/>
              <a:gd name="connsiteY12" fmla="*/ 4242819 h 4242819"/>
              <a:gd name="connsiteX13" fmla="*/ 0 w 12191994"/>
              <a:gd name="connsiteY13" fmla="*/ 4156679 h 4242819"/>
              <a:gd name="connsiteX14" fmla="*/ 0 w 12191994"/>
              <a:gd name="connsiteY14" fmla="*/ 0 h 4242819"/>
              <a:gd name="connsiteX15" fmla="*/ 12191994 w 12191994"/>
              <a:gd name="connsiteY15" fmla="*/ 0 h 4242819"/>
              <a:gd name="connsiteX16" fmla="*/ 12191994 w 12191994"/>
              <a:gd name="connsiteY16" fmla="*/ 2062010 h 4242819"/>
              <a:gd name="connsiteX17" fmla="*/ 12172138 w 12191994"/>
              <a:gd name="connsiteY17" fmla="*/ 2073270 h 4242819"/>
              <a:gd name="connsiteX18" fmla="*/ 4335530 w 12191994"/>
              <a:gd name="connsiteY18" fmla="*/ 4157144 h 4242819"/>
              <a:gd name="connsiteX19" fmla="*/ 4303869 w 12191994"/>
              <a:gd name="connsiteY19" fmla="*/ 4159244 h 4242819"/>
              <a:gd name="connsiteX20" fmla="*/ 4393550 w 12191994"/>
              <a:gd name="connsiteY20" fmla="*/ 4151137 h 4242819"/>
              <a:gd name="connsiteX21" fmla="*/ 4199670 w 12191994"/>
              <a:gd name="connsiteY21" fmla="*/ 4117929 h 4242819"/>
              <a:gd name="connsiteX22" fmla="*/ 500184 w 12191994"/>
              <a:gd name="connsiteY22" fmla="*/ 3043554 h 4242819"/>
              <a:gd name="connsiteX23" fmla="*/ 0 w 12191994"/>
              <a:gd name="connsiteY23" fmla="*/ 2813437 h 4242819"/>
              <a:gd name="connsiteX24" fmla="*/ 0 w 12191994"/>
              <a:gd name="connsiteY24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2166125 w 12191994"/>
              <a:gd name="connsiteY9" fmla="*/ 4242818 h 4242819"/>
              <a:gd name="connsiteX10" fmla="*/ 2166418 w 12191994"/>
              <a:gd name="connsiteY10" fmla="*/ 4242815 h 4242819"/>
              <a:gd name="connsiteX11" fmla="*/ 2166128 w 12191994"/>
              <a:gd name="connsiteY11" fmla="*/ 4242819 h 4242819"/>
              <a:gd name="connsiteX12" fmla="*/ 0 w 12191994"/>
              <a:gd name="connsiteY12" fmla="*/ 4156679 h 4242819"/>
              <a:gd name="connsiteX13" fmla="*/ 0 w 12191994"/>
              <a:gd name="connsiteY13" fmla="*/ 0 h 4242819"/>
              <a:gd name="connsiteX14" fmla="*/ 12191994 w 12191994"/>
              <a:gd name="connsiteY14" fmla="*/ 0 h 4242819"/>
              <a:gd name="connsiteX15" fmla="*/ 12191994 w 12191994"/>
              <a:gd name="connsiteY15" fmla="*/ 2062010 h 4242819"/>
              <a:gd name="connsiteX16" fmla="*/ 12172138 w 12191994"/>
              <a:gd name="connsiteY16" fmla="*/ 2073270 h 4242819"/>
              <a:gd name="connsiteX17" fmla="*/ 4335530 w 12191994"/>
              <a:gd name="connsiteY17" fmla="*/ 4157144 h 4242819"/>
              <a:gd name="connsiteX18" fmla="*/ 4303869 w 12191994"/>
              <a:gd name="connsiteY18" fmla="*/ 4159244 h 4242819"/>
              <a:gd name="connsiteX19" fmla="*/ 4393550 w 12191994"/>
              <a:gd name="connsiteY19" fmla="*/ 4151137 h 4242819"/>
              <a:gd name="connsiteX20" fmla="*/ 4199670 w 12191994"/>
              <a:gd name="connsiteY20" fmla="*/ 4117929 h 4242819"/>
              <a:gd name="connsiteX21" fmla="*/ 500184 w 12191994"/>
              <a:gd name="connsiteY21" fmla="*/ 3043554 h 4242819"/>
              <a:gd name="connsiteX22" fmla="*/ 0 w 12191994"/>
              <a:gd name="connsiteY22" fmla="*/ 2813437 h 4242819"/>
              <a:gd name="connsiteX23" fmla="*/ 0 w 12191994"/>
              <a:gd name="connsiteY23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2166128 w 12191994"/>
              <a:gd name="connsiteY8" fmla="*/ 4242819 h 4242819"/>
              <a:gd name="connsiteX9" fmla="*/ 2166125 w 12191994"/>
              <a:gd name="connsiteY9" fmla="*/ 4242818 h 4242819"/>
              <a:gd name="connsiteX10" fmla="*/ 2166418 w 12191994"/>
              <a:gd name="connsiteY10" fmla="*/ 4242815 h 4242819"/>
              <a:gd name="connsiteX11" fmla="*/ 2166128 w 12191994"/>
              <a:gd name="connsiteY11" fmla="*/ 4242819 h 4242819"/>
              <a:gd name="connsiteX12" fmla="*/ 0 w 12191994"/>
              <a:gd name="connsiteY12" fmla="*/ 0 h 4242819"/>
              <a:gd name="connsiteX13" fmla="*/ 12191994 w 12191994"/>
              <a:gd name="connsiteY13" fmla="*/ 0 h 4242819"/>
              <a:gd name="connsiteX14" fmla="*/ 12191994 w 12191994"/>
              <a:gd name="connsiteY14" fmla="*/ 2062010 h 4242819"/>
              <a:gd name="connsiteX15" fmla="*/ 12172138 w 12191994"/>
              <a:gd name="connsiteY15" fmla="*/ 2073270 h 4242819"/>
              <a:gd name="connsiteX16" fmla="*/ 4335530 w 12191994"/>
              <a:gd name="connsiteY16" fmla="*/ 4157144 h 4242819"/>
              <a:gd name="connsiteX17" fmla="*/ 4303869 w 12191994"/>
              <a:gd name="connsiteY17" fmla="*/ 4159244 h 4242819"/>
              <a:gd name="connsiteX18" fmla="*/ 4393550 w 12191994"/>
              <a:gd name="connsiteY18" fmla="*/ 4151137 h 4242819"/>
              <a:gd name="connsiteX19" fmla="*/ 4199670 w 12191994"/>
              <a:gd name="connsiteY19" fmla="*/ 4117929 h 4242819"/>
              <a:gd name="connsiteX20" fmla="*/ 500184 w 12191994"/>
              <a:gd name="connsiteY20" fmla="*/ 3043554 h 4242819"/>
              <a:gd name="connsiteX21" fmla="*/ 0 w 12191994"/>
              <a:gd name="connsiteY21" fmla="*/ 2813437 h 4242819"/>
              <a:gd name="connsiteX22" fmla="*/ 0 w 12191994"/>
              <a:gd name="connsiteY22" fmla="*/ 0 h 4242819"/>
              <a:gd name="connsiteX0" fmla="*/ 3009998 w 12191994"/>
              <a:gd name="connsiteY0" fmla="*/ 4228754 h 4242818"/>
              <a:gd name="connsiteX1" fmla="*/ 2899539 w 12191994"/>
              <a:gd name="connsiteY1" fmla="*/ 4233139 h 4242818"/>
              <a:gd name="connsiteX2" fmla="*/ 2823072 w 12191994"/>
              <a:gd name="connsiteY2" fmla="*/ 4234148 h 4242818"/>
              <a:gd name="connsiteX3" fmla="*/ 3009998 w 12191994"/>
              <a:gd name="connsiteY3" fmla="*/ 4228754 h 4242818"/>
              <a:gd name="connsiteX4" fmla="*/ 3675237 w 12191994"/>
              <a:gd name="connsiteY4" fmla="*/ 4200953 h 4242818"/>
              <a:gd name="connsiteX5" fmla="*/ 3622991 w 12191994"/>
              <a:gd name="connsiteY5" fmla="*/ 4204420 h 4242818"/>
              <a:gd name="connsiteX6" fmla="*/ 3510832 w 12191994"/>
              <a:gd name="connsiteY6" fmla="*/ 4208872 h 4242818"/>
              <a:gd name="connsiteX7" fmla="*/ 3675237 w 12191994"/>
              <a:gd name="connsiteY7" fmla="*/ 4200953 h 4242818"/>
              <a:gd name="connsiteX8" fmla="*/ 2166418 w 12191994"/>
              <a:gd name="connsiteY8" fmla="*/ 4242815 h 4242818"/>
              <a:gd name="connsiteX9" fmla="*/ 2166125 w 12191994"/>
              <a:gd name="connsiteY9" fmla="*/ 4242818 h 4242818"/>
              <a:gd name="connsiteX10" fmla="*/ 2166418 w 12191994"/>
              <a:gd name="connsiteY10" fmla="*/ 4242815 h 4242818"/>
              <a:gd name="connsiteX11" fmla="*/ 0 w 12191994"/>
              <a:gd name="connsiteY11" fmla="*/ 0 h 4242818"/>
              <a:gd name="connsiteX12" fmla="*/ 12191994 w 12191994"/>
              <a:gd name="connsiteY12" fmla="*/ 0 h 4242818"/>
              <a:gd name="connsiteX13" fmla="*/ 12191994 w 12191994"/>
              <a:gd name="connsiteY13" fmla="*/ 2062010 h 4242818"/>
              <a:gd name="connsiteX14" fmla="*/ 12172138 w 12191994"/>
              <a:gd name="connsiteY14" fmla="*/ 2073270 h 4242818"/>
              <a:gd name="connsiteX15" fmla="*/ 4335530 w 12191994"/>
              <a:gd name="connsiteY15" fmla="*/ 4157144 h 4242818"/>
              <a:gd name="connsiteX16" fmla="*/ 4303869 w 12191994"/>
              <a:gd name="connsiteY16" fmla="*/ 4159244 h 4242818"/>
              <a:gd name="connsiteX17" fmla="*/ 4393550 w 12191994"/>
              <a:gd name="connsiteY17" fmla="*/ 4151137 h 4242818"/>
              <a:gd name="connsiteX18" fmla="*/ 4199670 w 12191994"/>
              <a:gd name="connsiteY18" fmla="*/ 4117929 h 4242818"/>
              <a:gd name="connsiteX19" fmla="*/ 500184 w 12191994"/>
              <a:gd name="connsiteY19" fmla="*/ 3043554 h 4242818"/>
              <a:gd name="connsiteX20" fmla="*/ 0 w 12191994"/>
              <a:gd name="connsiteY20" fmla="*/ 2813437 h 4242818"/>
              <a:gd name="connsiteX21" fmla="*/ 0 w 12191994"/>
              <a:gd name="connsiteY21" fmla="*/ 0 h 4242818"/>
              <a:gd name="connsiteX0" fmla="*/ 3009998 w 12191994"/>
              <a:gd name="connsiteY0" fmla="*/ 4228754 h 4234148"/>
              <a:gd name="connsiteX1" fmla="*/ 2899539 w 12191994"/>
              <a:gd name="connsiteY1" fmla="*/ 4233139 h 4234148"/>
              <a:gd name="connsiteX2" fmla="*/ 2823072 w 12191994"/>
              <a:gd name="connsiteY2" fmla="*/ 4234148 h 4234148"/>
              <a:gd name="connsiteX3" fmla="*/ 3009998 w 12191994"/>
              <a:gd name="connsiteY3" fmla="*/ 4228754 h 4234148"/>
              <a:gd name="connsiteX4" fmla="*/ 3675237 w 12191994"/>
              <a:gd name="connsiteY4" fmla="*/ 4200953 h 4234148"/>
              <a:gd name="connsiteX5" fmla="*/ 3622991 w 12191994"/>
              <a:gd name="connsiteY5" fmla="*/ 4204420 h 4234148"/>
              <a:gd name="connsiteX6" fmla="*/ 3510832 w 12191994"/>
              <a:gd name="connsiteY6" fmla="*/ 4208872 h 4234148"/>
              <a:gd name="connsiteX7" fmla="*/ 3675237 w 12191994"/>
              <a:gd name="connsiteY7" fmla="*/ 4200953 h 4234148"/>
              <a:gd name="connsiteX8" fmla="*/ 0 w 12191994"/>
              <a:gd name="connsiteY8" fmla="*/ 0 h 4234148"/>
              <a:gd name="connsiteX9" fmla="*/ 12191994 w 12191994"/>
              <a:gd name="connsiteY9" fmla="*/ 0 h 4234148"/>
              <a:gd name="connsiteX10" fmla="*/ 12191994 w 12191994"/>
              <a:gd name="connsiteY10" fmla="*/ 2062010 h 4234148"/>
              <a:gd name="connsiteX11" fmla="*/ 12172138 w 12191994"/>
              <a:gd name="connsiteY11" fmla="*/ 2073270 h 4234148"/>
              <a:gd name="connsiteX12" fmla="*/ 4335530 w 12191994"/>
              <a:gd name="connsiteY12" fmla="*/ 4157144 h 4234148"/>
              <a:gd name="connsiteX13" fmla="*/ 4303869 w 12191994"/>
              <a:gd name="connsiteY13" fmla="*/ 4159244 h 4234148"/>
              <a:gd name="connsiteX14" fmla="*/ 4393550 w 12191994"/>
              <a:gd name="connsiteY14" fmla="*/ 4151137 h 4234148"/>
              <a:gd name="connsiteX15" fmla="*/ 4199670 w 12191994"/>
              <a:gd name="connsiteY15" fmla="*/ 4117929 h 4234148"/>
              <a:gd name="connsiteX16" fmla="*/ 500184 w 12191994"/>
              <a:gd name="connsiteY16" fmla="*/ 3043554 h 4234148"/>
              <a:gd name="connsiteX17" fmla="*/ 0 w 12191994"/>
              <a:gd name="connsiteY17" fmla="*/ 2813437 h 4234148"/>
              <a:gd name="connsiteX18" fmla="*/ 0 w 12191994"/>
              <a:gd name="connsiteY18" fmla="*/ 0 h 4234148"/>
              <a:gd name="connsiteX0" fmla="*/ 3009998 w 12191994"/>
              <a:gd name="connsiteY0" fmla="*/ 4228754 h 4233139"/>
              <a:gd name="connsiteX1" fmla="*/ 2899539 w 12191994"/>
              <a:gd name="connsiteY1" fmla="*/ 4233139 h 4233139"/>
              <a:gd name="connsiteX2" fmla="*/ 3009998 w 12191994"/>
              <a:gd name="connsiteY2" fmla="*/ 4228754 h 4233139"/>
              <a:gd name="connsiteX3" fmla="*/ 3675237 w 12191994"/>
              <a:gd name="connsiteY3" fmla="*/ 4200953 h 4233139"/>
              <a:gd name="connsiteX4" fmla="*/ 3622991 w 12191994"/>
              <a:gd name="connsiteY4" fmla="*/ 4204420 h 4233139"/>
              <a:gd name="connsiteX5" fmla="*/ 3510832 w 12191994"/>
              <a:gd name="connsiteY5" fmla="*/ 4208872 h 4233139"/>
              <a:gd name="connsiteX6" fmla="*/ 3675237 w 12191994"/>
              <a:gd name="connsiteY6" fmla="*/ 4200953 h 4233139"/>
              <a:gd name="connsiteX7" fmla="*/ 0 w 12191994"/>
              <a:gd name="connsiteY7" fmla="*/ 0 h 4233139"/>
              <a:gd name="connsiteX8" fmla="*/ 12191994 w 12191994"/>
              <a:gd name="connsiteY8" fmla="*/ 0 h 4233139"/>
              <a:gd name="connsiteX9" fmla="*/ 12191994 w 12191994"/>
              <a:gd name="connsiteY9" fmla="*/ 2062010 h 4233139"/>
              <a:gd name="connsiteX10" fmla="*/ 12172138 w 12191994"/>
              <a:gd name="connsiteY10" fmla="*/ 2073270 h 4233139"/>
              <a:gd name="connsiteX11" fmla="*/ 4335530 w 12191994"/>
              <a:gd name="connsiteY11" fmla="*/ 4157144 h 4233139"/>
              <a:gd name="connsiteX12" fmla="*/ 4303869 w 12191994"/>
              <a:gd name="connsiteY12" fmla="*/ 4159244 h 4233139"/>
              <a:gd name="connsiteX13" fmla="*/ 4393550 w 12191994"/>
              <a:gd name="connsiteY13" fmla="*/ 4151137 h 4233139"/>
              <a:gd name="connsiteX14" fmla="*/ 4199670 w 12191994"/>
              <a:gd name="connsiteY14" fmla="*/ 4117929 h 4233139"/>
              <a:gd name="connsiteX15" fmla="*/ 500184 w 12191994"/>
              <a:gd name="connsiteY15" fmla="*/ 3043554 h 4233139"/>
              <a:gd name="connsiteX16" fmla="*/ 0 w 12191994"/>
              <a:gd name="connsiteY16" fmla="*/ 2813437 h 4233139"/>
              <a:gd name="connsiteX17" fmla="*/ 0 w 12191994"/>
              <a:gd name="connsiteY17" fmla="*/ 0 h 4233139"/>
              <a:gd name="connsiteX0" fmla="*/ 3675237 w 12191994"/>
              <a:gd name="connsiteY0" fmla="*/ 4200953 h 4208872"/>
              <a:gd name="connsiteX1" fmla="*/ 3622991 w 12191994"/>
              <a:gd name="connsiteY1" fmla="*/ 4204420 h 4208872"/>
              <a:gd name="connsiteX2" fmla="*/ 3510832 w 12191994"/>
              <a:gd name="connsiteY2" fmla="*/ 4208872 h 4208872"/>
              <a:gd name="connsiteX3" fmla="*/ 3675237 w 12191994"/>
              <a:gd name="connsiteY3" fmla="*/ 4200953 h 4208872"/>
              <a:gd name="connsiteX4" fmla="*/ 0 w 12191994"/>
              <a:gd name="connsiteY4" fmla="*/ 0 h 4208872"/>
              <a:gd name="connsiteX5" fmla="*/ 12191994 w 12191994"/>
              <a:gd name="connsiteY5" fmla="*/ 0 h 4208872"/>
              <a:gd name="connsiteX6" fmla="*/ 12191994 w 12191994"/>
              <a:gd name="connsiteY6" fmla="*/ 2062010 h 4208872"/>
              <a:gd name="connsiteX7" fmla="*/ 12172138 w 12191994"/>
              <a:gd name="connsiteY7" fmla="*/ 2073270 h 4208872"/>
              <a:gd name="connsiteX8" fmla="*/ 4335530 w 12191994"/>
              <a:gd name="connsiteY8" fmla="*/ 4157144 h 4208872"/>
              <a:gd name="connsiteX9" fmla="*/ 4303869 w 12191994"/>
              <a:gd name="connsiteY9" fmla="*/ 4159244 h 4208872"/>
              <a:gd name="connsiteX10" fmla="*/ 4393550 w 12191994"/>
              <a:gd name="connsiteY10" fmla="*/ 4151137 h 4208872"/>
              <a:gd name="connsiteX11" fmla="*/ 4199670 w 12191994"/>
              <a:gd name="connsiteY11" fmla="*/ 4117929 h 4208872"/>
              <a:gd name="connsiteX12" fmla="*/ 500184 w 12191994"/>
              <a:gd name="connsiteY12" fmla="*/ 3043554 h 4208872"/>
              <a:gd name="connsiteX13" fmla="*/ 0 w 12191994"/>
              <a:gd name="connsiteY13" fmla="*/ 2813437 h 4208872"/>
              <a:gd name="connsiteX14" fmla="*/ 0 w 12191994"/>
              <a:gd name="connsiteY14" fmla="*/ 0 h 4208872"/>
              <a:gd name="connsiteX0" fmla="*/ 3675237 w 12191994"/>
              <a:gd name="connsiteY0" fmla="*/ 4200953 h 4204420"/>
              <a:gd name="connsiteX1" fmla="*/ 3622991 w 12191994"/>
              <a:gd name="connsiteY1" fmla="*/ 4204420 h 4204420"/>
              <a:gd name="connsiteX2" fmla="*/ 3675237 w 12191994"/>
              <a:gd name="connsiteY2" fmla="*/ 4200953 h 4204420"/>
              <a:gd name="connsiteX3" fmla="*/ 0 w 12191994"/>
              <a:gd name="connsiteY3" fmla="*/ 0 h 4204420"/>
              <a:gd name="connsiteX4" fmla="*/ 12191994 w 12191994"/>
              <a:gd name="connsiteY4" fmla="*/ 0 h 4204420"/>
              <a:gd name="connsiteX5" fmla="*/ 12191994 w 12191994"/>
              <a:gd name="connsiteY5" fmla="*/ 2062010 h 4204420"/>
              <a:gd name="connsiteX6" fmla="*/ 12172138 w 12191994"/>
              <a:gd name="connsiteY6" fmla="*/ 2073270 h 4204420"/>
              <a:gd name="connsiteX7" fmla="*/ 4335530 w 12191994"/>
              <a:gd name="connsiteY7" fmla="*/ 4157144 h 4204420"/>
              <a:gd name="connsiteX8" fmla="*/ 4303869 w 12191994"/>
              <a:gd name="connsiteY8" fmla="*/ 4159244 h 4204420"/>
              <a:gd name="connsiteX9" fmla="*/ 4393550 w 12191994"/>
              <a:gd name="connsiteY9" fmla="*/ 4151137 h 4204420"/>
              <a:gd name="connsiteX10" fmla="*/ 4199670 w 12191994"/>
              <a:gd name="connsiteY10" fmla="*/ 4117929 h 4204420"/>
              <a:gd name="connsiteX11" fmla="*/ 500184 w 12191994"/>
              <a:gd name="connsiteY11" fmla="*/ 3043554 h 4204420"/>
              <a:gd name="connsiteX12" fmla="*/ 0 w 12191994"/>
              <a:gd name="connsiteY12" fmla="*/ 2813437 h 4204420"/>
              <a:gd name="connsiteX13" fmla="*/ 0 w 12191994"/>
              <a:gd name="connsiteY13" fmla="*/ 0 h 4204420"/>
              <a:gd name="connsiteX0" fmla="*/ 0 w 12191994"/>
              <a:gd name="connsiteY0" fmla="*/ 0 h 4159244"/>
              <a:gd name="connsiteX1" fmla="*/ 12191994 w 12191994"/>
              <a:gd name="connsiteY1" fmla="*/ 0 h 4159244"/>
              <a:gd name="connsiteX2" fmla="*/ 12191994 w 12191994"/>
              <a:gd name="connsiteY2" fmla="*/ 2062010 h 4159244"/>
              <a:gd name="connsiteX3" fmla="*/ 12172138 w 12191994"/>
              <a:gd name="connsiteY3" fmla="*/ 2073270 h 4159244"/>
              <a:gd name="connsiteX4" fmla="*/ 4335530 w 12191994"/>
              <a:gd name="connsiteY4" fmla="*/ 4157144 h 4159244"/>
              <a:gd name="connsiteX5" fmla="*/ 4303869 w 12191994"/>
              <a:gd name="connsiteY5" fmla="*/ 4159244 h 4159244"/>
              <a:gd name="connsiteX6" fmla="*/ 4393550 w 12191994"/>
              <a:gd name="connsiteY6" fmla="*/ 4151137 h 4159244"/>
              <a:gd name="connsiteX7" fmla="*/ 4199670 w 12191994"/>
              <a:gd name="connsiteY7" fmla="*/ 4117929 h 4159244"/>
              <a:gd name="connsiteX8" fmla="*/ 500184 w 12191994"/>
              <a:gd name="connsiteY8" fmla="*/ 3043554 h 4159244"/>
              <a:gd name="connsiteX9" fmla="*/ 0 w 12191994"/>
              <a:gd name="connsiteY9" fmla="*/ 2813437 h 4159244"/>
              <a:gd name="connsiteX10" fmla="*/ 0 w 12191994"/>
              <a:gd name="connsiteY10" fmla="*/ 0 h 41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4" h="4159244">
                <a:moveTo>
                  <a:pt x="0" y="0"/>
                </a:moveTo>
                <a:lnTo>
                  <a:pt x="12191994" y="0"/>
                </a:lnTo>
                <a:lnTo>
                  <a:pt x="12191994" y="2062010"/>
                </a:lnTo>
                <a:lnTo>
                  <a:pt x="12172138" y="2073270"/>
                </a:lnTo>
                <a:cubicBezTo>
                  <a:pt x="10126645" y="3159296"/>
                  <a:pt x="7398182" y="3912771"/>
                  <a:pt x="4335530" y="4157144"/>
                </a:cubicBezTo>
                <a:lnTo>
                  <a:pt x="4303869" y="4159244"/>
                </a:lnTo>
                <a:lnTo>
                  <a:pt x="4393550" y="4151137"/>
                </a:lnTo>
                <a:lnTo>
                  <a:pt x="4199670" y="4117929"/>
                </a:lnTo>
                <a:cubicBezTo>
                  <a:pt x="2842546" y="3866392"/>
                  <a:pt x="1594227" y="3500596"/>
                  <a:pt x="500184" y="3043554"/>
                </a:cubicBezTo>
                <a:lnTo>
                  <a:pt x="0" y="2813437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5A8ECF8-9EC0-4371-9073-B718C78D330B}"/>
              </a:ext>
            </a:extLst>
          </p:cNvPr>
          <p:cNvSpPr/>
          <p:nvPr userDrawn="1"/>
        </p:nvSpPr>
        <p:spPr>
          <a:xfrm>
            <a:off x="5987168" y="6021954"/>
            <a:ext cx="6204832" cy="836047"/>
          </a:xfrm>
          <a:custGeom>
            <a:avLst/>
            <a:gdLst>
              <a:gd name="connsiteX0" fmla="*/ 0 w 6204832"/>
              <a:gd name="connsiteY0" fmla="*/ 0 h 836047"/>
              <a:gd name="connsiteX1" fmla="*/ 304730 w 6204832"/>
              <a:gd name="connsiteY1" fmla="*/ 38149 h 836047"/>
              <a:gd name="connsiteX2" fmla="*/ 3397819 w 6204832"/>
              <a:gd name="connsiteY2" fmla="*/ 210757 h 836047"/>
              <a:gd name="connsiteX3" fmla="*/ 5889052 w 6204832"/>
              <a:gd name="connsiteY3" fmla="*/ 99488 h 836047"/>
              <a:gd name="connsiteX4" fmla="*/ 6204832 w 6204832"/>
              <a:gd name="connsiteY4" fmla="*/ 63660 h 836047"/>
              <a:gd name="connsiteX5" fmla="*/ 6204832 w 6204832"/>
              <a:gd name="connsiteY5" fmla="*/ 741992 h 836047"/>
              <a:gd name="connsiteX6" fmla="*/ 6204831 w 6204832"/>
              <a:gd name="connsiteY6" fmla="*/ 741992 h 836047"/>
              <a:gd name="connsiteX7" fmla="*/ 6204831 w 6204832"/>
              <a:gd name="connsiteY7" fmla="*/ 836047 h 836047"/>
              <a:gd name="connsiteX8" fmla="*/ 2954095 w 6204832"/>
              <a:gd name="connsiteY8" fmla="*/ 836047 h 836047"/>
              <a:gd name="connsiteX9" fmla="*/ 2930417 w 6204832"/>
              <a:gd name="connsiteY9" fmla="*/ 833175 h 836047"/>
              <a:gd name="connsiteX10" fmla="*/ 165022 w 6204832"/>
              <a:gd name="connsiteY10" fmla="*/ 73132 h 83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4832" h="836047">
                <a:moveTo>
                  <a:pt x="0" y="0"/>
                </a:moveTo>
                <a:lnTo>
                  <a:pt x="304730" y="38149"/>
                </a:lnTo>
                <a:cubicBezTo>
                  <a:pt x="1300024" y="151139"/>
                  <a:pt x="2335168" y="210757"/>
                  <a:pt x="3397819" y="210757"/>
                </a:cubicBezTo>
                <a:cubicBezTo>
                  <a:pt x="4247941" y="210757"/>
                  <a:pt x="5080458" y="172602"/>
                  <a:pt x="5889052" y="99488"/>
                </a:cubicBezTo>
                <a:lnTo>
                  <a:pt x="6204832" y="63660"/>
                </a:lnTo>
                <a:lnTo>
                  <a:pt x="6204832" y="741992"/>
                </a:lnTo>
                <a:lnTo>
                  <a:pt x="6204831" y="741992"/>
                </a:lnTo>
                <a:lnTo>
                  <a:pt x="6204831" y="836047"/>
                </a:lnTo>
                <a:lnTo>
                  <a:pt x="2954095" y="836047"/>
                </a:lnTo>
                <a:lnTo>
                  <a:pt x="2930417" y="833175"/>
                </a:lnTo>
                <a:cubicBezTo>
                  <a:pt x="1933531" y="687458"/>
                  <a:pt x="1000874" y="426847"/>
                  <a:pt x="165022" y="73132"/>
                </a:cubicBezTo>
                <a:close/>
              </a:path>
            </a:pathLst>
          </a:custGeom>
          <a:solidFill>
            <a:srgbClr val="9E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0A6D83-D876-44E9-844F-067A0C9D2F58}"/>
              </a:ext>
            </a:extLst>
          </p:cNvPr>
          <p:cNvSpPr/>
          <p:nvPr userDrawn="1"/>
        </p:nvSpPr>
        <p:spPr>
          <a:xfrm>
            <a:off x="0" y="2240554"/>
            <a:ext cx="12192000" cy="3861530"/>
          </a:xfrm>
          <a:custGeom>
            <a:avLst/>
            <a:gdLst>
              <a:gd name="connsiteX0" fmla="*/ 4072878 w 4072878"/>
              <a:gd name="connsiteY0" fmla="*/ 0 h 2548371"/>
              <a:gd name="connsiteX1" fmla="*/ 4072878 w 4072878"/>
              <a:gd name="connsiteY1" fmla="*/ 2451296 h 2548371"/>
              <a:gd name="connsiteX2" fmla="*/ 3967388 w 4072878"/>
              <a:gd name="connsiteY2" fmla="*/ 2474940 h 2548371"/>
              <a:gd name="connsiteX3" fmla="*/ 3135163 w 4072878"/>
              <a:gd name="connsiteY3" fmla="*/ 2548371 h 2548371"/>
              <a:gd name="connsiteX4" fmla="*/ 144639 w 4072878"/>
              <a:gd name="connsiteY4" fmla="*/ 1474801 h 2548371"/>
              <a:gd name="connsiteX5" fmla="*/ 0 w 4072878"/>
              <a:gd name="connsiteY5" fmla="*/ 1349511 h 2548371"/>
              <a:gd name="connsiteX6" fmla="*/ 7645 w 4072878"/>
              <a:gd name="connsiteY6" fmla="*/ 1350876 h 2548371"/>
              <a:gd name="connsiteX7" fmla="*/ 723622 w 4072878"/>
              <a:gd name="connsiteY7" fmla="*/ 1405047 h 2548371"/>
              <a:gd name="connsiteX8" fmla="*/ 3884734 w 4072878"/>
              <a:gd name="connsiteY8" fmla="*/ 183710 h 254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2878" h="2548371">
                <a:moveTo>
                  <a:pt x="4072878" y="0"/>
                </a:moveTo>
                <a:lnTo>
                  <a:pt x="4072878" y="2451296"/>
                </a:lnTo>
                <a:lnTo>
                  <a:pt x="3967388" y="2474940"/>
                </a:lnTo>
                <a:cubicBezTo>
                  <a:pt x="3697268" y="2523191"/>
                  <a:pt x="3419156" y="2548371"/>
                  <a:pt x="3135163" y="2548371"/>
                </a:cubicBezTo>
                <a:cubicBezTo>
                  <a:pt x="1999192" y="2548371"/>
                  <a:pt x="957318" y="2145483"/>
                  <a:pt x="144639" y="1474801"/>
                </a:cubicBezTo>
                <a:lnTo>
                  <a:pt x="0" y="1349511"/>
                </a:lnTo>
                <a:lnTo>
                  <a:pt x="7645" y="1350876"/>
                </a:lnTo>
                <a:cubicBezTo>
                  <a:pt x="241098" y="1386547"/>
                  <a:pt x="480200" y="1405047"/>
                  <a:pt x="723622" y="1405047"/>
                </a:cubicBezTo>
                <a:cubicBezTo>
                  <a:pt x="1940736" y="1405047"/>
                  <a:pt x="3049826" y="942548"/>
                  <a:pt x="3884734" y="183710"/>
                </a:cubicBezTo>
                <a:close/>
              </a:path>
            </a:pathLst>
          </a:custGeom>
          <a:solidFill>
            <a:srgbClr val="272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BCC98-1580-4C28-8EDC-0F8AF5CA9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997" y="2814638"/>
            <a:ext cx="9144000" cy="2387600"/>
          </a:xfrm>
        </p:spPr>
        <p:txBody>
          <a:bodyPr rIns="365760" anchor="b">
            <a:normAutofit/>
          </a:bodyPr>
          <a:lstStyle>
            <a:lvl1pPr algn="r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19115-C742-440E-8A08-171CBD18F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7" y="5202238"/>
            <a:ext cx="9144000" cy="899846"/>
          </a:xfrm>
        </p:spPr>
        <p:txBody>
          <a:bodyPr rIns="365760"/>
          <a:lstStyle>
            <a:lvl1pPr marL="0" indent="0" algn="r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0A06-6586-46C1-B5BF-0E56DC48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fld id="{18D9E8F6-4D81-4B3A-BC45-BBA4A1C9BD0F}" type="datetimeFigureOut">
              <a:rPr lang="en-US"/>
              <a:pPr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BDF8E-04ED-4796-A02C-D6887C62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07708-0653-4BFE-BDCB-7EDB4C08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05F7C3-4860-4DB0-A451-57EE24F2F7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86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5C8D-6F5E-40B6-A47A-9540DD2A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1BFA-BEF7-4FDA-ABFA-B9553CF74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5871-A5E8-4F8C-8CCE-1B0606AD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92C-C6F8-48E3-8A02-60A08C220FF1}" type="datetimeFigureOut">
              <a:rPr lang="en-IN"/>
              <a:t>15-05-2019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80AC7-2E8A-415C-9018-FA53A98F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C4DB7-45FB-48EE-9D96-0F6CCECA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7CAE-1115-47A7-9650-9F3EB1776F77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33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925-7D71-48C6-9482-0728E989D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42EF4-6A86-41C9-AFB3-AB96ECDB2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86AA-672C-4BCD-B0FF-C2B67C1F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92C-C6F8-48E3-8A02-60A08C220FF1}" type="datetimeFigureOut">
              <a:rPr lang="en-IN"/>
              <a:t>15-05-2019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7BCE0-515E-4DA1-97BE-90390526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CFC1F-11D4-45D4-81A1-73A450AC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7CAE-1115-47A7-9650-9F3EB1776F77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6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6693-5BB6-49F4-A57A-090CF466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48DF8-0BBE-4676-B7CB-3AA6BC929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473EC-0F82-43EE-9FE6-6381611FC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D4D49-DC0B-4220-954E-6B69814A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92C-C6F8-48E3-8A02-60A08C220FF1}" type="datetimeFigureOut">
              <a:rPr lang="en-IN"/>
              <a:t>15-05-2019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12328-D750-48BA-9FB0-7F5F661E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715AD-435D-45A3-ACE1-A4F5FE94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7CAE-1115-47A7-9650-9F3EB1776F77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16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827A-1040-45C5-9BB5-F7231988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D4D64-C0B0-4135-AFCA-8DAF86E94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DE059-C3B5-4B63-A587-A7D38883A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DF13C-3C83-4503-8526-2F5728FFD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19602-B86B-4ED2-8012-67883111E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0849C-2DA9-4414-BEFE-D0111CAC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92C-C6F8-48E3-8A02-60A08C220FF1}" type="datetimeFigureOut">
              <a:rPr lang="en-IN"/>
              <a:t>15-05-2019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EC673-F5F8-4BCD-8DFE-37B9095A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732A5-AA8B-48C8-AC15-C2ACDC2C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7CAE-1115-47A7-9650-9F3EB1776F77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9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B8CC-B810-4D9B-9318-72A74F59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34F7F-AAB3-4F16-8756-EE0272E0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92C-C6F8-48E3-8A02-60A08C220FF1}" type="datetimeFigureOut">
              <a:rPr lang="en-IN"/>
              <a:t>15-05-2019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82D7C-7501-4E85-9EFD-D2B190E3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EB8FC-D893-444E-BBD6-82BB7ED2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7CAE-1115-47A7-9650-9F3EB1776F77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24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A72CF-FA60-4089-8CEE-D705F1C2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92C-C6F8-48E3-8A02-60A08C220FF1}" type="datetimeFigureOut">
              <a:rPr lang="en-IN"/>
              <a:t>15-05-2019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D9BED-D5AB-4BF6-B527-A30D2858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6CD3E-C9B8-468F-8133-4FBCA82B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7CAE-1115-47A7-9650-9F3EB1776F77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4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77FD-7B03-4623-9226-DF93E8DE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B5C-E4DB-4E14-A272-B45DC0DB5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6C621-D321-4F98-84DE-620B15629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C51CA-1D0E-4E48-A1DF-BEF2E045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92C-C6F8-48E3-8A02-60A08C220FF1}" type="datetimeFigureOut">
              <a:rPr lang="en-IN"/>
              <a:t>15-05-2019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D8E1E-675C-4EE3-B850-99F24170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E3CF5-2399-4DB6-AB96-E5E9C72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7CAE-1115-47A7-9650-9F3EB1776F77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88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6509-28F9-4221-B20C-E689269B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11989-1FE0-449E-95C1-572575959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51E2B-B201-45EF-AF59-2C1BB753A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400B6-EE75-457E-AFC3-C11244BC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92C-C6F8-48E3-8A02-60A08C220FF1}" type="datetimeFigureOut">
              <a:rPr lang="en-IN"/>
              <a:t>15-05-2019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9AB0E-EE02-4122-B5F7-D1E1A821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E7F3B-4F37-4D8F-8F98-7014E2C0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7CAE-1115-47A7-9650-9F3EB1776F77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71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502589-9CB4-4316-BB79-DB3AEB5D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8B7AE-D099-4647-A158-113DD886E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C11C8-C718-46C0-BB33-EE1D08AAE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2A92C-C6F8-48E3-8A02-60A08C220FF1}" type="datetimeFigureOut">
              <a:rPr lang="en-IN"/>
              <a:t>15-05-2019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A3F9-084F-4020-AF18-672815243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9D87A-409D-4278-9247-29D4AA178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E7CAE-1115-47A7-9650-9F3EB1776F77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11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1" r:id="rId3"/>
    <p:sldLayoutId id="2147483660" r:id="rId4"/>
    <p:sldLayoutId id="2147483658" r:id="rId5"/>
    <p:sldLayoutId id="2147483656" r:id="rId6"/>
    <p:sldLayoutId id="2147483652" r:id="rId7"/>
    <p:sldLayoutId id="2147483649" r:id="rId8"/>
    <p:sldLayoutId id="2147483661" r:id="rId9"/>
    <p:sldLayoutId id="2147483659" r:id="rId10"/>
    <p:sldLayoutId id="2147483657" r:id="rId11"/>
    <p:sldLayoutId id="2147483653" r:id="rId12"/>
    <p:sldLayoutId id="2147483650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6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bin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github.com/PiyushKansal279" TargetMode="External"/><Relationship Id="rId5" Type="http://schemas.openxmlformats.org/officeDocument/2006/relationships/hyperlink" Target="http://www.github.com/8nkit" TargetMode="External"/><Relationship Id="rId4" Type="http://schemas.openxmlformats.org/officeDocument/2006/relationships/hyperlink" Target="http://www.github.com/AJAbhinav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bin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2A2F49-CA59-4BD5-A5CA-DC5C0916A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8" name="Picture 7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0B4A6501-10B9-4BFA-92DA-E6D186717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7150"/>
            <a:ext cx="12192000" cy="697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CB4C-B5E1-4756-815D-BC6EC8E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38" y="2310701"/>
            <a:ext cx="3052087" cy="1475598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</a:t>
            </a:r>
            <a:br>
              <a:rPr lang="en-US" dirty="0"/>
            </a:br>
            <a:r>
              <a:rPr lang="en-US" dirty="0"/>
              <a:t>of</a:t>
            </a:r>
            <a:br>
              <a:rPr lang="en-US" dirty="0"/>
            </a:br>
            <a:r>
              <a:rPr lang="en-US" dirty="0"/>
              <a:t>OPTION 2</a:t>
            </a:r>
            <a:endParaRPr lang="ru-RU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AB47DC31-EE68-48D8-9468-C2B842A23804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565129" y="1094469"/>
            <a:ext cx="1044000" cy="104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Load The File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A9E837-1CF3-4923-8E30-94AB8B4C21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8309" y="1074950"/>
            <a:ext cx="2334827" cy="1044000"/>
          </a:xfrm>
        </p:spPr>
        <p:txBody>
          <a:bodyPr>
            <a:normAutofit/>
          </a:bodyPr>
          <a:lstStyle/>
          <a:p>
            <a:r>
              <a:rPr lang="en-US" sz="2600" dirty="0"/>
              <a:t>Get 1</a:t>
            </a:r>
            <a:r>
              <a:rPr lang="en-US" sz="2600" baseline="30000" dirty="0"/>
              <a:t>st</a:t>
            </a:r>
            <a:r>
              <a:rPr lang="en-US" sz="2600" dirty="0"/>
              <a:t> line</a:t>
            </a:r>
            <a:endParaRPr lang="ru-RU" sz="2600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90D17E-2D62-4E5F-B6C7-00133606296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226555" y="767648"/>
            <a:ext cx="1949504" cy="175211"/>
          </a:xfrm>
        </p:spPr>
        <p:txBody>
          <a:bodyPr>
            <a:noAutofit/>
          </a:bodyPr>
          <a:lstStyle/>
          <a:p>
            <a:r>
              <a:rPr lang="en-US" dirty="0"/>
              <a:t>First line is encrypted with AES only and it is ended with ‘::’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1962F0-0A0F-4FC2-9E69-6265A830C4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00819" y="1094469"/>
            <a:ext cx="2334827" cy="1044000"/>
          </a:xfrm>
        </p:spPr>
        <p:txBody>
          <a:bodyPr>
            <a:normAutofit/>
          </a:bodyPr>
          <a:lstStyle/>
          <a:p>
            <a:r>
              <a:rPr lang="en-US" sz="2700" dirty="0"/>
              <a:t>Decrypt</a:t>
            </a:r>
            <a:r>
              <a:rPr lang="en-US" sz="2800" dirty="0"/>
              <a:t> it</a:t>
            </a:r>
            <a:endParaRPr lang="ru-RU" sz="2800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B193253-F94A-4164-AE5D-6B3931AE17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987464" y="630446"/>
            <a:ext cx="1726129" cy="2042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AES decryption</a:t>
            </a:r>
            <a:endParaRPr lang="ru-R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74B2B85-AD22-4077-83F1-E8A029BDD2A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987463" y="840522"/>
            <a:ext cx="1726129" cy="176047"/>
          </a:xfrm>
        </p:spPr>
        <p:txBody>
          <a:bodyPr/>
          <a:lstStyle/>
          <a:p>
            <a:r>
              <a:rPr lang="en-US" dirty="0"/>
              <a:t>Save it to a string variable</a:t>
            </a:r>
            <a:endParaRPr lang="ru-RU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747846D-FA06-4686-A47D-5A668FD95F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705088" y="2148231"/>
            <a:ext cx="1044000" cy="1044000"/>
          </a:xfrm>
        </p:spPr>
        <p:txBody>
          <a:bodyPr>
            <a:normAutofit fontScale="92500"/>
          </a:bodyPr>
          <a:lstStyle/>
          <a:p>
            <a:r>
              <a:rPr lang="en-US" dirty="0"/>
              <a:t>Get 2</a:t>
            </a:r>
            <a:r>
              <a:rPr lang="en-US" baseline="30000" dirty="0"/>
              <a:t>nd</a:t>
            </a:r>
            <a:r>
              <a:rPr lang="en-US" dirty="0"/>
              <a:t> line 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4306A44-50E7-4C10-ABF1-71CE55A094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643601" y="3124351"/>
            <a:ext cx="1713160" cy="1044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Get the encrypted part </a:t>
            </a:r>
            <a:endParaRPr lang="ru-RU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5D376EC-609C-46F1-A4A6-22B3BCBA977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481518" y="4276764"/>
            <a:ext cx="1726129" cy="2042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DP approach</a:t>
            </a:r>
            <a:endParaRPr lang="ru-RU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F3490A6-CE9A-4C91-9932-EEF33F6A61D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445029" y="4496790"/>
            <a:ext cx="1726129" cy="176047"/>
          </a:xfrm>
        </p:spPr>
        <p:txBody>
          <a:bodyPr>
            <a:normAutofit fontScale="92500"/>
          </a:bodyPr>
          <a:lstStyle/>
          <a:p>
            <a:r>
              <a:rPr lang="en-US" dirty="0"/>
              <a:t>Search for the longest subsequence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DDFF132-912B-4B2B-B3E5-D1AB199B58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16590" y="3144983"/>
            <a:ext cx="1923401" cy="1044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Reverse the encrypted part</a:t>
            </a:r>
            <a:endParaRPr lang="ru-RU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7AEBAB8-BDEB-4E4A-B443-829D3C340CA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96783" y="4235176"/>
            <a:ext cx="2210089" cy="273685"/>
          </a:xfrm>
        </p:spPr>
        <p:txBody>
          <a:bodyPr>
            <a:noAutofit/>
          </a:bodyPr>
          <a:lstStyle/>
          <a:p>
            <a:r>
              <a:rPr lang="en-US" dirty="0"/>
              <a:t>Using recursive approach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950DBC3-6438-47ED-BA7E-BBD7E08290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35658" y="3091715"/>
            <a:ext cx="2023310" cy="1044000"/>
          </a:xfrm>
        </p:spPr>
        <p:txBody>
          <a:bodyPr>
            <a:noAutofit/>
          </a:bodyPr>
          <a:lstStyle/>
          <a:p>
            <a:r>
              <a:rPr lang="en-US" sz="2600" dirty="0"/>
              <a:t>Decrypt it</a:t>
            </a:r>
            <a:endParaRPr lang="ru-RU" sz="2600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1435C51-CB8E-41E5-8C00-34ADCC273A3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071198" y="2736473"/>
            <a:ext cx="1726129" cy="2042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AES decryption</a:t>
            </a:r>
            <a:endParaRPr lang="ru-R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46F0E31-A00A-4287-813C-109216A5986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071197" y="2918923"/>
            <a:ext cx="1726129" cy="176047"/>
          </a:xfrm>
        </p:spPr>
        <p:txBody>
          <a:bodyPr/>
          <a:lstStyle/>
          <a:p>
            <a:r>
              <a:rPr lang="en-US" dirty="0"/>
              <a:t>Store it in the same string</a:t>
            </a:r>
            <a:endParaRPr lang="ru-RU" dirty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7C0ECD94-A4CB-4FB7-A7F7-AA32C0ED85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188092" y="4210353"/>
            <a:ext cx="1044000" cy="104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Print the strings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439FE52-3A9A-43A5-9827-31AEC68BEE7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759848" y="4981034"/>
            <a:ext cx="1726129" cy="176047"/>
          </a:xfrm>
        </p:spPr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693DC59-EE40-47DA-AB2D-29BCE3ACFEF2}"/>
              </a:ext>
            </a:extLst>
          </p:cNvPr>
          <p:cNvSpPr/>
          <p:nvPr/>
        </p:nvSpPr>
        <p:spPr>
          <a:xfrm>
            <a:off x="1278383" y="5263231"/>
            <a:ext cx="10878105" cy="880122"/>
          </a:xfrm>
          <a:prstGeom prst="rect">
            <a:avLst/>
          </a:prstGeom>
          <a:solidFill>
            <a:schemeClr val="bg1"/>
          </a:solidFill>
          <a:ln w="7239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0438124A-44B3-48AC-9B8C-8116143FFF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071197" y="577090"/>
            <a:ext cx="2260221" cy="176047"/>
          </a:xfrm>
        </p:spPr>
        <p:txBody>
          <a:bodyPr>
            <a:noAutofit/>
          </a:bodyPr>
          <a:lstStyle/>
          <a:p>
            <a:r>
              <a:rPr lang="en-US" dirty="0"/>
              <a:t>Save it to a string variable</a:t>
            </a:r>
            <a:endParaRPr lang="en-IN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DF9A1930-A523-47CA-A096-4F69A350DBC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985916" y="4478706"/>
            <a:ext cx="1726129" cy="176047"/>
          </a:xfrm>
        </p:spPr>
        <p:txBody>
          <a:bodyPr/>
          <a:lstStyle/>
          <a:p>
            <a:r>
              <a:rPr lang="en-US" dirty="0"/>
              <a:t>Save it to same string variable</a:t>
            </a:r>
            <a:endParaRPr lang="en-IN" dirty="0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642AD207-CB48-4709-A39C-5508F5B707C8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759849" y="4798584"/>
            <a:ext cx="1726129" cy="2042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06E9C3D-DCF0-4EC0-93D0-B59070C24207}"/>
              </a:ext>
            </a:extLst>
          </p:cNvPr>
          <p:cNvSpPr/>
          <p:nvPr/>
        </p:nvSpPr>
        <p:spPr>
          <a:xfrm>
            <a:off x="2960229" y="5145456"/>
            <a:ext cx="253799" cy="235549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Text Placeholder 5">
            <a:extLst>
              <a:ext uri="{FF2B5EF4-FFF2-40B4-BE49-F238E27FC236}">
                <a16:creationId xmlns:a16="http://schemas.microsoft.com/office/drawing/2014/main" id="{F25EF418-9F33-4694-8FB9-46D011E62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4832" y="6139091"/>
            <a:ext cx="1726129" cy="291597"/>
          </a:xfrm>
        </p:spPr>
        <p:txBody>
          <a:bodyPr/>
          <a:lstStyle/>
          <a:p>
            <a:r>
              <a:rPr lang="en-US" dirty="0"/>
              <a:t>    Maverick’s</a:t>
            </a:r>
            <a:endParaRPr lang="ru-RU" dirty="0"/>
          </a:p>
        </p:txBody>
      </p:sp>
      <p:pic>
        <p:nvPicPr>
          <p:cNvPr id="93" name="Picture 92" descr="b04cb8aa-c43c-4531-b822-5f3ba3eb82e3_200x200">
            <a:extLst>
              <a:ext uri="{FF2B5EF4-FFF2-40B4-BE49-F238E27FC236}">
                <a16:creationId xmlns:a16="http://schemas.microsoft.com/office/drawing/2014/main" id="{57D46BDD-8E88-415A-AC68-457FB5ED356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3" y="5950691"/>
            <a:ext cx="529141" cy="52914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EDBFF5C-4D08-4505-9F72-9B5B93AEA991}"/>
              </a:ext>
            </a:extLst>
          </p:cNvPr>
          <p:cNvSpPr/>
          <p:nvPr/>
        </p:nvSpPr>
        <p:spPr>
          <a:xfrm>
            <a:off x="296882" y="1100898"/>
            <a:ext cx="1612173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FA77BFC-8ACD-4DAF-9B82-921D6FB02AE0}"/>
              </a:ext>
            </a:extLst>
          </p:cNvPr>
          <p:cNvSpPr/>
          <p:nvPr/>
        </p:nvSpPr>
        <p:spPr>
          <a:xfrm>
            <a:off x="2215269" y="5307277"/>
            <a:ext cx="82266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5275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0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500"/>
                            </p:stCondLst>
                            <p:childTnLst>
                              <p:par>
                                <p:cTn id="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350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400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500"/>
                            </p:stCondLst>
                            <p:childTnLst>
                              <p:par>
                                <p:cTn id="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8500"/>
                            </p:stCondLst>
                            <p:childTnLst>
                              <p:par>
                                <p:cTn id="1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31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 animBg="1"/>
      <p:bldP spid="8" grpId="0" build="p" animBg="1"/>
      <p:bldP spid="22" grpId="0" build="p"/>
      <p:bldP spid="10" grpId="0" build="p" animBg="1"/>
      <p:bldP spid="25" grpId="0" build="p"/>
      <p:bldP spid="26" grpId="0" build="p"/>
      <p:bldP spid="19" grpId="0" build="p" animBg="1"/>
      <p:bldP spid="13" grpId="0" build="p" animBg="1"/>
      <p:bldP spid="35" grpId="0" build="p"/>
      <p:bldP spid="36" grpId="0" build="p"/>
      <p:bldP spid="15" grpId="0" build="p" animBg="1"/>
      <p:bldP spid="33" grpId="0" build="p"/>
      <p:bldP spid="12" grpId="0" build="p" animBg="1"/>
      <p:bldP spid="29" grpId="0" build="p"/>
      <p:bldP spid="30" grpId="0" build="p"/>
      <p:bldP spid="95" grpId="0" build="p" animBg="1"/>
      <p:bldP spid="72" grpId="0" build="p"/>
      <p:bldP spid="82" grpId="0" build="p"/>
      <p:bldP spid="92" grpId="0" build="p"/>
      <p:bldP spid="34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3907324" y="86293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3" name="Google Shape;563;p34"/>
          <p:cNvSpPr txBox="1">
            <a:spLocks noGrp="1"/>
          </p:cNvSpPr>
          <p:nvPr>
            <p:ph type="body" idx="4294967295"/>
          </p:nvPr>
        </p:nvSpPr>
        <p:spPr>
          <a:xfrm>
            <a:off x="194023" y="1476297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19BBD5"/>
                </a:solidFill>
              </a:rPr>
              <a:t>Code snippets</a:t>
            </a:r>
            <a:endParaRPr lang="en-US" sz="3000" b="1" dirty="0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/>
              <a:t>                          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3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3000" dirty="0"/>
          </a:p>
        </p:txBody>
      </p:sp>
      <p:grpSp>
        <p:nvGrpSpPr>
          <p:cNvPr id="564" name="Google Shape;564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5" name="Google Shape;565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561;p34">
            <a:extLst>
              <a:ext uri="{FF2B5EF4-FFF2-40B4-BE49-F238E27FC236}">
                <a16:creationId xmlns:a16="http://schemas.microsoft.com/office/drawing/2014/main" id="{44248A0F-F9C0-4F0B-914D-035351E30A04}"/>
              </a:ext>
            </a:extLst>
          </p:cNvPr>
          <p:cNvSpPr/>
          <p:nvPr/>
        </p:nvSpPr>
        <p:spPr>
          <a:xfrm>
            <a:off x="7580317" y="3875856"/>
            <a:ext cx="4515000" cy="316411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561;p34">
            <a:extLst>
              <a:ext uri="{FF2B5EF4-FFF2-40B4-BE49-F238E27FC236}">
                <a16:creationId xmlns:a16="http://schemas.microsoft.com/office/drawing/2014/main" id="{8D975268-76A9-400E-A433-3CAA57DDD8E4}"/>
              </a:ext>
            </a:extLst>
          </p:cNvPr>
          <p:cNvSpPr/>
          <p:nvPr/>
        </p:nvSpPr>
        <p:spPr>
          <a:xfrm>
            <a:off x="497416" y="3831270"/>
            <a:ext cx="4515000" cy="316411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61B51D07-B135-4E7A-82C4-6510E6E91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494" y="322815"/>
            <a:ext cx="4451091" cy="280212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903C09-7EA5-4997-AA9B-EDB1DE8A4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80" y="4009752"/>
            <a:ext cx="4091939" cy="2344421"/>
          </a:xfrm>
          <a:prstGeom prst="rect">
            <a:avLst/>
          </a:prstGeom>
        </p:spPr>
      </p:pic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2C34AD18-62F0-40FF-90D4-5C490ABF1F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831" y="4069696"/>
            <a:ext cx="4125002" cy="23311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and future expectations</a:t>
            </a:r>
            <a:endParaRPr dirty="0"/>
          </a:p>
        </p:txBody>
      </p:sp>
      <p:sp>
        <p:nvSpPr>
          <p:cNvPr id="582" name="Google Shape;582;p3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-IN" dirty="0"/>
              <a:t>Easier way to observe the wrong transfer of messages</a:t>
            </a:r>
            <a:endParaRPr lang="en" dirty="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 dirty="0"/>
              <a:t>Further this project </a:t>
            </a:r>
            <a:r>
              <a:rPr lang="en-IN" dirty="0"/>
              <a:t>might be connected to a chat messenger.</a:t>
            </a:r>
            <a:endParaRPr lang="en" dirty="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 dirty="0"/>
              <a:t>Modification of AES (Advanced </a:t>
            </a:r>
            <a:r>
              <a:rPr lang="en-IN" dirty="0"/>
              <a:t>Encryption Standard) boosts up the encryption level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-IN" dirty="0"/>
              <a:t>Sending the information from one node to another node via a email can be further done on any messengers.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-IN" dirty="0"/>
              <a:t>Surveillance of rumours or fake news.</a:t>
            </a:r>
          </a:p>
          <a:p>
            <a:pPr marL="1397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None/>
            </a:pP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04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" grpId="0"/>
      <p:bldP spid="58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582" name="Google Shape;582;p3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These awesome resources </a:t>
            </a:r>
            <a:r>
              <a:rPr lang="en-IN" dirty="0"/>
              <a:t>helped us a lot while this project was in making </a:t>
            </a:r>
            <a:r>
              <a:rPr lang="en" dirty="0"/>
              <a:t>: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 dirty="0"/>
              <a:t>Introduction to Algorithms (</a:t>
            </a:r>
            <a:r>
              <a:rPr lang="en-IN" dirty="0"/>
              <a:t>By : </a:t>
            </a:r>
            <a:r>
              <a:rPr lang="en" dirty="0"/>
              <a:t>Cormen)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 dirty="0"/>
              <a:t>StackOverflow (Some </a:t>
            </a:r>
            <a:r>
              <a:rPr lang="en-IN" dirty="0"/>
              <a:t>high rated and working answers)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" grpId="0"/>
      <p:bldP spid="58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4794777" y="168287"/>
            <a:ext cx="6071123" cy="1017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 dirty="0"/>
              <a:t>Gain from </a:t>
            </a:r>
            <a:r>
              <a:rPr lang="en" sz="5000" dirty="0"/>
              <a:t>Gi</a:t>
            </a:r>
            <a:r>
              <a:rPr lang="en-IN" sz="5000" dirty="0"/>
              <a:t>tHub</a:t>
            </a:r>
            <a:endParaRPr sz="5000" dirty="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814950" y="244286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2F3363-519D-45CC-B4C5-9022AB81D205}"/>
              </a:ext>
            </a:extLst>
          </p:cNvPr>
          <p:cNvSpPr txBox="1">
            <a:spLocks/>
          </p:cNvSpPr>
          <p:nvPr/>
        </p:nvSpPr>
        <p:spPr>
          <a:xfrm>
            <a:off x="945561" y="1793093"/>
            <a:ext cx="1835887" cy="31535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sz="2200" kern="0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github">
            <a:extLst>
              <a:ext uri="{FF2B5EF4-FFF2-40B4-BE49-F238E27FC236}">
                <a16:creationId xmlns:a16="http://schemas.microsoft.com/office/drawing/2014/main" id="{E1A6F597-1F7D-4FAB-B1EB-B81FAA613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845" y="253141"/>
            <a:ext cx="932271" cy="93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582;p36">
            <a:extLst>
              <a:ext uri="{FF2B5EF4-FFF2-40B4-BE49-F238E27FC236}">
                <a16:creationId xmlns:a16="http://schemas.microsoft.com/office/drawing/2014/main" id="{1AF6264D-880F-438A-B680-3922D15EC7CE}"/>
              </a:ext>
            </a:extLst>
          </p:cNvPr>
          <p:cNvSpPr txBox="1">
            <a:spLocks/>
          </p:cNvSpPr>
          <p:nvPr/>
        </p:nvSpPr>
        <p:spPr>
          <a:xfrm>
            <a:off x="4794777" y="1435204"/>
            <a:ext cx="5467091" cy="2194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kern="0" dirty="0">
                <a:solidFill>
                  <a:schemeClr val="bg1"/>
                </a:solidFill>
              </a:rPr>
              <a:t>Version control system i.e. Git helped us a lot while making this project. Our group used web-based hosting such as GitHub for checking the old mistakes and later correction for fixing up in the code there by one of the member. It played a vital role as we need to do undo-redo or transfer of code to one another  PC.</a:t>
            </a:r>
          </a:p>
          <a:p>
            <a:pPr marL="457200" indent="-317500">
              <a:lnSpc>
                <a:spcPct val="115000"/>
              </a:lnSpc>
              <a:buClr>
                <a:srgbClr val="C6DAEC"/>
              </a:buClr>
              <a:buSzPts val="1400"/>
              <a:buFont typeface="Arial"/>
              <a:buChar char="◇"/>
            </a:pPr>
            <a:endParaRPr lang="en-US" sz="1600" kern="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DEBF54-864F-4FB3-9665-81A4BBE5CD4C}"/>
              </a:ext>
            </a:extLst>
          </p:cNvPr>
          <p:cNvSpPr/>
          <p:nvPr/>
        </p:nvSpPr>
        <p:spPr>
          <a:xfrm>
            <a:off x="4950" y="5114244"/>
            <a:ext cx="6096000" cy="22357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39700">
              <a:lnSpc>
                <a:spcPct val="115000"/>
              </a:lnSpc>
              <a:buClr>
                <a:srgbClr val="C6DAEC"/>
              </a:buClr>
              <a:buSzPts val="1400"/>
            </a:pPr>
            <a:r>
              <a:rPr lang="en-US" sz="1500" kern="0" dirty="0">
                <a:solidFill>
                  <a:schemeClr val="bg1"/>
                </a:solidFill>
              </a:rPr>
              <a:t>Our group members GitHub profile links are given below:</a:t>
            </a:r>
          </a:p>
          <a:p>
            <a:pPr marL="457200" lvl="0" indent="-317500">
              <a:lnSpc>
                <a:spcPct val="115000"/>
              </a:lnSpc>
              <a:spcBef>
                <a:spcPts val="600"/>
              </a:spcBef>
              <a:buClr>
                <a:srgbClr val="C6DAEC"/>
              </a:buClr>
              <a:buSzPts val="1400"/>
              <a:buChar char="◇"/>
            </a:pPr>
            <a:r>
              <a:rPr lang="en-IN" sz="1500" dirty="0">
                <a:solidFill>
                  <a:schemeClr val="bg1"/>
                </a:solidFill>
              </a:rPr>
              <a:t>Abhinav Joshi  - </a:t>
            </a:r>
            <a:r>
              <a:rPr lang="en-IN" sz="1500" dirty="0">
                <a:solidFill>
                  <a:schemeClr val="bg1"/>
                </a:solidFill>
                <a:hlinkClick r:id="rId4"/>
              </a:rPr>
              <a:t>www.github.com/AJAbhinav</a:t>
            </a:r>
            <a:endParaRPr lang="en-IN" sz="1500" dirty="0">
              <a:solidFill>
                <a:schemeClr val="bg1"/>
              </a:solidFill>
            </a:endParaRPr>
          </a:p>
          <a:p>
            <a:pPr marL="457200" lvl="0" indent="-317500">
              <a:lnSpc>
                <a:spcPct val="115000"/>
              </a:lnSpc>
              <a:spcBef>
                <a:spcPts val="600"/>
              </a:spcBef>
              <a:buClr>
                <a:srgbClr val="C6DAEC"/>
              </a:buClr>
              <a:buSzPts val="1400"/>
              <a:buChar char="◇"/>
            </a:pPr>
            <a:r>
              <a:rPr lang="en-IN" sz="1500" dirty="0">
                <a:solidFill>
                  <a:schemeClr val="bg1"/>
                </a:solidFill>
              </a:rPr>
              <a:t>Ankit Sharma -  </a:t>
            </a:r>
            <a:r>
              <a:rPr lang="en-IN" sz="1500" dirty="0">
                <a:solidFill>
                  <a:schemeClr val="bg1"/>
                </a:solidFill>
                <a:hlinkClick r:id="rId5"/>
              </a:rPr>
              <a:t>www.github.com/8nkit</a:t>
            </a:r>
            <a:endParaRPr lang="en-IN" sz="1500" dirty="0">
              <a:solidFill>
                <a:schemeClr val="bg1"/>
              </a:solidFill>
            </a:endParaRPr>
          </a:p>
          <a:p>
            <a:pPr marL="457200" lvl="0" indent="-317500">
              <a:lnSpc>
                <a:spcPct val="115000"/>
              </a:lnSpc>
              <a:spcBef>
                <a:spcPts val="600"/>
              </a:spcBef>
              <a:buClr>
                <a:srgbClr val="C6DAEC"/>
              </a:buClr>
              <a:buSzPts val="1400"/>
              <a:buChar char="◇"/>
            </a:pPr>
            <a:r>
              <a:rPr lang="en-IN" sz="1500" dirty="0">
                <a:solidFill>
                  <a:schemeClr val="bg1"/>
                </a:solidFill>
              </a:rPr>
              <a:t>Piyush Kansal - </a:t>
            </a:r>
            <a:r>
              <a:rPr lang="en-IN" sz="1500" dirty="0">
                <a:solidFill>
                  <a:schemeClr val="bg1"/>
                </a:solidFill>
                <a:hlinkClick r:id="rId6"/>
              </a:rPr>
              <a:t>www.github.com/PiyushKansal279</a:t>
            </a:r>
            <a:endParaRPr lang="en" sz="1500" dirty="0">
              <a:solidFill>
                <a:schemeClr val="bg1"/>
              </a:solidFill>
            </a:endParaRPr>
          </a:p>
          <a:p>
            <a:pPr marL="457200" lvl="0" indent="-317500">
              <a:lnSpc>
                <a:spcPct val="115000"/>
              </a:lnSpc>
              <a:spcBef>
                <a:spcPts val="600"/>
              </a:spcBef>
              <a:buClr>
                <a:srgbClr val="C6DAEC"/>
              </a:buClr>
              <a:buSzPts val="1400"/>
              <a:buChar char="◇"/>
            </a:pPr>
            <a:endParaRPr lang="en-IN" sz="1500" dirty="0">
              <a:solidFill>
                <a:schemeClr val="bg1"/>
              </a:solidFill>
            </a:endParaRPr>
          </a:p>
          <a:p>
            <a:pPr marL="139700">
              <a:lnSpc>
                <a:spcPct val="115000"/>
              </a:lnSpc>
              <a:buClr>
                <a:srgbClr val="C6DAEC"/>
              </a:buClr>
              <a:buSzPts val="1400"/>
            </a:pPr>
            <a:endParaRPr lang="en-US" sz="1500" kern="0" dirty="0">
              <a:solidFill>
                <a:schemeClr val="bg1"/>
              </a:solidFill>
            </a:endParaRPr>
          </a:p>
          <a:p>
            <a:pPr marL="139700">
              <a:lnSpc>
                <a:spcPct val="115000"/>
              </a:lnSpc>
              <a:buClr>
                <a:srgbClr val="C6DAEC"/>
              </a:buClr>
              <a:buSzPts val="1400"/>
            </a:pPr>
            <a:endParaRPr lang="en-US" sz="15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" grpId="0"/>
      <p:bldP spid="9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410228" y="284910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/>
              <a:t>Thanks!</a:t>
            </a:r>
            <a:endParaRPr sz="9000" dirty="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2F3363-519D-45CC-B4C5-9022AB81D205}"/>
              </a:ext>
            </a:extLst>
          </p:cNvPr>
          <p:cNvSpPr txBox="1">
            <a:spLocks/>
          </p:cNvSpPr>
          <p:nvPr/>
        </p:nvSpPr>
        <p:spPr>
          <a:xfrm>
            <a:off x="945561" y="1793093"/>
            <a:ext cx="1835887" cy="31535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kern="0" dirty="0">
                <a:solidFill>
                  <a:schemeClr val="bg1"/>
                </a:solidFill>
              </a:rPr>
              <a:t>    Maverick’s</a:t>
            </a:r>
            <a:endParaRPr lang="ru-RU" sz="2200" kern="0" dirty="0">
              <a:solidFill>
                <a:schemeClr val="bg1"/>
              </a:solidFill>
            </a:endParaRPr>
          </a:p>
        </p:txBody>
      </p:sp>
      <p:pic>
        <p:nvPicPr>
          <p:cNvPr id="8" name="Picture 7" descr="b04cb8aa-c43c-4531-b822-5f3ba3eb82e3_200x200">
            <a:extLst>
              <a:ext uri="{FF2B5EF4-FFF2-40B4-BE49-F238E27FC236}">
                <a16:creationId xmlns:a16="http://schemas.microsoft.com/office/drawing/2014/main" id="{F19B0D13-6392-447F-93E1-DB09EF1298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88" y="947594"/>
            <a:ext cx="985421" cy="98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8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2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2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7997" y="2413421"/>
            <a:ext cx="9144000" cy="23876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48000" y="4894328"/>
            <a:ext cx="9144000" cy="89984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our project is based on finding the cuss words within a chat data and then transfer it by encrypting it &amp; later by reading the same through decryption.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CEEFAB-8007-4E30-80A1-6265CA3AF86A}"/>
              </a:ext>
            </a:extLst>
          </p:cNvPr>
          <p:cNvSpPr/>
          <p:nvPr/>
        </p:nvSpPr>
        <p:spPr>
          <a:xfrm>
            <a:off x="3" y="2802836"/>
            <a:ext cx="4395933" cy="1439984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F57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50DA162-CF55-4AD8-B7A6-B7A2DF5DF52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08" b="240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598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Acknowledgement</a:t>
            </a:r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2114438" y="2065800"/>
            <a:ext cx="7313647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We cannot express enough thanks to our faculty for their continued support and encouragement: Mr. Gaurav Raj, our respected faculty at JUA. We offer our sincere appreciation for the learning opportunities provided by him. </a:t>
            </a:r>
            <a:endParaRPr lang="en-IN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15289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/>
      <p:bldP spid="3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540A9E8-8950-4329-8105-372D36A4B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715" y="609208"/>
            <a:ext cx="7546019" cy="576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1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ook, text&#10;&#10;Description automatically generated">
            <a:extLst>
              <a:ext uri="{FF2B5EF4-FFF2-40B4-BE49-F238E27FC236}">
                <a16:creationId xmlns:a16="http://schemas.microsoft.com/office/drawing/2014/main" id="{BA853F60-4C78-4185-BE4D-1AEF15ACE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390" y="587886"/>
            <a:ext cx="7546020" cy="593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6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Tools and techniques used</a:t>
            </a:r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2114438" y="2065800"/>
            <a:ext cx="3682679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1.  Language - JAVA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2. IDE - Eclipse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3. JAR files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000"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sz="2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27809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/>
      <p:bldP spid="3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Used Algorithms</a:t>
            </a:r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732699" y="1771158"/>
            <a:ext cx="7402423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1. Searching  (from JAVA Collections &amp; KMP Algorithm)</a:t>
            </a:r>
          </a:p>
          <a:p>
            <a:pPr lvl="0">
              <a:spcBef>
                <a:spcPts val="600"/>
              </a:spcBef>
            </a:pPr>
            <a:r>
              <a:rPr lang="en-IN" sz="16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2. Sorting (from JAVA Collections)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3. Dijkstra’s Algorithm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4. Min heap build up( for min. sum of two number formed from elements of array)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5. JAVA AES (Advanced Encryption Std.)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6. Most occurred longest substring (DP)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7. Reversal of String (Divide &amp; Conquer)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8. Generation of random alpha-numeric string</a:t>
            </a:r>
            <a:endParaRPr lang="en" sz="1600"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100"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/>
      <p:bldP spid="3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>
            <a:spLocks noGrp="1"/>
          </p:cNvSpPr>
          <p:nvPr>
            <p:ph type="title"/>
          </p:nvPr>
        </p:nvSpPr>
        <p:spPr>
          <a:xfrm>
            <a:off x="2247605" y="117630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Undire</a:t>
            </a:r>
            <a:r>
              <a:rPr lang="en-IN" dirty="0"/>
              <a:t>cted Graph for Dijkstra's Algorithm</a:t>
            </a:r>
            <a:endParaRPr dirty="0"/>
          </a:p>
        </p:txBody>
      </p:sp>
      <p:pic>
        <p:nvPicPr>
          <p:cNvPr id="3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8B0BC530-6555-4879-A20A-850716618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4" y="2153353"/>
            <a:ext cx="11842812" cy="445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7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CB4C-B5E1-4756-815D-BC6EC8E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10" y="2045564"/>
            <a:ext cx="3030434" cy="1637162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</a:t>
            </a:r>
            <a:br>
              <a:rPr lang="en-US" dirty="0"/>
            </a:br>
            <a:r>
              <a:rPr lang="en-US" dirty="0"/>
              <a:t>of the</a:t>
            </a:r>
            <a:br>
              <a:rPr lang="en-US" dirty="0"/>
            </a:br>
            <a:r>
              <a:rPr lang="en-US" dirty="0"/>
              <a:t>OPTION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D4784F-41FE-47AC-B617-00EA570D30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4832" y="6139091"/>
            <a:ext cx="1726129" cy="291597"/>
          </a:xfrm>
        </p:spPr>
        <p:txBody>
          <a:bodyPr/>
          <a:lstStyle/>
          <a:p>
            <a:r>
              <a:rPr lang="en-US" dirty="0"/>
              <a:t>    Maverick’s</a:t>
            </a:r>
            <a:endParaRPr lang="ru-RU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AB47DC31-EE68-48D8-9468-C2B842A23804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511194" y="795404"/>
            <a:ext cx="1249764" cy="121623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Load</a:t>
            </a:r>
          </a:p>
          <a:p>
            <a:r>
              <a:rPr lang="en-US" dirty="0"/>
              <a:t>Chat </a:t>
            </a:r>
          </a:p>
          <a:p>
            <a:r>
              <a:rPr lang="en-US" dirty="0"/>
              <a:t>File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E894C19-9FAB-43B1-85B9-CB0B890E7C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83906" y="863644"/>
            <a:ext cx="2170159" cy="1026362"/>
          </a:xfrm>
        </p:spPr>
        <p:txBody>
          <a:bodyPr>
            <a:normAutofit/>
          </a:bodyPr>
          <a:lstStyle/>
          <a:p>
            <a:r>
              <a:rPr lang="en-US" sz="2650" dirty="0"/>
              <a:t>Searching</a:t>
            </a:r>
            <a:endParaRPr lang="ru-RU" sz="265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368F96B-C4DE-44C0-B817-D7856E67522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18229" y="1922789"/>
            <a:ext cx="2097416" cy="262971"/>
          </a:xfrm>
        </p:spPr>
        <p:txBody>
          <a:bodyPr>
            <a:normAutofit/>
          </a:bodyPr>
          <a:lstStyle/>
          <a:p>
            <a:r>
              <a:rPr lang="en-US" dirty="0"/>
              <a:t>Search for the phone no’s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4B1980E-9DD3-42DE-8F61-F99D5543C47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844450" y="2125586"/>
            <a:ext cx="1726129" cy="176047"/>
          </a:xfrm>
        </p:spPr>
        <p:txBody>
          <a:bodyPr>
            <a:noAutofit/>
          </a:bodyPr>
          <a:lstStyle/>
          <a:p>
            <a:r>
              <a:rPr lang="en-US" dirty="0"/>
              <a:t>After that make up HashMap take no’s as key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1962F0-0A0F-4FC2-9E69-6265A830C4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25746" y="863644"/>
            <a:ext cx="2097415" cy="1044000"/>
          </a:xfrm>
        </p:spPr>
        <p:txBody>
          <a:bodyPr>
            <a:normAutofit/>
          </a:bodyPr>
          <a:lstStyle/>
          <a:p>
            <a:r>
              <a:rPr lang="en-US" sz="2700" dirty="0"/>
              <a:t>Sorting</a:t>
            </a:r>
            <a:endParaRPr lang="ru-RU" sz="2700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B193253-F94A-4164-AE5D-6B3931AE17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861923" y="378168"/>
            <a:ext cx="1864826" cy="263903"/>
          </a:xfrm>
        </p:spPr>
        <p:txBody>
          <a:bodyPr>
            <a:normAutofit/>
          </a:bodyPr>
          <a:lstStyle/>
          <a:p>
            <a:r>
              <a:rPr lang="en-US" dirty="0"/>
              <a:t>Sort HashMap (value)</a:t>
            </a:r>
            <a:endParaRPr lang="ru-R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74B2B85-AD22-4077-83F1-E8A029BDD2A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844167" y="618756"/>
            <a:ext cx="1726129" cy="176047"/>
          </a:xfrm>
        </p:spPr>
        <p:txBody>
          <a:bodyPr/>
          <a:lstStyle/>
          <a:p>
            <a:r>
              <a:rPr lang="en-US" dirty="0"/>
              <a:t>***Descending order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6E260A-6B73-4483-8F8B-5B22E648BF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03630" y="869911"/>
            <a:ext cx="2088000" cy="1044000"/>
          </a:xfrm>
        </p:spPr>
        <p:txBody>
          <a:bodyPr>
            <a:normAutofit/>
          </a:bodyPr>
          <a:lstStyle/>
          <a:p>
            <a:r>
              <a:rPr lang="en-US" dirty="0"/>
              <a:t>Fetching</a:t>
            </a:r>
            <a:endParaRPr lang="ru-RU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4F2613F-DCC0-4A1F-9B48-C279DDE0C20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979639" y="1998178"/>
            <a:ext cx="1726129" cy="2042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Get the top no. </a:t>
            </a:r>
            <a:endParaRPr lang="ru-R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7BB4E68-6401-4C98-8572-F315F0392AD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953967" y="2208365"/>
            <a:ext cx="1726129" cy="314112"/>
          </a:xfrm>
        </p:spPr>
        <p:txBody>
          <a:bodyPr>
            <a:normAutofit/>
          </a:bodyPr>
          <a:lstStyle/>
          <a:p>
            <a:r>
              <a:rPr lang="en-US" dirty="0"/>
              <a:t> * Element stored at first position in the HashMap(key)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4306A44-50E7-4C10-ABF1-71CE55A094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38502" y="2885157"/>
            <a:ext cx="1844760" cy="1044000"/>
          </a:xfrm>
        </p:spPr>
        <p:txBody>
          <a:bodyPr>
            <a:noAutofit/>
          </a:bodyPr>
          <a:lstStyle/>
          <a:p>
            <a:r>
              <a:rPr lang="en-US" sz="2600" dirty="0"/>
              <a:t>Get Location</a:t>
            </a:r>
            <a:endParaRPr lang="ru-RU" sz="2600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5D376EC-609C-46F1-A4A6-22B3BCBA977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234528" y="4049375"/>
            <a:ext cx="2202930" cy="153557"/>
          </a:xfrm>
        </p:spPr>
        <p:txBody>
          <a:bodyPr>
            <a:noAutofit/>
          </a:bodyPr>
          <a:lstStyle/>
          <a:p>
            <a:r>
              <a:rPr lang="en-US" dirty="0"/>
              <a:t>Using the dummy tracker</a:t>
            </a:r>
            <a:endParaRPr lang="ru-RU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F3490A6-CE9A-4C91-9932-EEF33F6A61D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481518" y="4264950"/>
            <a:ext cx="1844760" cy="120432"/>
          </a:xfrm>
        </p:spPr>
        <p:txBody>
          <a:bodyPr>
            <a:noAutofit/>
          </a:bodyPr>
          <a:lstStyle/>
          <a:p>
            <a:r>
              <a:rPr lang="en-US" sz="1100" dirty="0"/>
              <a:t>**Generating random location, MIN-HEAP, random()</a:t>
            </a:r>
            <a:endParaRPr lang="ru-RU" sz="11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8BD9AA2-DFE1-412D-BB95-7989BA1E603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65794" y="2914158"/>
            <a:ext cx="2181510" cy="104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Generate map</a:t>
            </a:r>
            <a:endParaRPr lang="ru-RU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B5D9C5D-1FCA-4D88-ADCB-481D203B846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746512" y="2443502"/>
            <a:ext cx="1726129" cy="2042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Dijkstra’s algo</a:t>
            </a:r>
            <a:endParaRPr lang="ru-RU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15B9CEB-0CEB-4050-8317-0807EADC0F0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755389" y="2625952"/>
            <a:ext cx="2121471" cy="2484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Generate a file containing shortest path and distances between all cities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950DBC3-6438-47ED-BA7E-BBD7E08290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62844" y="2914158"/>
            <a:ext cx="2096124" cy="1044000"/>
          </a:xfrm>
        </p:spPr>
        <p:txBody>
          <a:bodyPr>
            <a:normAutofit/>
          </a:bodyPr>
          <a:lstStyle/>
          <a:p>
            <a:r>
              <a:rPr lang="en-US" dirty="0"/>
              <a:t>Fetching</a:t>
            </a:r>
            <a:endParaRPr lang="ru-RU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1435C51-CB8E-41E5-8C00-34ADCC273A3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218938" y="2416869"/>
            <a:ext cx="1726129" cy="2042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Get path &amp; distance</a:t>
            </a:r>
            <a:endParaRPr lang="ru-R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46F0E31-A00A-4287-813C-109216A5986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677402" y="2599318"/>
            <a:ext cx="3012779" cy="277998"/>
          </a:xfrm>
        </p:spPr>
        <p:txBody>
          <a:bodyPr>
            <a:noAutofit/>
          </a:bodyPr>
          <a:lstStyle/>
          <a:p>
            <a:r>
              <a:rPr lang="en-US" dirty="0"/>
              <a:t>As GURGAON is assumed to be source location and location obtained from tracker is destination</a:t>
            </a:r>
            <a:endParaRPr lang="ru-RU" dirty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7C0ECD94-A4CB-4FB7-A7F7-AA32C0ED85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228" y="4073394"/>
            <a:ext cx="1909319" cy="9501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Storing</a:t>
            </a:r>
          </a:p>
          <a:p>
            <a:r>
              <a:rPr lang="en-US" dirty="0"/>
              <a:t>the output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E0624EF-8210-444B-9BC7-2C144038C2F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95454" y="5153236"/>
            <a:ext cx="2432482" cy="861123"/>
          </a:xfrm>
        </p:spPr>
        <p:txBody>
          <a:bodyPr>
            <a:normAutofit/>
          </a:bodyPr>
          <a:lstStyle/>
          <a:p>
            <a:r>
              <a:rPr lang="en-US" dirty="0"/>
              <a:t>Encryption</a:t>
            </a:r>
            <a:endParaRPr lang="ru-RU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DF4A9D67-1B01-4CF8-AC0D-C7E518691F6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682182" y="4645014"/>
            <a:ext cx="2277512" cy="277998"/>
          </a:xfrm>
        </p:spPr>
        <p:txBody>
          <a:bodyPr>
            <a:noAutofit/>
          </a:bodyPr>
          <a:lstStyle/>
          <a:p>
            <a:r>
              <a:rPr lang="en-US" dirty="0"/>
              <a:t>Using modification of AES</a:t>
            </a:r>
            <a:endParaRPr lang="ru-RU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D7DFA977-B8C8-428F-BA2B-EFF078C726C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622716" y="4838990"/>
            <a:ext cx="2312238" cy="151534"/>
          </a:xfrm>
        </p:spPr>
        <p:txBody>
          <a:bodyPr>
            <a:noAutofit/>
          </a:bodyPr>
          <a:lstStyle/>
          <a:p>
            <a:r>
              <a:rPr lang="en-US" dirty="0"/>
              <a:t>Encrypt the stored output by using  modification of AES by adding reversal 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ACEF7EF-E8CB-4008-A749-3586789460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76785" y="5117584"/>
            <a:ext cx="1813353" cy="9056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Save it to text file</a:t>
            </a:r>
            <a:endParaRPr lang="ru-RU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6FA5D30-6CB0-4EEA-AB74-670C4C1A6E0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149880" y="4587716"/>
            <a:ext cx="2202930" cy="370749"/>
          </a:xfrm>
        </p:spPr>
        <p:txBody>
          <a:bodyPr>
            <a:normAutofit/>
          </a:bodyPr>
          <a:lstStyle/>
          <a:p>
            <a:r>
              <a:rPr lang="en-US" dirty="0"/>
              <a:t>Save the encrypted data </a:t>
            </a:r>
            <a:endParaRPr lang="ru-RU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439FE52-3A9A-43A5-9827-31AEC68BEE7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023004" y="4803477"/>
            <a:ext cx="2801402" cy="45719"/>
          </a:xfrm>
        </p:spPr>
        <p:txBody>
          <a:bodyPr>
            <a:noAutofit/>
          </a:bodyPr>
          <a:lstStyle/>
          <a:p>
            <a:r>
              <a:rPr lang="en-US" dirty="0"/>
              <a:t>Phone number as well as the shortest distance and path encrypted then saved to a txt file</a:t>
            </a:r>
            <a:endParaRPr lang="ru-RU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22CF05B5-E92D-4FD2-A21C-956D8E8321A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JAVA SMTP</a:t>
            </a:r>
            <a:endParaRPr lang="ru-RU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0E93532-CE49-4B9B-B7CE-189B4CACB36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160921" y="6321541"/>
            <a:ext cx="2075032" cy="126903"/>
          </a:xfrm>
        </p:spPr>
        <p:txBody>
          <a:bodyPr>
            <a:noAutofit/>
          </a:bodyPr>
          <a:lstStyle/>
          <a:p>
            <a:r>
              <a:rPr lang="en-US" dirty="0"/>
              <a:t>Attach the text file to the mail and send it with subject MAVERICK’S</a:t>
            </a:r>
            <a:endParaRPr lang="ru-RU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0356F4D-EF6F-4CA4-9F12-1144AB06B635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326278" y="4990524"/>
            <a:ext cx="1044000" cy="1044000"/>
          </a:xfrm>
        </p:spPr>
        <p:txBody>
          <a:bodyPr>
            <a:normAutofit fontScale="92500"/>
          </a:bodyPr>
          <a:lstStyle/>
          <a:p>
            <a:r>
              <a:rPr lang="en-US" dirty="0"/>
              <a:t>E-MAIL</a:t>
            </a:r>
          </a:p>
          <a:p>
            <a:r>
              <a:rPr lang="en-US" dirty="0"/>
              <a:t>SENT</a:t>
            </a:r>
            <a:endParaRPr lang="ru-RU" dirty="0"/>
          </a:p>
        </p:txBody>
      </p:sp>
      <p:pic>
        <p:nvPicPr>
          <p:cNvPr id="57" name="Picture 56" descr="b04cb8aa-c43c-4531-b822-5f3ba3eb82e3_200x200">
            <a:extLst>
              <a:ext uri="{FF2B5EF4-FFF2-40B4-BE49-F238E27FC236}">
                <a16:creationId xmlns:a16="http://schemas.microsoft.com/office/drawing/2014/main" id="{1506F109-DCDE-4873-A70C-4835C13FD64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3" y="5950691"/>
            <a:ext cx="529141" cy="529141"/>
          </a:xfrm>
          <a:prstGeom prst="rect">
            <a:avLst/>
          </a:prstGeom>
        </p:spPr>
      </p:pic>
      <p:sp>
        <p:nvSpPr>
          <p:cNvPr id="65" name="Text Placeholder 18">
            <a:extLst>
              <a:ext uri="{FF2B5EF4-FFF2-40B4-BE49-F238E27FC236}">
                <a16:creationId xmlns:a16="http://schemas.microsoft.com/office/drawing/2014/main" id="{9320679D-561F-42C1-A5A6-BF5346F5024B}"/>
              </a:ext>
            </a:extLst>
          </p:cNvPr>
          <p:cNvSpPr txBox="1">
            <a:spLocks/>
          </p:cNvSpPr>
          <p:nvPr/>
        </p:nvSpPr>
        <p:spPr>
          <a:xfrm>
            <a:off x="10604647" y="2098664"/>
            <a:ext cx="1383673" cy="1044000"/>
          </a:xfrm>
          <a:prstGeom prst="ellipse">
            <a:avLst/>
          </a:prstGeom>
          <a:solidFill>
            <a:schemeClr val="tx1"/>
          </a:solidFill>
          <a:ln w="72390">
            <a:solidFill>
              <a:schemeClr val="bg1"/>
            </a:solidFill>
          </a:ln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Tracking System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11AEABB4-C577-4CD6-8D7B-CD3091E521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539243" y="5009539"/>
            <a:ext cx="1572820" cy="1044000"/>
          </a:xfrm>
        </p:spPr>
        <p:txBody>
          <a:bodyPr>
            <a:normAutofit/>
          </a:bodyPr>
          <a:lstStyle/>
          <a:p>
            <a:r>
              <a:rPr lang="en-US" dirty="0"/>
              <a:t>E-mail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2220B7-4705-4551-8AFE-2F226A4CBB71}"/>
              </a:ext>
            </a:extLst>
          </p:cNvPr>
          <p:cNvSpPr/>
          <p:nvPr/>
        </p:nvSpPr>
        <p:spPr>
          <a:xfrm>
            <a:off x="296882" y="1100898"/>
            <a:ext cx="1612173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F3D812-9567-4885-B0DD-1ABF3B629940}"/>
              </a:ext>
            </a:extLst>
          </p:cNvPr>
          <p:cNvSpPr/>
          <p:nvPr/>
        </p:nvSpPr>
        <p:spPr>
          <a:xfrm>
            <a:off x="11426656" y="5235525"/>
            <a:ext cx="82266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771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5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500"/>
                            </p:stCondLst>
                            <p:childTnLst>
                              <p:par>
                                <p:cTn id="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500"/>
                            </p:stCondLst>
                            <p:childTnLst>
                              <p:par>
                                <p:cTn id="1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3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2500"/>
                            </p:stCondLst>
                            <p:childTnLst>
                              <p:par>
                                <p:cTn id="1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3000"/>
                            </p:stCondLst>
                            <p:childTnLst>
                              <p:par>
                                <p:cTn id="1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3500"/>
                            </p:stCondLst>
                            <p:childTnLst>
                              <p:par>
                                <p:cTn id="18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1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4500"/>
                            </p:stCondLst>
                            <p:childTnLst>
                              <p:par>
                                <p:cTn id="1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5000"/>
                            </p:stCondLst>
                            <p:childTnLst>
                              <p:par>
                                <p:cTn id="1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0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9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7000"/>
                            </p:stCondLst>
                            <p:childTnLst>
                              <p:par>
                                <p:cTn id="2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7500"/>
                            </p:stCondLst>
                            <p:childTnLst>
                              <p:par>
                                <p:cTn id="2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8000"/>
                            </p:stCondLst>
                            <p:childTnLst>
                              <p:par>
                                <p:cTn id="2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8500"/>
                            </p:stCondLst>
                            <p:childTnLst>
                              <p:par>
                                <p:cTn id="2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9000"/>
                            </p:stCondLst>
                            <p:childTnLst>
                              <p:par>
                                <p:cTn id="230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6 3.7037E-6 L 0.0306 -0.05672 " pathEditMode="relative" rAng="0" ptsTypes="AA">
                                      <p:cBhvr>
                                        <p:cTn id="23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2847"/>
                                    </p:animMotion>
                                    <p:animRot by="1500000">
                                      <p:cBhvr>
                                        <p:cTn id="23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7" grpId="0" build="p" animBg="1"/>
      <p:bldP spid="11" grpId="0" build="p" animBg="1"/>
      <p:bldP spid="23" grpId="0" build="p"/>
      <p:bldP spid="24" grpId="0" build="p"/>
      <p:bldP spid="10" grpId="0" build="p" animBg="1"/>
      <p:bldP spid="25" grpId="0" build="p"/>
      <p:bldP spid="26" grpId="0" build="p"/>
      <p:bldP spid="9" grpId="0" build="p" animBg="1"/>
      <p:bldP spid="27" grpId="0" build="p"/>
      <p:bldP spid="28" grpId="0" build="p"/>
      <p:bldP spid="13" grpId="0" build="p" animBg="1"/>
      <p:bldP spid="35" grpId="0" build="p"/>
      <p:bldP spid="36" grpId="0" build="p"/>
      <p:bldP spid="14" grpId="0" build="p" animBg="1"/>
      <p:bldP spid="31" grpId="0" build="p"/>
      <p:bldP spid="32" grpId="0" build="p"/>
      <p:bldP spid="12" grpId="0" build="p" animBg="1"/>
      <p:bldP spid="29" grpId="0" build="p"/>
      <p:bldP spid="30" grpId="0" build="p"/>
      <p:bldP spid="95" grpId="0" build="p" animBg="1"/>
      <p:bldP spid="16" grpId="0" build="p" animBg="1"/>
      <p:bldP spid="37" grpId="0" build="p"/>
      <p:bldP spid="38" grpId="0" build="p"/>
      <p:bldP spid="17" grpId="0" build="p" animBg="1"/>
      <p:bldP spid="39" grpId="0" build="p"/>
      <p:bldP spid="40" grpId="0" build="p"/>
      <p:bldP spid="43" grpId="0" build="p"/>
      <p:bldP spid="44" grpId="0" build="p"/>
      <p:bldP spid="48" grpId="0" build="p" animBg="1"/>
      <p:bldP spid="65" grpId="0" animBg="1"/>
      <p:bldP spid="82" grpId="0" uiExpand="1" build="p" animBg="1"/>
      <p:bldP spid="3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657</Words>
  <Application>Microsoft Office PowerPoint</Application>
  <PresentationFormat>Widescreen</PresentationFormat>
  <Paragraphs>113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Muli</vt:lpstr>
      <vt:lpstr>Nixie One</vt:lpstr>
      <vt:lpstr>Office Theme</vt:lpstr>
      <vt:lpstr>Imogen template</vt:lpstr>
      <vt:lpstr>   </vt:lpstr>
      <vt:lpstr>introduction</vt:lpstr>
      <vt:lpstr>Acknowledgement</vt:lpstr>
      <vt:lpstr>PowerPoint Presentation</vt:lpstr>
      <vt:lpstr>PowerPoint Presentation</vt:lpstr>
      <vt:lpstr>Tools and techniques used</vt:lpstr>
      <vt:lpstr>Used Algorithms</vt:lpstr>
      <vt:lpstr>Undirected Graph for Dijkstra's Algorithm</vt:lpstr>
      <vt:lpstr>Working of the OPTION 1</vt:lpstr>
      <vt:lpstr>Working of OPTION 2</vt:lpstr>
      <vt:lpstr>PowerPoint Presentation</vt:lpstr>
      <vt:lpstr>Applications and future expectations</vt:lpstr>
      <vt:lpstr>Credits</vt:lpstr>
      <vt:lpstr>Gain from GitHub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ankit vashisht</dc:creator>
  <cp:lastModifiedBy>ankit vashisht</cp:lastModifiedBy>
  <cp:revision>36</cp:revision>
  <dcterms:created xsi:type="dcterms:W3CDTF">2019-05-13T05:29:54Z</dcterms:created>
  <dcterms:modified xsi:type="dcterms:W3CDTF">2019-05-15T06:00:01Z</dcterms:modified>
</cp:coreProperties>
</file>