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regular.fntdata"/><Relationship Id="rId14" Type="http://schemas.openxmlformats.org/officeDocument/2006/relationships/slide" Target="slides/slide8.xml"/><Relationship Id="rId16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a5797bfe6_1_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ba5797bfe6_1_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" name="Google Shape;55;g2ba5797bfe6_1_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a5797bfe6_1_2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ba5797bfe6_1_2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" name="Google Shape;65;g2ba5797bfe6_1_2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a5797bfe6_1_1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ba5797bfe6_1_1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g2ba5797bfe6_1_1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5797bfe6_1_4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ba5797bfe6_1_4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9" name="Google Shape;89;g2ba5797bfe6_1_4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5797bfe6_1_5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ba5797bfe6_1_5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g2ba5797bfe6_1_5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a5797bfe6_1_7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ba5797bfe6_1_7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7" name="Google Shape;117;g2ba5797bfe6_1_7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5797bfe6_3_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a5797bfe6_3_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" name="Google Shape;131;g2ba5797bfe6_3_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a5797bfe6_3_1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ba5797bfe6_3_1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5" name="Google Shape;145;g2ba5797bfe6_3_1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1273746" y="1080370"/>
            <a:ext cx="65964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nter"/>
              <a:buNone/>
            </a:pPr>
            <a:r>
              <a:rPr b="1" i="0" lang="ru" sz="3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Wprowadzenie do wirtualnej oraz rozszerzonej rzeczywistości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273746" y="2974479"/>
            <a:ext cx="6596509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Wirtualna rzeczywistość (VR) umożliwia interakcję w wirtualnym środowisku, podczas gdy rozszerzona rzeczywistość (AR) łączy świat rzeczywisty z elementami wirtualnymi.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7896600" y="4688500"/>
            <a:ext cx="12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Viktor Props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1273746" y="1366243"/>
            <a:ext cx="6596509" cy="130194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Technologie wykorzystywane w wirtualnej oraz rozszerzonej rzeczywistości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725067" y="3032671"/>
            <a:ext cx="2436242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Wirtualna Rzeczywistość (VR)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1725067" y="3552281"/>
            <a:ext cx="2777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Headsety, ruch 6-stopniowy, kontrolery gestów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092749" y="3032671"/>
            <a:ext cx="2689622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Rozszerzona Rzeczywistość (AR)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5092749" y="3552281"/>
            <a:ext cx="2777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Smart glasses, wyświetlacze transparentne, sensory głębi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273746" y="1390576"/>
            <a:ext cx="6596509" cy="86796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Różnice między wirtualną a rozszerzoną rzeczywistością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273746" y="2605683"/>
            <a:ext cx="2436242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Wirtualna Rzeczywistość (VR)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273746" y="3169806"/>
            <a:ext cx="3129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Zanurza użytkownika w całkowicie wirtualnym świecie, wyłączając widok na rzeczywistość.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746129" y="2605683"/>
            <a:ext cx="2689622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Rozszerzona Rzeczywistość (AR)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746129" y="3215156"/>
            <a:ext cx="3129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Dołącza elementy wirtualne do rzeczywistego otoczenia, pozwalając na interakcję z obiema rzeczywistościami jednocześnie.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273746" y="1189657"/>
            <a:ext cx="6596509" cy="130194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Wyzwania związane z rozwojem wirtualnej oraz rozszerzonej rzeczywistości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417364" y="2843510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Complexity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417364" y="3143771"/>
            <a:ext cx="1819052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Tworzenie realistycznych wrażeń w wirtualnej przestrzeni.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62511" y="2843510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Usability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662511" y="3143771"/>
            <a:ext cx="1819052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Dostosowanie interfejsów do naturalnych sposobów interakcji.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907648" y="2843500"/>
            <a:ext cx="1851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Market Integration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907658" y="3143771"/>
            <a:ext cx="1819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Integracja z codziennym życiem i różnymi branżami.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273746" y="1201341"/>
            <a:ext cx="6596509" cy="130194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Zastosowania wirtualnej oraz rozszerzonej rzeczywistości w różnych branżach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273746" y="3197573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Medycyna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273746" y="3497833"/>
            <a:ext cx="2059930" cy="22212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Szkolenie, chirurgia, diagnozy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541961" y="3197573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Inżynieria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541961" y="3497833"/>
            <a:ext cx="2060004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Projektowanie, trening, bezpieczeństwo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810250" y="3197573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Edukacja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810250" y="3497833"/>
            <a:ext cx="2060004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Wirtualne muzea, lekcje interaktywne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273746" y="1164059"/>
            <a:ext cx="6596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Przykłady zastosowań wirtualnej oraz rozszerzonej rzeczywistości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432434" y="2374851"/>
            <a:ext cx="99194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Inter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245816" y="2379166"/>
            <a:ext cx="1434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Handel detaliczny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245829" y="2943289"/>
            <a:ext cx="5624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Przymierzanie ubrań, wirtualne przymiarki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417774" y="3313807"/>
            <a:ext cx="128439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Inter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245816" y="3318123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Technologia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245816" y="3618384"/>
            <a:ext cx="5624438" cy="22212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Projektowanie, wizualizacja, prezentacje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0" y="0"/>
            <a:ext cx="9144000" cy="51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1412372" y="379735"/>
            <a:ext cx="5822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Przyszłość wirtualnej oraz rozszerzonej rzeczywistości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412380" y="1581196"/>
            <a:ext cx="22575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Realistyczne doświadczenia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412368" y="2078794"/>
            <a:ext cx="49248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Coraz bardziej autentyczne symulacje wirtualnych światów.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412380" y="2686021"/>
            <a:ext cx="20196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Efektywność i wydajność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412380" y="3204295"/>
            <a:ext cx="49248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Optymalizacja procesów produkcyjnych, szkolenia, zdalna praca.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412380" y="3790847"/>
            <a:ext cx="2262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Integracja z rzeczywistością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412368" y="4295421"/>
            <a:ext cx="49248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Umożliwienie interakcji z wirtualnymi zawartościami w codziennym życiu.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273746" y="1047534"/>
            <a:ext cx="3941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ru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Podsumowanie i wnioski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905496" y="2075408"/>
            <a:ext cx="2059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300"/>
              <a:buFont typeface="Inter"/>
              <a:buNone/>
            </a:pPr>
            <a:r>
              <a:rPr b="1" i="0" lang="ru" sz="33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905496" y="2951774"/>
            <a:ext cx="2059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Trójwymiarowa Wizualizacja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905496" y="3454414"/>
            <a:ext cx="2059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Wprowadzenie 3D do rzeczywistości, interaktywne prezentacje.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173677" y="2075400"/>
            <a:ext cx="2428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300"/>
              <a:buFont typeface="Inter"/>
              <a:buNone/>
            </a:pPr>
            <a:r>
              <a:rPr b="1" i="0" lang="ru" sz="33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Interaction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692318" y="3032999"/>
            <a:ext cx="138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Interakcja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356636" y="3385873"/>
            <a:ext cx="20601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Sprawdzanie produktów, przedmiotów, testowanie bez fizycznego dostępu.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5810250" y="2075400"/>
            <a:ext cx="2367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300"/>
              <a:buFont typeface="Inter"/>
              <a:buNone/>
            </a:pPr>
            <a:r>
              <a:rPr b="1" i="0" lang="ru" sz="33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Simulation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6265183" y="3033012"/>
            <a:ext cx="138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Inter"/>
              <a:buNone/>
            </a:pPr>
            <a:r>
              <a:rPr b="1" i="0" lang="ru" sz="14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Symulacje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5963850" y="3385873"/>
            <a:ext cx="2060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100"/>
              <a:buFont typeface="Inter"/>
              <a:buNone/>
            </a:pPr>
            <a:r>
              <a:rPr b="0" i="0" lang="ru" sz="11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Trening, tworzenie scenariuszy, eksperymenty bez ryzyka.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