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773" r:id="rId2"/>
    <p:sldId id="927" r:id="rId3"/>
    <p:sldId id="929" r:id="rId4"/>
    <p:sldId id="930" r:id="rId5"/>
    <p:sldId id="931" r:id="rId6"/>
    <p:sldId id="932" r:id="rId7"/>
    <p:sldId id="935" r:id="rId8"/>
    <p:sldId id="936" r:id="rId9"/>
    <p:sldId id="938" r:id="rId10"/>
    <p:sldId id="937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8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环境搭建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项目启动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安装最新版</a:t>
            </a:r>
            <a:r>
              <a:rPr lang="en-US" altLang="zh-CN" dirty="0" smtClean="0"/>
              <a:t>Node</a:t>
            </a:r>
          </a:p>
          <a:p>
            <a:pPr marL="360045"/>
            <a:r>
              <a:rPr lang="zh-CN" altLang="en-US" dirty="0" smtClean="0"/>
              <a:t> 全局</a:t>
            </a:r>
            <a:r>
              <a:rPr lang="zh-CN" altLang="en-US" dirty="0"/>
              <a:t>安装 </a:t>
            </a:r>
            <a:r>
              <a:rPr lang="en-US" altLang="zh-CN" dirty="0"/>
              <a:t>Angular CLI </a:t>
            </a:r>
            <a:r>
              <a:rPr lang="zh-CN" altLang="en-US" dirty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是</a:t>
            </a:r>
            <a:r>
              <a:rPr lang="zh-CN" altLang="en-US" dirty="0"/>
              <a:t>一个命令行界面工具</a:t>
            </a:r>
            <a:r>
              <a:rPr lang="zh-CN" altLang="en-US" dirty="0" smtClean="0"/>
              <a:t>，可以</a:t>
            </a:r>
            <a:r>
              <a:rPr lang="zh-CN" altLang="en-US" dirty="0"/>
              <a:t>创建项目、添加文件</a:t>
            </a:r>
            <a:r>
              <a:rPr lang="zh-CN" altLang="en-US" dirty="0" smtClean="0"/>
              <a:t>以及执行其他开发任务，如测试</a:t>
            </a:r>
            <a:r>
              <a:rPr lang="zh-CN" altLang="en-US" dirty="0"/>
              <a:t>、打包和发布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@</a:t>
            </a:r>
            <a:r>
              <a:rPr lang="en-US" altLang="zh-CN" dirty="0" smtClean="0"/>
              <a:t>angular/cli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只需安装一次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可安装淘宝镜像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sv-SE" altLang="zh-CN" dirty="0"/>
              <a:t>npm install -g cnpm --registry=https://registry.npm.taobao.org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endParaRPr lang="en-US" altLang="zh-CN" dirty="0" smtClean="0"/>
          </a:p>
          <a:p>
            <a:pPr marL="360045"/>
            <a:endParaRPr lang="en-US" altLang="zh-CN" sz="2800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环境搭建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项目启动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创建项目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new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进入项目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smtClean="0"/>
              <a:t>cd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启动服务器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serve --open</a:t>
            </a:r>
          </a:p>
          <a:p>
            <a:pPr marL="593090" lvl="2" latinLnBrk="0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</a:t>
            </a:r>
            <a:r>
              <a:rPr lang="en-US" altLang="zh-CN" dirty="0"/>
              <a:t>serve </a:t>
            </a:r>
            <a:r>
              <a:rPr lang="zh-CN" altLang="en-US" dirty="0"/>
              <a:t>命令会</a:t>
            </a:r>
            <a:r>
              <a:rPr lang="zh-CN" altLang="en-US" dirty="0" smtClean="0"/>
              <a:t>启动</a:t>
            </a:r>
            <a:r>
              <a:rPr lang="zh-CN" altLang="en-US" dirty="0"/>
              <a:t>开发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593090" lvl="2" latinLnBrk="0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--</a:t>
            </a:r>
            <a:r>
              <a:rPr lang="en-US" altLang="zh-CN" dirty="0"/>
              <a:t>open</a:t>
            </a:r>
            <a:r>
              <a:rPr lang="zh-CN" altLang="en-US" dirty="0"/>
              <a:t> 可以自动打开浏览器并访问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localhost:4200</a:t>
            </a: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项目启动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模板语法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插值表达式</a:t>
            </a:r>
            <a:r>
              <a:rPr lang="en-US" altLang="zh-CN" dirty="0" smtClean="0"/>
              <a:t>  -- {{ }}</a:t>
            </a:r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把计算后的字符串插入到 </a:t>
            </a:r>
            <a:r>
              <a:rPr lang="en-US" altLang="zh-CN" dirty="0"/>
              <a:t>HTML </a:t>
            </a:r>
            <a:r>
              <a:rPr lang="zh-CN" altLang="en-US" dirty="0" smtClean="0"/>
              <a:t>标签内或</a:t>
            </a:r>
            <a:r>
              <a:rPr lang="zh-CN" altLang="en-US" dirty="0"/>
              <a:t>对标签的属性进行赋值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属性绑定  </a:t>
            </a:r>
            <a:r>
              <a:rPr lang="en-US" altLang="zh-CN" dirty="0" smtClean="0"/>
              <a:t>-- [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 ]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数据循环  </a:t>
            </a:r>
            <a:r>
              <a:rPr lang="en-US" altLang="zh-CN" dirty="0" smtClean="0"/>
              <a:t>-- *</a:t>
            </a:r>
            <a:r>
              <a:rPr lang="en-US" altLang="zh-CN" dirty="0" err="1" smtClean="0"/>
              <a:t>ngFor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&lt;div *</a:t>
            </a:r>
            <a:r>
              <a:rPr lang="en-US" altLang="zh-CN" dirty="0" err="1"/>
              <a:t>ngFor</a:t>
            </a:r>
            <a:r>
              <a:rPr lang="en-US" altLang="zh-CN" dirty="0"/>
              <a:t>="let </a:t>
            </a:r>
            <a:r>
              <a:rPr lang="en-US" altLang="zh-CN" dirty="0" smtClean="0"/>
              <a:t>item of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"&gt;{{item}}&lt;/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含</a:t>
            </a:r>
            <a:r>
              <a:rPr lang="zh-CN" altLang="en-US" dirty="0" smtClean="0"/>
              <a:t>索引循环</a:t>
            </a:r>
            <a:r>
              <a:rPr lang="en-US" altLang="zh-CN" dirty="0" smtClean="0"/>
              <a:t>&lt;div </a:t>
            </a:r>
            <a:r>
              <a:rPr lang="en-US" altLang="zh-CN" dirty="0"/>
              <a:t>*</a:t>
            </a:r>
            <a:r>
              <a:rPr lang="en-US" altLang="zh-CN" dirty="0" err="1"/>
              <a:t>ngFor</a:t>
            </a:r>
            <a:r>
              <a:rPr lang="en-US" altLang="zh-CN" dirty="0"/>
              <a:t>="let item of </a:t>
            </a:r>
            <a:r>
              <a:rPr lang="en-US" altLang="zh-CN" dirty="0" err="1" smtClean="0"/>
              <a:t>arr;let</a:t>
            </a:r>
            <a:r>
              <a:rPr lang="en-US" altLang="zh-CN" dirty="0" smtClean="0"/>
              <a:t> i=index"&gt;{{</a:t>
            </a:r>
            <a:r>
              <a:rPr lang="en-US" altLang="zh-CN" dirty="0"/>
              <a:t>item}}&lt;/div&gt;</a:t>
            </a:r>
          </a:p>
          <a:p>
            <a:pPr marL="591820" lvl="1"/>
            <a:endParaRPr lang="en-US" altLang="zh-CN" dirty="0" smtClean="0"/>
          </a:p>
          <a:p>
            <a:pPr marL="360045"/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条件判断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ngIf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应用</a:t>
            </a:r>
            <a:r>
              <a:rPr lang="zh-CN" altLang="en-US" dirty="0"/>
              <a:t>到元素上</a:t>
            </a:r>
            <a:r>
              <a:rPr lang="zh-CN" altLang="en-US" dirty="0" smtClean="0"/>
              <a:t>（宿主</a:t>
            </a:r>
            <a:r>
              <a:rPr lang="zh-CN" altLang="en-US" dirty="0"/>
              <a:t>元素</a:t>
            </a:r>
            <a:r>
              <a:rPr lang="zh-CN" altLang="en-US" dirty="0" smtClean="0"/>
              <a:t>），可</a:t>
            </a:r>
            <a:r>
              <a:rPr lang="zh-CN" altLang="en-US" dirty="0"/>
              <a:t>以往</a:t>
            </a:r>
            <a:r>
              <a:rPr lang="en-US" altLang="zh-CN" dirty="0"/>
              <a:t>DOM</a:t>
            </a:r>
            <a:r>
              <a:rPr lang="zh-CN" altLang="en-US" dirty="0"/>
              <a:t>中添加</a:t>
            </a:r>
            <a:r>
              <a:rPr lang="zh-CN" altLang="en-US" dirty="0" smtClean="0"/>
              <a:t>或移</a:t>
            </a:r>
            <a:r>
              <a:rPr lang="zh-CN" altLang="en-US" dirty="0"/>
              <a:t>除这个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事件绑定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（事件名）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button   </a:t>
            </a:r>
            <a:r>
              <a:rPr lang="en-US" altLang="zh-CN" dirty="0" smtClean="0"/>
              <a:t>(click)=“</a:t>
            </a:r>
            <a:r>
              <a:rPr lang="en-US" altLang="zh-CN" dirty="0" err="1" smtClean="0"/>
              <a:t>clickFun</a:t>
            </a:r>
            <a:r>
              <a:rPr lang="en-US" altLang="zh-CN" smtClean="0"/>
              <a:t>( </a:t>
            </a:r>
            <a:r>
              <a:rPr lang="en-US" altLang="zh-CN" smtClean="0"/>
              <a:t>)”&gt;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&lt;/button&gt;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ngSwitch</a:t>
            </a:r>
            <a:r>
              <a:rPr lang="zh-CN" altLang="en-US" dirty="0" smtClean="0"/>
              <a:t>指令  </a:t>
            </a:r>
            <a:r>
              <a:rPr lang="en-US" altLang="zh-CN" dirty="0"/>
              <a:t>--  [</a:t>
            </a:r>
            <a:r>
              <a:rPr lang="en-US" altLang="zh-CN" dirty="0" err="1"/>
              <a:t>ngSwitch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marL="591820" lvl="1"/>
            <a:r>
              <a:rPr lang="zh-CN" altLang="en-US" dirty="0"/>
              <a:t> 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语句，可以</a:t>
            </a:r>
            <a:r>
              <a:rPr lang="zh-CN" altLang="en-US" dirty="0"/>
              <a:t>从多个可能的元素中根据</a:t>
            </a:r>
            <a:r>
              <a:rPr lang="en-US" altLang="zh-CN" dirty="0"/>
              <a:t>switch</a:t>
            </a:r>
            <a:r>
              <a:rPr lang="zh-CN" altLang="en-US" dirty="0"/>
              <a:t>条件来显示某一个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与*</a:t>
            </a:r>
            <a:r>
              <a:rPr lang="en-US" altLang="zh-CN" dirty="0" err="1" smtClean="0"/>
              <a:t>ngSwitchCase</a:t>
            </a:r>
            <a:r>
              <a:rPr lang="zh-CN" altLang="en-US" dirty="0" smtClean="0"/>
              <a:t>、</a:t>
            </a:r>
            <a:r>
              <a:rPr lang="en-US" altLang="zh-CN" dirty="0"/>
              <a:t>*</a:t>
            </a:r>
            <a:r>
              <a:rPr lang="en-US" altLang="zh-CN" dirty="0" err="1"/>
              <a:t>ngSwitchDefault</a:t>
            </a:r>
            <a:r>
              <a:rPr lang="en-US" altLang="zh-CN" dirty="0"/>
              <a:t> </a:t>
            </a:r>
            <a:r>
              <a:rPr lang="zh-CN" altLang="en-US" dirty="0" smtClean="0"/>
              <a:t>连用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双向数据绑定 </a:t>
            </a:r>
            <a:r>
              <a:rPr lang="en-US" altLang="zh-CN" dirty="0"/>
              <a:t> </a:t>
            </a:r>
            <a:r>
              <a:rPr lang="en-US" altLang="zh-CN" dirty="0" smtClean="0"/>
              <a:t>-- [( </a:t>
            </a:r>
            <a:r>
              <a:rPr lang="en-US" altLang="zh-CN" dirty="0" err="1" smtClean="0"/>
              <a:t>ngModel</a:t>
            </a:r>
            <a:r>
              <a:rPr lang="en-US" altLang="zh-CN" dirty="0" smtClean="0"/>
              <a:t> )]</a:t>
            </a:r>
          </a:p>
          <a:p>
            <a:pPr marL="591820" lvl="1"/>
            <a:r>
              <a:rPr lang="zh-CN" altLang="en-US" dirty="0" smtClean="0"/>
              <a:t> 数据通过</a:t>
            </a:r>
            <a:r>
              <a:rPr lang="zh-CN" altLang="en-US" dirty="0"/>
              <a:t>属性绑定从</a:t>
            </a:r>
            <a:r>
              <a:rPr lang="zh-CN" altLang="en-US" dirty="0" smtClean="0"/>
              <a:t>组件传到</a:t>
            </a:r>
            <a:r>
              <a:rPr lang="zh-CN" altLang="en-US" dirty="0"/>
              <a:t>输入</a:t>
            </a:r>
            <a:r>
              <a:rPr lang="zh-CN" altLang="en-US" dirty="0" smtClean="0"/>
              <a:t>框，</a:t>
            </a:r>
            <a:r>
              <a:rPr lang="zh-CN" altLang="en-US" dirty="0"/>
              <a:t>用户的修改通过事件</a:t>
            </a:r>
            <a:r>
              <a:rPr lang="zh-CN" altLang="en-US" dirty="0" smtClean="0"/>
              <a:t>绑定传回</a:t>
            </a:r>
            <a:r>
              <a:rPr lang="zh-CN" altLang="en-US" dirty="0"/>
              <a:t>组件，把属性值设置为最新的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注意</a:t>
            </a:r>
            <a:r>
              <a:rPr lang="zh-CN" altLang="en-US" dirty="0"/>
              <a:t>引入：</a:t>
            </a:r>
            <a:r>
              <a:rPr lang="en-US" altLang="zh-CN" dirty="0" err="1" smtClean="0"/>
              <a:t>FormsModule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en-US" altLang="zh-CN" dirty="0" err="1"/>
              <a:t>FormsModule</a:t>
            </a:r>
            <a:r>
              <a:rPr lang="en-US" altLang="zh-CN" dirty="0"/>
              <a:t> } from '@angular/forms</a:t>
            </a:r>
            <a:r>
              <a:rPr lang="en-US" altLang="zh-CN" dirty="0" smtClean="0"/>
              <a:t>';</a:t>
            </a:r>
          </a:p>
          <a:p>
            <a:pPr marL="593090" lvl="2"/>
            <a:r>
              <a:rPr lang="en-US" altLang="zh-CN" dirty="0" smtClean="0"/>
              <a:t> imports</a:t>
            </a:r>
            <a:r>
              <a:rPr lang="en-US" altLang="zh-CN" dirty="0"/>
              <a:t>: [ </a:t>
            </a:r>
            <a:r>
              <a:rPr lang="en-US" altLang="zh-CN" dirty="0" err="1"/>
              <a:t>BrowserModule</a:t>
            </a:r>
            <a:r>
              <a:rPr lang="en-US" altLang="zh-CN" dirty="0"/>
              <a:t>, </a:t>
            </a:r>
            <a:r>
              <a:rPr lang="en-US" altLang="zh-CN" dirty="0" err="1"/>
              <a:t>FormsModule</a:t>
            </a:r>
            <a:r>
              <a:rPr lang="en-US" altLang="zh-CN" dirty="0"/>
              <a:t> </a:t>
            </a:r>
            <a:r>
              <a:rPr lang="en-US" altLang="zh-CN" dirty="0" smtClean="0"/>
              <a:t>]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381</Words>
  <Application>Microsoft Office PowerPoint</Application>
  <PresentationFormat>自定义</PresentationFormat>
  <Paragraphs>75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2706</cp:revision>
  <cp:lastPrinted>2411-12-30T00:00:00Z</cp:lastPrinted>
  <dcterms:created xsi:type="dcterms:W3CDTF">2003-05-12T10:17:00Z</dcterms:created>
  <dcterms:modified xsi:type="dcterms:W3CDTF">2018-05-03T02:20:06Z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