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6"/>
  </p:notesMasterIdLst>
  <p:sldIdLst>
    <p:sldId id="773" r:id="rId2"/>
    <p:sldId id="941" r:id="rId3"/>
    <p:sldId id="946" r:id="rId4"/>
    <p:sldId id="942" r:id="rId5"/>
    <p:sldId id="954" r:id="rId6"/>
    <p:sldId id="943" r:id="rId7"/>
    <p:sldId id="947" r:id="rId8"/>
    <p:sldId id="950" r:id="rId9"/>
    <p:sldId id="945" r:id="rId10"/>
    <p:sldId id="948" r:id="rId11"/>
    <p:sldId id="951" r:id="rId12"/>
    <p:sldId id="952" r:id="rId13"/>
    <p:sldId id="953" r:id="rId14"/>
    <p:sldId id="937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64" y="-10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https://github.com/angular/angular-cli</a:t>
            </a: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https://github.com/angular/angular-cli</a:t>
            </a: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087539" y="3781425"/>
            <a:ext cx="43219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Angular</a:t>
            </a:r>
            <a:r>
              <a:rPr lang="zh-CN" altLang="en-US" sz="3600" dirty="0">
                <a:latin typeface="+mn-ea"/>
                <a:ea typeface="+mn-ea"/>
              </a:rPr>
              <a:t>组件</a:t>
            </a: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生命周期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</a:t>
            </a:r>
            <a:r>
              <a:rPr lang="en-US" altLang="zh-CN" dirty="0"/>
              <a:t>Angular</a:t>
            </a:r>
            <a:r>
              <a:rPr lang="zh-CN" altLang="en-US" dirty="0"/>
              <a:t>每个组件都存在一个生命周期，从创建，变更到销毁</a:t>
            </a:r>
            <a:endParaRPr lang="en-US" altLang="zh-CN" dirty="0" smtClean="0"/>
          </a:p>
          <a:p>
            <a:pPr marL="360000"/>
            <a:r>
              <a:rPr lang="en-US" altLang="zh-CN" dirty="0"/>
              <a:t> </a:t>
            </a:r>
            <a:r>
              <a:rPr lang="zh-CN" altLang="en-US" dirty="0" smtClean="0"/>
              <a:t>生命周期钩子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Angular</a:t>
            </a:r>
            <a:r>
              <a:rPr lang="zh-CN" altLang="en-US" dirty="0"/>
              <a:t>提供组件生命周期钩子，把这些关键时刻暴露出来，赋予在这些关键结点和组件进行交互的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pPr marL="591775" lvl="1"/>
            <a:endParaRPr lang="en-US" altLang="zh-CN" dirty="0" smtClean="0">
              <a:solidFill>
                <a:srgbClr val="FF0000"/>
              </a:solidFill>
            </a:endParaRPr>
          </a:p>
          <a:p>
            <a:pPr marL="591775" lvl="1"/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生命周期</a:t>
            </a:r>
          </a:p>
        </p:txBody>
      </p:sp>
    </p:spTree>
    <p:extLst>
      <p:ext uri="{BB962C8B-B14F-4D97-AF65-F5344CB8AC3E}">
        <p14:creationId xmlns:p14="http://schemas.microsoft.com/office/powerpoint/2010/main" val="18865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生命周期钩子顺序</a:t>
            </a:r>
            <a:endParaRPr lang="en-US" altLang="zh-CN" dirty="0" smtClean="0"/>
          </a:p>
          <a:p>
            <a:pPr marL="361587" lvl="1" indent="0">
              <a:buNone/>
            </a:pPr>
            <a:endParaRPr lang="en-US" altLang="zh-CN" dirty="0" smtClean="0"/>
          </a:p>
          <a:p>
            <a:pPr marL="591775" lvl="1"/>
            <a:endParaRPr lang="en-US" altLang="zh-CN" dirty="0" smtClean="0">
              <a:solidFill>
                <a:srgbClr val="FF0000"/>
              </a:solidFill>
            </a:endParaRPr>
          </a:p>
          <a:p>
            <a:pPr marL="591775" lvl="1"/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生命周期钩子</a:t>
            </a:r>
          </a:p>
        </p:txBody>
      </p:sp>
      <p:pic>
        <p:nvPicPr>
          <p:cNvPr id="1026" name="Picture 2" descr="C:\Users\hl\Desktop\hooks-in-se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89" y="1052514"/>
            <a:ext cx="3572330" cy="505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1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</a:t>
            </a:r>
            <a:r>
              <a:rPr lang="en-US" altLang="zh-CN" dirty="0" err="1" smtClean="0"/>
              <a:t>ngOnChanges</a:t>
            </a:r>
            <a:r>
              <a:rPr lang="en-US" altLang="zh-CN" dirty="0" smtClean="0"/>
              <a:t>( )</a:t>
            </a:r>
          </a:p>
          <a:p>
            <a:pPr marL="591775" lvl="1"/>
            <a:r>
              <a:rPr lang="zh-CN" altLang="en-US" dirty="0" smtClean="0"/>
              <a:t> 检测到组件输入</a:t>
            </a:r>
            <a:r>
              <a:rPr lang="zh-CN" altLang="en-US" dirty="0"/>
              <a:t>属性</a:t>
            </a:r>
            <a:r>
              <a:rPr lang="zh-CN" altLang="en-US" dirty="0" smtClean="0"/>
              <a:t>发生变化时调用</a:t>
            </a:r>
            <a:endParaRPr lang="en-US" altLang="zh-CN" dirty="0" smtClean="0"/>
          </a:p>
          <a:p>
            <a:pPr marL="360000"/>
            <a:r>
              <a:rPr lang="en-US" altLang="zh-CN" dirty="0"/>
              <a:t> </a:t>
            </a:r>
            <a:r>
              <a:rPr lang="en-US" altLang="zh-CN" dirty="0" err="1" smtClean="0"/>
              <a:t>ngOnInit</a:t>
            </a:r>
            <a:r>
              <a:rPr lang="en-US" altLang="zh-CN" dirty="0" smtClean="0"/>
              <a:t>( )</a:t>
            </a:r>
          </a:p>
          <a:p>
            <a:pPr marL="591775" lvl="1"/>
            <a:r>
              <a:rPr lang="zh-CN" altLang="en-US" dirty="0" smtClean="0"/>
              <a:t> 在</a:t>
            </a:r>
            <a:r>
              <a:rPr lang="zh-CN" altLang="en-US" dirty="0"/>
              <a:t>构造函数之后马上执行复杂的初始化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在</a:t>
            </a:r>
            <a:r>
              <a:rPr lang="en-US" altLang="zh-CN" dirty="0"/>
              <a:t>Angular</a:t>
            </a:r>
            <a:r>
              <a:rPr lang="zh-CN" altLang="en-US" dirty="0"/>
              <a:t>设置完输入属性之后，对该组件进行</a:t>
            </a:r>
            <a:r>
              <a:rPr lang="zh-CN" altLang="en-US" dirty="0" smtClean="0"/>
              <a:t>准备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只调用一次</a:t>
            </a:r>
            <a:endParaRPr lang="en-US" altLang="zh-CN" dirty="0" smtClean="0"/>
          </a:p>
          <a:p>
            <a:pPr marL="360000"/>
            <a:r>
              <a:rPr lang="en-US" altLang="zh-CN" dirty="0" smtClean="0"/>
              <a:t> </a:t>
            </a:r>
            <a:r>
              <a:rPr lang="en-US" altLang="zh-CN" dirty="0" err="1" smtClean="0"/>
              <a:t>ngDoCheck</a:t>
            </a:r>
            <a:r>
              <a:rPr lang="en-US" altLang="zh-CN" dirty="0" smtClean="0"/>
              <a:t> ( )</a:t>
            </a:r>
          </a:p>
          <a:p>
            <a:pPr marL="591775" lvl="1"/>
            <a:r>
              <a:rPr lang="zh-CN" altLang="en-US" dirty="0" smtClean="0"/>
              <a:t> 检测被</a:t>
            </a:r>
            <a:r>
              <a:rPr lang="en-US" altLang="zh-CN" dirty="0"/>
              <a:t>Angular</a:t>
            </a:r>
            <a:r>
              <a:rPr lang="zh-CN" altLang="en-US" dirty="0"/>
              <a:t>忽略的更改</a:t>
            </a:r>
            <a:endParaRPr lang="en-US" altLang="zh-CN" dirty="0" smtClean="0"/>
          </a:p>
          <a:p>
            <a:pPr marL="591775" lvl="1"/>
            <a:endParaRPr lang="en-US" altLang="zh-CN" dirty="0" smtClean="0">
              <a:solidFill>
                <a:srgbClr val="FF0000"/>
              </a:solidFill>
            </a:endParaRPr>
          </a:p>
          <a:p>
            <a:pPr marL="591775" lvl="1"/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生命周期钩子</a:t>
            </a:r>
          </a:p>
        </p:txBody>
      </p:sp>
    </p:spTree>
    <p:extLst>
      <p:ext uri="{BB962C8B-B14F-4D97-AF65-F5344CB8AC3E}">
        <p14:creationId xmlns:p14="http://schemas.microsoft.com/office/powerpoint/2010/main" val="2044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</a:t>
            </a:r>
            <a:r>
              <a:rPr lang="en-US" altLang="zh-CN" dirty="0"/>
              <a:t> </a:t>
            </a:r>
            <a:r>
              <a:rPr lang="en-US" altLang="zh-CN" dirty="0" err="1"/>
              <a:t>ngOnDestroy</a:t>
            </a:r>
            <a:r>
              <a:rPr lang="en-US" altLang="zh-CN" dirty="0"/>
              <a:t>( )</a:t>
            </a:r>
          </a:p>
          <a:p>
            <a:pPr marL="591775" lvl="1"/>
            <a:r>
              <a:rPr lang="zh-CN" altLang="en-US" dirty="0"/>
              <a:t> 执行组件注销时的清理</a:t>
            </a:r>
            <a:r>
              <a:rPr lang="zh-CN" altLang="en-US" dirty="0" smtClean="0"/>
              <a:t>工作</a:t>
            </a:r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生命周期钩子</a:t>
            </a:r>
          </a:p>
        </p:txBody>
      </p:sp>
    </p:spTree>
    <p:extLst>
      <p:ext uri="{BB962C8B-B14F-4D97-AF65-F5344CB8AC3E}">
        <p14:creationId xmlns:p14="http://schemas.microsoft.com/office/powerpoint/2010/main" val="22692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3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组件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生命周期钩子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332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组件</a:t>
            </a:r>
            <a:endParaRPr lang="en-US" altLang="zh-CN" dirty="0"/>
          </a:p>
          <a:p>
            <a:pPr marL="591775" lvl="1"/>
            <a:r>
              <a:rPr lang="zh-CN" altLang="en-US" dirty="0" smtClean="0"/>
              <a:t> 组件</a:t>
            </a:r>
            <a:r>
              <a:rPr lang="zh-CN" altLang="en-US" dirty="0"/>
              <a:t>负责控制屏幕上</a:t>
            </a:r>
            <a:r>
              <a:rPr lang="zh-CN" altLang="en-US" dirty="0" smtClean="0"/>
              <a:t>的某一块区域，即视图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组件是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的核心理念，</a:t>
            </a:r>
            <a:r>
              <a:rPr lang="zh-CN" altLang="en-US" dirty="0"/>
              <a:t>模块化</a:t>
            </a:r>
            <a:r>
              <a:rPr lang="zh-CN" altLang="en-US" dirty="0" smtClean="0"/>
              <a:t>机制是</a:t>
            </a:r>
            <a:r>
              <a:rPr lang="zh-CN" altLang="en-US" dirty="0"/>
              <a:t>为组件化服务的</a:t>
            </a:r>
            <a:endParaRPr lang="en-US" altLang="zh-CN" dirty="0" smtClean="0"/>
          </a:p>
          <a:p>
            <a:pPr marL="591775" lvl="1"/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56" y="2924769"/>
            <a:ext cx="9605677" cy="301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25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创建组件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命令：</a:t>
            </a:r>
            <a:r>
              <a:rPr lang="en-US" altLang="zh-CN" dirty="0" err="1"/>
              <a:t>ng</a:t>
            </a:r>
            <a:r>
              <a:rPr lang="en-US" altLang="zh-CN" dirty="0"/>
              <a:t> g component </a:t>
            </a:r>
            <a:r>
              <a:rPr lang="en-US" altLang="zh-CN" dirty="0" smtClean="0"/>
              <a:t>components/</a:t>
            </a:r>
            <a:r>
              <a:rPr lang="en-US" altLang="zh-CN" dirty="0" err="1" smtClean="0"/>
              <a:t>componentName</a:t>
            </a:r>
            <a:r>
              <a:rPr lang="en-US" altLang="zh-CN" dirty="0" smtClean="0"/>
              <a:t> </a:t>
            </a:r>
          </a:p>
          <a:p>
            <a:pPr marL="591775" lvl="1"/>
            <a:r>
              <a:rPr lang="zh-CN" altLang="en-US" dirty="0" smtClean="0"/>
              <a:t> 在</a:t>
            </a:r>
            <a:r>
              <a:rPr lang="en-US" altLang="zh-CN" dirty="0" err="1"/>
              <a:t>AppModule</a:t>
            </a:r>
            <a:r>
              <a:rPr lang="zh-CN" altLang="en-US" dirty="0"/>
              <a:t>中</a:t>
            </a:r>
            <a:r>
              <a:rPr lang="zh-CN" altLang="en-US" dirty="0" smtClean="0"/>
              <a:t>声明组件</a:t>
            </a:r>
            <a:endParaRPr lang="en-US" altLang="zh-CN" dirty="0" smtClean="0"/>
          </a:p>
          <a:p>
            <a:pPr marL="593362" lvl="2"/>
            <a:r>
              <a:rPr lang="en-US" altLang="zh-CN" dirty="0" smtClean="0"/>
              <a:t> </a:t>
            </a:r>
            <a:r>
              <a:rPr lang="zh-CN" altLang="en-US" dirty="0" smtClean="0"/>
              <a:t>引入：</a:t>
            </a:r>
            <a:r>
              <a:rPr lang="en-US" altLang="zh-CN" dirty="0" smtClean="0"/>
              <a:t>import </a:t>
            </a:r>
            <a:r>
              <a:rPr lang="en-US" altLang="zh-CN" dirty="0"/>
              <a:t>{ </a:t>
            </a:r>
            <a:r>
              <a:rPr lang="en-US" altLang="zh-CN" dirty="0" err="1" smtClean="0"/>
              <a:t>ComponentName</a:t>
            </a:r>
            <a:r>
              <a:rPr lang="en-US" altLang="zh-CN" dirty="0" smtClean="0"/>
              <a:t> </a:t>
            </a:r>
            <a:r>
              <a:rPr lang="en-US" altLang="zh-CN" dirty="0"/>
              <a:t>} from </a:t>
            </a:r>
            <a:r>
              <a:rPr lang="en-US" altLang="zh-CN" dirty="0" smtClean="0"/>
              <a:t>‘./components/……';</a:t>
            </a:r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声明：在 </a:t>
            </a:r>
            <a:r>
              <a:rPr lang="en-US" altLang="zh-CN" dirty="0" smtClean="0"/>
              <a:t>declarations </a:t>
            </a:r>
            <a:r>
              <a:rPr lang="zh-CN" altLang="en-US" dirty="0" smtClean="0"/>
              <a:t>数组中声明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如果通过命令创建组件，</a:t>
            </a:r>
            <a:r>
              <a:rPr lang="en-US" altLang="zh-CN" dirty="0" smtClean="0">
                <a:solidFill>
                  <a:srgbClr val="FF0000"/>
                </a:solidFill>
              </a:rPr>
              <a:t>angular</a:t>
            </a:r>
            <a:r>
              <a:rPr lang="zh-CN" altLang="en-US" dirty="0" smtClean="0">
                <a:solidFill>
                  <a:srgbClr val="FF0000"/>
                </a:solidFill>
              </a:rPr>
              <a:t>会自动添加声明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60000"/>
            <a:r>
              <a:rPr lang="en-US" altLang="zh-CN" sz="2800" dirty="0" smtClean="0"/>
              <a:t> </a:t>
            </a:r>
            <a:r>
              <a:rPr lang="zh-CN" altLang="en-US" sz="2800" dirty="0" smtClean="0"/>
              <a:t>使用组件</a:t>
            </a:r>
            <a:endParaRPr lang="en-US" altLang="zh-CN" sz="2800" dirty="0" smtClean="0"/>
          </a:p>
          <a:p>
            <a:pPr marL="591775" lvl="1"/>
            <a:r>
              <a:rPr lang="en-US" altLang="zh-CN" sz="2400" dirty="0"/>
              <a:t> </a:t>
            </a:r>
            <a:r>
              <a:rPr lang="en-US" altLang="zh-CN" sz="2400" dirty="0" smtClean="0"/>
              <a:t>&lt;app-</a:t>
            </a:r>
            <a:r>
              <a:rPr lang="zh-CN" altLang="en-US" sz="2400" dirty="0" smtClean="0"/>
              <a:t>组件名</a:t>
            </a:r>
            <a:r>
              <a:rPr lang="en-US" altLang="zh-CN" sz="2400" dirty="0" smtClean="0"/>
              <a:t>&gt;&lt;/app-</a:t>
            </a:r>
            <a:r>
              <a:rPr lang="zh-CN" altLang="en-US" sz="2400" dirty="0" smtClean="0"/>
              <a:t>组件名</a:t>
            </a:r>
            <a:r>
              <a:rPr lang="en-US" altLang="zh-CN" sz="2400" dirty="0" smtClean="0"/>
              <a:t>&gt;</a:t>
            </a: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324206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组件的基础构成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组件装饰器 </a:t>
            </a:r>
            <a:r>
              <a:rPr lang="en-US" altLang="zh-CN" dirty="0" smtClean="0"/>
              <a:t>-- @component( )</a:t>
            </a:r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每个组件类必须用 </a:t>
            </a:r>
            <a:r>
              <a:rPr lang="en-US" altLang="zh-CN" dirty="0" smtClean="0"/>
              <a:t>@component </a:t>
            </a:r>
            <a:r>
              <a:rPr lang="zh-CN" altLang="en-US" dirty="0" smtClean="0"/>
              <a:t>修饰才能成为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组件元数据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styles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providers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templateUrl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styleUrls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zh-CN" altLang="en-US" dirty="0" smtClean="0"/>
              <a:t>每个组件只能关联一个模板，这个模板会渲染到页面上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smtClean="0"/>
              <a:t>组件类：定义组件的逻辑</a:t>
            </a:r>
            <a:endParaRPr lang="en-US" altLang="zh-CN" dirty="0" smtClean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4429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组件交互（父组件到子组件）  </a:t>
            </a:r>
            <a:r>
              <a:rPr lang="en-US" altLang="zh-CN" dirty="0" smtClean="0"/>
              <a:t>-- @Input</a:t>
            </a:r>
          </a:p>
          <a:p>
            <a:pPr marL="591775" lvl="1"/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子组件引入 </a:t>
            </a:r>
            <a:r>
              <a:rPr lang="en-US" altLang="zh-CN" dirty="0" smtClean="0"/>
              <a:t>Input</a:t>
            </a:r>
          </a:p>
          <a:p>
            <a:pPr marL="593362" lvl="2"/>
            <a:r>
              <a:rPr lang="en-US" altLang="zh-CN" dirty="0" smtClean="0"/>
              <a:t> import </a:t>
            </a:r>
            <a:r>
              <a:rPr lang="en-US" altLang="zh-CN"/>
              <a:t>{ </a:t>
            </a:r>
            <a:r>
              <a:rPr lang="en-US" altLang="zh-CN" smtClean="0">
                <a:solidFill>
                  <a:srgbClr val="FF0000"/>
                </a:solidFill>
              </a:rPr>
              <a:t>Input </a:t>
            </a:r>
            <a:r>
              <a:rPr lang="en-US" altLang="zh-CN" dirty="0"/>
              <a:t>} from '@angular/core</a:t>
            </a:r>
            <a:r>
              <a:rPr lang="en-US" altLang="zh-CN" dirty="0" smtClean="0"/>
              <a:t>';</a:t>
            </a:r>
          </a:p>
          <a:p>
            <a:pPr marL="591775" lvl="1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声明属性</a:t>
            </a:r>
            <a:endParaRPr lang="en-US" altLang="zh-CN" dirty="0" smtClean="0"/>
          </a:p>
          <a:p>
            <a:pPr marL="593362" lvl="2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@Input</a:t>
            </a:r>
            <a:r>
              <a:rPr lang="en-US" altLang="zh-CN" dirty="0" smtClean="0"/>
              <a:t>( ) </a:t>
            </a:r>
            <a:r>
              <a:rPr lang="zh-CN" altLang="en-US" dirty="0" smtClean="0"/>
              <a:t>属性名</a:t>
            </a:r>
            <a:r>
              <a:rPr lang="en-US" altLang="zh-CN" dirty="0" smtClean="0"/>
              <a:t>;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		</a:t>
            </a:r>
          </a:p>
          <a:p>
            <a:pPr marL="591775" lvl="1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绑定属性</a:t>
            </a:r>
            <a:endParaRPr lang="en-US" altLang="zh-CN" dirty="0" smtClean="0"/>
          </a:p>
          <a:p>
            <a:pPr marL="593362" lvl="2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&lt;app-</a:t>
            </a:r>
            <a:r>
              <a:rPr lang="zh-CN" altLang="en-US" sz="2000" dirty="0"/>
              <a:t>组件</a:t>
            </a:r>
            <a:r>
              <a:rPr lang="zh-CN" altLang="en-US" sz="2000" dirty="0" smtClean="0"/>
              <a:t>名  </a:t>
            </a:r>
            <a:r>
              <a:rPr lang="en-US" altLang="zh-CN" sz="2000" dirty="0" smtClean="0"/>
              <a:t>[ </a:t>
            </a:r>
            <a:r>
              <a:rPr lang="zh-CN" altLang="en-US" sz="2000" dirty="0" smtClean="0"/>
              <a:t>属性名</a:t>
            </a:r>
            <a:r>
              <a:rPr lang="en-US" altLang="zh-CN" sz="2000" dirty="0" smtClean="0"/>
              <a:t> ] = </a:t>
            </a:r>
            <a:r>
              <a:rPr lang="zh-CN" altLang="en-US" sz="2000" dirty="0" smtClean="0"/>
              <a:t>“属性值”</a:t>
            </a:r>
            <a:r>
              <a:rPr lang="en-US" altLang="zh-CN" sz="2000" dirty="0" smtClean="0"/>
              <a:t>&gt;&lt;/</a:t>
            </a:r>
            <a:r>
              <a:rPr lang="en-US" altLang="zh-CN" sz="2000" dirty="0"/>
              <a:t>app-</a:t>
            </a:r>
            <a:r>
              <a:rPr lang="zh-CN" altLang="en-US" sz="2000" dirty="0"/>
              <a:t>组件名</a:t>
            </a:r>
            <a:r>
              <a:rPr lang="en-US" altLang="zh-CN" sz="2000" dirty="0"/>
              <a:t>&gt;</a:t>
            </a:r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248052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组件交互（子组件到父组件）  </a:t>
            </a:r>
            <a:r>
              <a:rPr lang="en-US" altLang="zh-CN" dirty="0" smtClean="0"/>
              <a:t>-- @</a:t>
            </a:r>
            <a:r>
              <a:rPr lang="en-US" altLang="zh-CN" dirty="0"/>
              <a:t>Out</a:t>
            </a:r>
            <a:r>
              <a:rPr lang="en-US" altLang="zh-CN" dirty="0" smtClean="0"/>
              <a:t>put</a:t>
            </a:r>
          </a:p>
          <a:p>
            <a:pPr marL="591775" lvl="1"/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子组件引入 </a:t>
            </a:r>
            <a:r>
              <a:rPr lang="en-US" altLang="zh-CN" dirty="0" err="1" smtClean="0"/>
              <a:t>EventEmitter</a:t>
            </a:r>
            <a:r>
              <a:rPr lang="zh-CN" altLang="en-US" dirty="0" smtClean="0"/>
              <a:t> ，</a:t>
            </a:r>
            <a:r>
              <a:rPr lang="en-US" altLang="zh-CN" dirty="0" smtClean="0"/>
              <a:t>Output</a:t>
            </a:r>
          </a:p>
          <a:p>
            <a:pPr marL="593362" lvl="2"/>
            <a:r>
              <a:rPr lang="en-US" altLang="zh-CN" dirty="0" smtClean="0"/>
              <a:t> import </a:t>
            </a:r>
            <a:r>
              <a:rPr lang="en-US" altLang="zh-CN" dirty="0"/>
              <a:t>{ Component,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EventEmitter</a:t>
            </a:r>
            <a:r>
              <a:rPr lang="en-US" altLang="zh-CN" dirty="0">
                <a:solidFill>
                  <a:srgbClr val="FF0000"/>
                </a:solidFill>
              </a:rPr>
              <a:t>, Output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} from '@angular/core</a:t>
            </a:r>
            <a:r>
              <a:rPr lang="en-US" altLang="zh-CN" dirty="0" smtClean="0"/>
              <a:t>';</a:t>
            </a:r>
          </a:p>
          <a:p>
            <a:pPr marL="591775" lvl="1"/>
            <a:r>
              <a:rPr lang="zh-CN" altLang="en-US" dirty="0" smtClean="0"/>
              <a:t> 子</a:t>
            </a:r>
            <a:r>
              <a:rPr lang="zh-CN" altLang="en-US" dirty="0"/>
              <a:t>组件</a:t>
            </a:r>
            <a:r>
              <a:rPr lang="zh-CN" altLang="en-US" dirty="0" smtClean="0"/>
              <a:t>暴露 </a:t>
            </a:r>
            <a:r>
              <a:rPr lang="en-US" altLang="zh-CN" dirty="0" err="1" smtClean="0"/>
              <a:t>EventEmitter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属性，并用</a:t>
            </a:r>
            <a:r>
              <a:rPr lang="en-US" altLang="zh-CN" dirty="0" smtClean="0"/>
              <a:t>@Output</a:t>
            </a:r>
            <a:r>
              <a:rPr lang="zh-CN" altLang="en-US" dirty="0" smtClean="0"/>
              <a:t>（）装饰</a:t>
            </a:r>
            <a:endParaRPr lang="en-US" altLang="zh-CN" dirty="0" smtClean="0"/>
          </a:p>
          <a:p>
            <a:pPr marL="593362" lvl="2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@</a:t>
            </a:r>
            <a:r>
              <a:rPr lang="en-US" altLang="zh-CN" dirty="0"/>
              <a:t>Out</a:t>
            </a:r>
            <a:r>
              <a:rPr lang="en-US" altLang="zh-CN" dirty="0" smtClean="0"/>
              <a:t>put( ) </a:t>
            </a:r>
            <a:r>
              <a:rPr lang="en-US" altLang="zh-CN" dirty="0" err="1" smtClean="0"/>
              <a:t>eventName</a:t>
            </a:r>
            <a:r>
              <a:rPr lang="en-US" altLang="zh-CN" dirty="0"/>
              <a:t> = new </a:t>
            </a:r>
            <a:r>
              <a:rPr lang="en-US" altLang="zh-CN" dirty="0" err="1" smtClean="0"/>
              <a:t>EventEmitter</a:t>
            </a:r>
            <a:r>
              <a:rPr lang="en-US" altLang="zh-CN" dirty="0" smtClean="0"/>
              <a:t>( );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			</a:t>
            </a:r>
          </a:p>
          <a:p>
            <a:pPr marL="591775" lvl="1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通过 </a:t>
            </a:r>
            <a:r>
              <a:rPr lang="en-US" altLang="zh-CN" dirty="0" err="1" smtClean="0"/>
              <a:t>EventEmitter</a:t>
            </a:r>
            <a:r>
              <a:rPr lang="zh-CN" altLang="en-US" dirty="0" smtClean="0"/>
              <a:t> 的 </a:t>
            </a:r>
            <a:r>
              <a:rPr lang="en-US" altLang="zh-CN" dirty="0" smtClean="0"/>
              <a:t>emit </a:t>
            </a:r>
            <a:r>
              <a:rPr lang="zh-CN" altLang="en-US" dirty="0" smtClean="0"/>
              <a:t>方法传递数据</a:t>
            </a:r>
            <a:endParaRPr lang="en-US" altLang="zh-CN" dirty="0" smtClean="0"/>
          </a:p>
          <a:p>
            <a:pPr marL="593362" lvl="2"/>
            <a:r>
              <a:rPr lang="en-US" altLang="zh-CN" smtClean="0"/>
              <a:t>this.eventName.emit( </a:t>
            </a:r>
            <a:r>
              <a:rPr lang="en-US" altLang="zh-CN" dirty="0" smtClean="0"/>
              <a:t>data )</a:t>
            </a:r>
          </a:p>
          <a:p>
            <a:pPr marL="361587" lvl="1" indent="0">
              <a:buNone/>
            </a:pPr>
            <a:endParaRPr lang="en-US" altLang="zh-CN" dirty="0" smtClean="0"/>
          </a:p>
          <a:p>
            <a:pPr marL="591775" lvl="1"/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132300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组件交互（子组件到父组件） （续）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父组件绑定事件，通过事件对象（</a:t>
            </a:r>
            <a:r>
              <a:rPr lang="en-US" altLang="zh-CN" dirty="0" smtClean="0"/>
              <a:t>$event</a:t>
            </a:r>
            <a:r>
              <a:rPr lang="zh-CN" altLang="en-US" dirty="0" smtClean="0"/>
              <a:t>）接收数据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&lt;app-</a:t>
            </a:r>
            <a:r>
              <a:rPr lang="zh-CN" altLang="en-US" dirty="0" smtClean="0"/>
              <a:t>组件名 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eventName</a:t>
            </a:r>
            <a:r>
              <a:rPr lang="en-US" altLang="zh-CN" dirty="0" smtClean="0"/>
              <a:t> )=“fun($event)”&gt;</a:t>
            </a:r>
          </a:p>
          <a:p>
            <a:pPr marL="591775" lvl="1"/>
            <a:endParaRPr lang="en-US" altLang="zh-CN" sz="2000" dirty="0"/>
          </a:p>
          <a:p>
            <a:pPr marL="593362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593362" lvl="2"/>
            <a:endParaRPr lang="en-US" altLang="zh-CN" dirty="0" smtClean="0">
              <a:solidFill>
                <a:srgbClr val="FF0000"/>
              </a:solidFill>
            </a:endParaRPr>
          </a:p>
          <a:p>
            <a:pPr marL="193312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360000" lvl="1" indent="0">
              <a:buFont typeface="Arial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6658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生命周期钩子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913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157260679</TotalTime>
  <Pages>0</Pages>
  <Words>454</Words>
  <Characters>0</Characters>
  <Application>Microsoft Office PowerPoint</Application>
  <DocSecurity>0</DocSecurity>
  <PresentationFormat>自定义</PresentationFormat>
  <Lines>0</Lines>
  <Paragraphs>123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2770</cp:revision>
  <cp:lastPrinted>1899-12-30T00:00:00Z</cp:lastPrinted>
  <dcterms:created xsi:type="dcterms:W3CDTF">2003-05-12T10:17:00Z</dcterms:created>
  <dcterms:modified xsi:type="dcterms:W3CDTF">2018-03-23T05:03:36Z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