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1"/>
  </p:notesMasterIdLst>
  <p:sldIdLst>
    <p:sldId id="773" r:id="rId2"/>
    <p:sldId id="941" r:id="rId3"/>
    <p:sldId id="946" r:id="rId4"/>
    <p:sldId id="951" r:id="rId5"/>
    <p:sldId id="952" r:id="rId6"/>
    <p:sldId id="953" r:id="rId7"/>
    <p:sldId id="954" r:id="rId8"/>
    <p:sldId id="955" r:id="rId9"/>
    <p:sldId id="937" r:id="rId1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087539" y="3781425"/>
            <a:ext cx="43219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</a:t>
            </a:r>
            <a:r>
              <a:rPr lang="zh-CN" altLang="en-US" sz="3600" dirty="0">
                <a:latin typeface="+mn-ea"/>
                <a:ea typeface="+mn-ea"/>
              </a:rPr>
              <a:t>服务</a:t>
            </a: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服务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latin typeface="+mj-ea"/>
                <a:ea typeface="+mj-ea"/>
              </a:rPr>
              <a:t>依赖注入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332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zh-CN" altLang="en-US" dirty="0"/>
              <a:t>服务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服务</a:t>
            </a:r>
            <a:r>
              <a:rPr lang="zh-CN" altLang="en-US" dirty="0"/>
              <a:t>是一个具有特定功能</a:t>
            </a:r>
            <a:r>
              <a:rPr lang="zh-CN" altLang="en-US" dirty="0" smtClean="0"/>
              <a:t>的独立模块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用于</a:t>
            </a:r>
            <a:r>
              <a:rPr lang="zh-CN" altLang="en-US" dirty="0"/>
              <a:t>封装不与任何特定视图相关</a:t>
            </a:r>
            <a:r>
              <a:rPr lang="zh-CN" altLang="en-US" dirty="0" smtClean="0"/>
              <a:t>的业务代码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用于存储组件</a:t>
            </a:r>
            <a:r>
              <a:rPr lang="zh-CN" altLang="en-US" dirty="0"/>
              <a:t>之间</a:t>
            </a:r>
            <a:r>
              <a:rPr lang="zh-CN" altLang="en-US" dirty="0" smtClean="0"/>
              <a:t>共享的数据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提高</a:t>
            </a:r>
            <a:r>
              <a:rPr lang="zh-CN" altLang="en-US" dirty="0"/>
              <a:t>代码的</a:t>
            </a:r>
            <a:r>
              <a:rPr lang="zh-CN" altLang="en-US" dirty="0" smtClean="0"/>
              <a:t>利用率</a:t>
            </a:r>
            <a:r>
              <a:rPr lang="zh-CN" altLang="en-US" dirty="0"/>
              <a:t>，</a:t>
            </a:r>
            <a:r>
              <a:rPr lang="zh-CN" altLang="en-US" dirty="0" smtClean="0"/>
              <a:t>方便</a:t>
            </a:r>
            <a:r>
              <a:rPr lang="zh-CN" altLang="en-US" dirty="0"/>
              <a:t>测试和维护</a:t>
            </a:r>
            <a:endParaRPr lang="en-US" altLang="zh-CN" dirty="0" smtClean="0"/>
          </a:p>
          <a:p>
            <a:pPr marL="360000"/>
            <a:r>
              <a:rPr lang="zh-CN" altLang="en-US" dirty="0" smtClean="0"/>
              <a:t> 服务创建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g service  services/</a:t>
            </a:r>
            <a:r>
              <a:rPr lang="en-US" altLang="zh-CN" dirty="0" err="1" smtClean="0"/>
              <a:t>serviceName</a:t>
            </a:r>
            <a:endParaRPr lang="en-US" altLang="zh-CN" dirty="0" smtClean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服务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32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服务创建（续）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注入服务</a:t>
            </a:r>
            <a:endParaRPr lang="en-US" altLang="zh-CN" dirty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/>
              <a:t>引入：</a:t>
            </a:r>
            <a:r>
              <a:rPr lang="en-US" altLang="zh-CN" dirty="0"/>
              <a:t>import { </a:t>
            </a:r>
            <a:r>
              <a:rPr lang="en-US" altLang="zh-CN" dirty="0" err="1"/>
              <a:t>service</a:t>
            </a:r>
            <a:r>
              <a:rPr lang="en-US" altLang="zh-CN" dirty="0" err="1" smtClean="0"/>
              <a:t>Name</a:t>
            </a:r>
            <a:r>
              <a:rPr lang="en-US" altLang="zh-CN" dirty="0" smtClean="0"/>
              <a:t> </a:t>
            </a:r>
            <a:r>
              <a:rPr lang="en-US" altLang="zh-CN" dirty="0"/>
              <a:t>} from </a:t>
            </a:r>
            <a:r>
              <a:rPr lang="en-US" altLang="zh-CN" dirty="0" smtClean="0"/>
              <a:t>‘./services</a:t>
            </a:r>
            <a:r>
              <a:rPr lang="en-US" altLang="zh-CN" dirty="0"/>
              <a:t>/……';</a:t>
            </a:r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/>
              <a:t>依赖注入</a:t>
            </a:r>
            <a:r>
              <a:rPr lang="zh-CN" altLang="en-US" dirty="0" smtClean="0"/>
              <a:t>：</a:t>
            </a:r>
            <a:r>
              <a:rPr lang="zh-CN" altLang="en-US" dirty="0"/>
              <a:t>在 </a:t>
            </a:r>
            <a:r>
              <a:rPr lang="en-US" altLang="zh-CN" dirty="0" smtClean="0"/>
              <a:t>providers </a:t>
            </a:r>
            <a:r>
              <a:rPr lang="zh-CN" altLang="en-US" dirty="0" smtClean="0"/>
              <a:t>数组中依赖注入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声明：在 </a:t>
            </a:r>
            <a:r>
              <a:rPr lang="en-US" altLang="zh-CN" dirty="0" smtClean="0"/>
              <a:t>constructor </a:t>
            </a:r>
            <a:r>
              <a:rPr lang="zh-CN" altLang="en-US" dirty="0" smtClean="0"/>
              <a:t>中声明</a:t>
            </a:r>
            <a:endParaRPr lang="en-US" altLang="zh-CN" dirty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服务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4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服务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依赖注入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9515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依赖注入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依赖</a:t>
            </a:r>
            <a:r>
              <a:rPr lang="zh-CN" altLang="en-US" dirty="0"/>
              <a:t>注入既是设计模式</a:t>
            </a:r>
            <a:r>
              <a:rPr lang="zh-CN" altLang="en-US" dirty="0" smtClean="0"/>
              <a:t>，又是</a:t>
            </a:r>
            <a:r>
              <a:rPr lang="zh-CN" altLang="en-US" dirty="0"/>
              <a:t>一种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当</a:t>
            </a:r>
            <a:r>
              <a:rPr lang="zh-CN" altLang="en-US" dirty="0"/>
              <a:t>应用程序的一些部件需要另一些部件时， 利用依赖注入来创建被请求的部件，并将它们注入到发出请求的部件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注入器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提供一系列接口用于创建依赖对象的实例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en-US" altLang="zh-CN" dirty="0" smtClean="0"/>
              <a:t>Provider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用于配置注入器，</a:t>
            </a:r>
            <a:endParaRPr lang="en-US" altLang="zh-CN" dirty="0" smtClean="0"/>
          </a:p>
          <a:p>
            <a:pPr marL="19331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依赖注入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90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指定被依赖对象的类型，注入器根据此类型创建对应的对象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使用依赖注入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模块中注入服务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组件中注入服务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服务中注入服务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层级注入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限定方式依赖注入</a:t>
            </a:r>
            <a:endParaRPr lang="en-US" altLang="zh-CN" dirty="0" smtClean="0"/>
          </a:p>
          <a:p>
            <a:pPr marL="19331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依赖注入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0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</a:t>
            </a:r>
            <a:r>
              <a:rPr lang="zh-CN" altLang="en-US" dirty="0" smtClean="0"/>
              <a:t>组件中注入服务</a:t>
            </a:r>
            <a:endParaRPr lang="en-US" altLang="zh-CN" dirty="0"/>
          </a:p>
          <a:p>
            <a:pPr marL="591775" lvl="1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引入服务</a:t>
            </a:r>
            <a:endParaRPr lang="en-US" altLang="zh-CN" dirty="0"/>
          </a:p>
          <a:p>
            <a:pPr marL="591775" lvl="1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组件中配置注入器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组件构造函数中注入所依赖的服务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限定方式注入</a:t>
            </a:r>
            <a:r>
              <a:rPr lang="en-US" altLang="zh-CN" dirty="0" smtClean="0"/>
              <a:t> </a:t>
            </a:r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@Optional( )</a:t>
            </a:r>
            <a:r>
              <a:rPr lang="zh-CN" altLang="en-US" dirty="0" smtClean="0"/>
              <a:t>：兼容依赖不存在的情况，提高系统健壮性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@Host( )</a:t>
            </a:r>
            <a:r>
              <a:rPr lang="zh-CN" altLang="en-US" dirty="0" smtClean="0"/>
              <a:t>：限定查找规则只停止于当前组件</a:t>
            </a:r>
            <a:endParaRPr lang="en-US" altLang="zh-CN" dirty="0" smtClean="0"/>
          </a:p>
          <a:p>
            <a:pPr marL="193312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依赖注入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5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157261040</TotalTime>
  <Pages>0</Pages>
  <Words>294</Words>
  <Characters>0</Characters>
  <Application>Microsoft Office PowerPoint</Application>
  <DocSecurity>0</DocSecurity>
  <PresentationFormat>自定义</PresentationFormat>
  <Lines>0</Lines>
  <Paragraphs>68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2773</cp:revision>
  <cp:lastPrinted>1899-12-30T00:00:00Z</cp:lastPrinted>
  <dcterms:created xsi:type="dcterms:W3CDTF">2003-05-12T10:17:00Z</dcterms:created>
  <dcterms:modified xsi:type="dcterms:W3CDTF">2018-03-15T14:41:43Z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