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773" r:id="rId2"/>
    <p:sldId id="879" r:id="rId3"/>
    <p:sldId id="934" r:id="rId4"/>
    <p:sldId id="935" r:id="rId5"/>
    <p:sldId id="936" r:id="rId6"/>
    <p:sldId id="794" r:id="rId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8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0380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591175" y="3781425"/>
            <a:ext cx="38183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>
                <a:latin typeface="+mn-ea"/>
                <a:ea typeface="+mn-ea"/>
              </a:rPr>
              <a:t>HTTP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591820" lvl="1"/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是 </a:t>
            </a:r>
            <a:r>
              <a:rPr lang="en-US" altLang="zh-CN" dirty="0" smtClean="0">
                <a:latin typeface="+mn-ea"/>
                <a:ea typeface="+mn-ea"/>
              </a:rPr>
              <a:t>Angular </a:t>
            </a:r>
            <a:r>
              <a:rPr lang="zh-CN" altLang="en-US" dirty="0" smtClean="0">
                <a:latin typeface="+mn-ea"/>
                <a:ea typeface="+mn-ea"/>
              </a:rPr>
              <a:t>中使用 </a:t>
            </a:r>
            <a:r>
              <a:rPr lang="en-US" altLang="zh-CN" dirty="0" smtClean="0">
                <a:latin typeface="+mn-ea"/>
                <a:ea typeface="+mn-ea"/>
              </a:rPr>
              <a:t>HTTP </a:t>
            </a:r>
            <a:r>
              <a:rPr lang="zh-CN" altLang="en-US" dirty="0" smtClean="0">
                <a:latin typeface="+mn-ea"/>
                <a:ea typeface="+mn-ea"/>
              </a:rPr>
              <a:t>协议与远程服务器进行通讯的一个独立模块</a:t>
            </a:r>
            <a:endParaRPr lang="en-US" altLang="zh-CN" dirty="0" smtClean="0">
              <a:latin typeface="+mn-ea"/>
              <a:ea typeface="+mn-ea"/>
            </a:endParaRPr>
          </a:p>
          <a:p>
            <a:pPr marL="360045"/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使用步骤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根</a:t>
            </a:r>
            <a:r>
              <a:rPr lang="zh-CN" altLang="en-US" dirty="0" smtClean="0">
                <a:latin typeface="+mn-ea"/>
                <a:ea typeface="+mn-ea"/>
              </a:rPr>
              <a:t>模块中引入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err="1" smtClean="0">
                <a:latin typeface="+mn-ea"/>
                <a:ea typeface="+mn-ea"/>
              </a:rPr>
              <a:t>HttpModule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</a:p>
          <a:p>
            <a:pPr marL="593090" lvl="2"/>
            <a:r>
              <a:rPr lang="en-US" altLang="zh-CN" dirty="0" smtClean="0">
                <a:latin typeface="+mn-ea"/>
                <a:ea typeface="+mn-ea"/>
              </a:rPr>
              <a:t> import { </a:t>
            </a:r>
            <a:r>
              <a:rPr lang="en-US" altLang="zh-CN" dirty="0" err="1" smtClean="0">
                <a:latin typeface="+mn-ea"/>
                <a:ea typeface="+mn-ea"/>
              </a:rPr>
              <a:t>HttpModule</a:t>
            </a:r>
            <a:r>
              <a:rPr lang="en-US" altLang="zh-CN" dirty="0" smtClean="0">
                <a:latin typeface="+mn-ea"/>
                <a:ea typeface="+mn-ea"/>
              </a:rPr>
              <a:t> } from “@angular/http”;</a:t>
            </a:r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模块装饰器中注入</a:t>
            </a:r>
            <a:endParaRPr lang="en-US" altLang="zh-CN" dirty="0">
              <a:latin typeface="+mn-ea"/>
              <a:ea typeface="+mn-ea"/>
            </a:endParaRPr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imports:[ </a:t>
            </a:r>
            <a:r>
              <a:rPr lang="en-US" altLang="zh-CN" dirty="0" err="1" smtClean="0">
                <a:latin typeface="+mn-ea"/>
              </a:rPr>
              <a:t>HttpModule</a:t>
            </a:r>
            <a:r>
              <a:rPr lang="en-US" altLang="zh-CN" dirty="0" smtClean="0">
                <a:latin typeface="+mn-ea"/>
                <a:ea typeface="+mn-ea"/>
              </a:rPr>
              <a:t> ]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HTTP</a:t>
            </a:r>
            <a:r>
              <a:rPr lang="zh-CN" altLang="en-US" dirty="0" smtClean="0">
                <a:latin typeface="+mn-ea"/>
                <a:ea typeface="+mn-ea"/>
              </a:rPr>
              <a:t>服务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516817" cy="489764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n-ea"/>
                <a:ea typeface="+mn-ea"/>
              </a:rPr>
              <a:t> 使用步骤（续）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zh-CN" altLang="en-US" dirty="0" smtClean="0">
                <a:latin typeface="+mn-ea"/>
              </a:rPr>
              <a:t> 组件</a:t>
            </a:r>
            <a:r>
              <a:rPr lang="zh-CN" altLang="en-US" dirty="0">
                <a:latin typeface="+mn-ea"/>
              </a:rPr>
              <a:t>中引入 </a:t>
            </a:r>
            <a:r>
              <a:rPr lang="en-US" altLang="zh-CN" dirty="0">
                <a:latin typeface="+mn-ea"/>
              </a:rPr>
              <a:t>HTTP </a:t>
            </a:r>
            <a:r>
              <a:rPr lang="zh-CN" altLang="en-US" dirty="0">
                <a:latin typeface="+mn-ea"/>
              </a:rPr>
              <a:t>服务</a:t>
            </a:r>
            <a:endParaRPr lang="en-US" altLang="zh-CN" dirty="0">
              <a:latin typeface="+mn-ea"/>
            </a:endParaRPr>
          </a:p>
          <a:p>
            <a:pPr marL="593090" lvl="2"/>
            <a:r>
              <a:rPr lang="en-US" altLang="zh-CN" dirty="0">
                <a:latin typeface="+mn-ea"/>
              </a:rPr>
              <a:t> import { </a:t>
            </a:r>
            <a:r>
              <a:rPr lang="en-US" altLang="zh-CN" dirty="0" err="1" smtClean="0">
                <a:latin typeface="+mn-ea"/>
              </a:rPr>
              <a:t>Http,Jsonp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} from “@angular/http”;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</a:p>
          <a:p>
            <a:pPr marL="591820" lvl="1"/>
            <a:r>
              <a:rPr lang="zh-CN" altLang="en-US" dirty="0" smtClean="0">
                <a:latin typeface="+mn-ea"/>
                <a:ea typeface="+mn-ea"/>
              </a:rPr>
              <a:t> 组件构造函数中声明</a:t>
            </a:r>
            <a:endParaRPr lang="en-US" altLang="zh-CN" dirty="0" smtClean="0">
              <a:latin typeface="+mn-ea"/>
              <a:ea typeface="+mn-ea"/>
            </a:endParaRPr>
          </a:p>
          <a:p>
            <a:pPr marL="593090" lvl="2"/>
            <a:r>
              <a:rPr lang="en-US" altLang="zh-CN" dirty="0" smtClean="0">
                <a:latin typeface="+mn-ea"/>
                <a:ea typeface="+mn-ea"/>
              </a:rPr>
              <a:t> constructor( public </a:t>
            </a:r>
            <a:r>
              <a:rPr lang="en-US" altLang="zh-CN" dirty="0" smtClean="0">
                <a:latin typeface="+mn-ea"/>
                <a:ea typeface="+mn-ea"/>
              </a:rPr>
              <a:t>http:Http,public </a:t>
            </a:r>
            <a:r>
              <a:rPr lang="en-US" altLang="zh-CN" dirty="0" err="1" smtClean="0">
                <a:latin typeface="+mn-ea"/>
                <a:ea typeface="+mn-ea"/>
              </a:rPr>
              <a:t>jsonp:Jsonp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){  </a:t>
            </a:r>
            <a:r>
              <a:rPr lang="en-US" altLang="zh-CN" dirty="0" smtClean="0">
                <a:latin typeface="+mn-ea"/>
                <a:ea typeface="+mn-ea"/>
              </a:rPr>
              <a:t>}</a:t>
            </a:r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调用请求函数</a:t>
            </a:r>
            <a:endParaRPr lang="en-US" altLang="zh-CN" dirty="0" smtClean="0">
              <a:latin typeface="+mn-ea"/>
              <a:ea typeface="+mn-ea"/>
            </a:endParaRPr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err="1" smtClean="0">
                <a:latin typeface="+mn-ea"/>
                <a:ea typeface="+mn-ea"/>
              </a:rPr>
              <a:t>this.http.get</a:t>
            </a:r>
            <a:r>
              <a:rPr lang="en-US" altLang="zh-CN" dirty="0" smtClean="0">
                <a:latin typeface="+mn-ea"/>
                <a:ea typeface="+mn-ea"/>
              </a:rPr>
              <a:t>( </a:t>
            </a:r>
            <a:r>
              <a:rPr lang="en-US" altLang="zh-CN" dirty="0" err="1" smtClean="0">
                <a:latin typeface="+mn-ea"/>
                <a:ea typeface="+mn-ea"/>
              </a:rPr>
              <a:t>url</a:t>
            </a:r>
            <a:r>
              <a:rPr lang="en-US" altLang="zh-CN" dirty="0" smtClean="0">
                <a:latin typeface="+mn-ea"/>
                <a:ea typeface="+mn-ea"/>
              </a:rPr>
              <a:t> ).subscribe( data=&gt;{  } );</a:t>
            </a:r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err="1" smtClean="0">
                <a:latin typeface="+mn-ea"/>
                <a:ea typeface="+mn-ea"/>
              </a:rPr>
              <a:t>this.jsonp.get</a:t>
            </a:r>
            <a:r>
              <a:rPr lang="en-US" altLang="zh-CN" dirty="0" smtClean="0">
                <a:latin typeface="+mn-ea"/>
                <a:ea typeface="+mn-ea"/>
              </a:rPr>
              <a:t>( </a:t>
            </a:r>
            <a:r>
              <a:rPr lang="en-US" altLang="zh-CN" dirty="0" err="1" smtClean="0">
                <a:latin typeface="+mn-ea"/>
                <a:ea typeface="+mn-ea"/>
              </a:rPr>
              <a:t>url?</a:t>
            </a:r>
            <a:r>
              <a:rPr lang="en-US" altLang="zh-CN" dirty="0" err="1" smtClean="0"/>
              <a:t>callback</a:t>
            </a:r>
            <a:r>
              <a:rPr lang="en-US" altLang="zh-CN" dirty="0" smtClean="0"/>
              <a:t>=JSONP_CALLBACK</a:t>
            </a:r>
            <a:r>
              <a:rPr lang="en-US" altLang="zh-CN" dirty="0" smtClean="0">
                <a:latin typeface="+mn-ea"/>
                <a:ea typeface="+mn-ea"/>
              </a:rPr>
              <a:t> ).subscribe( data=&gt;{  } );</a:t>
            </a:r>
            <a:endParaRPr lang="en-US" altLang="zh-CN" dirty="0" smtClean="0">
              <a:latin typeface="+mn-ea"/>
              <a:ea typeface="+mn-ea"/>
            </a:endParaRPr>
          </a:p>
          <a:p>
            <a:pPr marL="361315" lvl="1" indent="0">
              <a:buNone/>
            </a:pP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HTTP</a:t>
            </a:r>
            <a:r>
              <a:rPr lang="zh-CN" altLang="en-US" dirty="0" smtClean="0">
                <a:latin typeface="+mn-ea"/>
                <a:ea typeface="+mn-ea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39941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516817" cy="489764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n-ea"/>
                <a:ea typeface="+mn-ea"/>
              </a:rPr>
              <a:t> POST</a:t>
            </a:r>
            <a:r>
              <a:rPr lang="zh-CN" altLang="en-US" dirty="0" smtClean="0">
                <a:latin typeface="+mn-ea"/>
                <a:ea typeface="+mn-ea"/>
              </a:rPr>
              <a:t>请求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引入 </a:t>
            </a:r>
            <a:r>
              <a:rPr lang="en-US" altLang="zh-CN" dirty="0" smtClean="0">
                <a:latin typeface="+mn-ea"/>
                <a:ea typeface="+mn-ea"/>
              </a:rPr>
              <a:t>Headers</a:t>
            </a:r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import { Headers } from “@angular/http”;</a:t>
            </a:r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设置请求头</a:t>
            </a:r>
            <a:endParaRPr lang="en-US" altLang="zh-CN" dirty="0" smtClean="0">
              <a:latin typeface="+mn-ea"/>
              <a:ea typeface="+mn-ea"/>
            </a:endParaRPr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headers = new Headers( </a:t>
            </a:r>
            <a:r>
              <a:rPr lang="en-US" altLang="zh-CN" dirty="0" smtClean="0"/>
              <a:t>{</a:t>
            </a:r>
            <a:r>
              <a:rPr lang="en-US" altLang="zh-CN" dirty="0"/>
              <a:t>'</a:t>
            </a:r>
            <a:r>
              <a:rPr lang="en-US" altLang="zh-CN" dirty="0" err="1"/>
              <a:t>Content-Type':'application</a:t>
            </a:r>
            <a:r>
              <a:rPr lang="en-US" altLang="zh-CN" dirty="0"/>
              <a:t>/x-www-form-</a:t>
            </a:r>
            <a:r>
              <a:rPr lang="en-US" altLang="zh-CN" dirty="0" err="1"/>
              <a:t>urlencoded</a:t>
            </a:r>
            <a:r>
              <a:rPr lang="en-US" altLang="zh-CN" dirty="0" smtClean="0"/>
              <a:t>'}</a:t>
            </a:r>
            <a:r>
              <a:rPr lang="en-US" altLang="zh-CN" dirty="0" smtClean="0">
                <a:latin typeface="+mn-ea"/>
                <a:ea typeface="+mn-ea"/>
              </a:rPr>
              <a:t> );</a:t>
            </a:r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err="1" smtClean="0">
                <a:latin typeface="+mn-ea"/>
                <a:ea typeface="+mn-ea"/>
              </a:rPr>
              <a:t>this.http.post</a:t>
            </a:r>
            <a:r>
              <a:rPr lang="en-US" altLang="zh-CN" dirty="0" smtClean="0">
                <a:latin typeface="+mn-ea"/>
                <a:ea typeface="+mn-ea"/>
              </a:rPr>
              <a:t>( </a:t>
            </a:r>
            <a:r>
              <a:rPr lang="en-US" altLang="zh-CN" dirty="0" err="1" smtClean="0">
                <a:latin typeface="+mn-ea"/>
                <a:ea typeface="+mn-ea"/>
              </a:rPr>
              <a:t>url,data</a:t>
            </a:r>
            <a:r>
              <a:rPr lang="en-US" altLang="zh-CN" dirty="0" smtClean="0">
                <a:latin typeface="+mn-ea"/>
                <a:ea typeface="+mn-ea"/>
              </a:rPr>
              <a:t>,</a:t>
            </a:r>
            <a:r>
              <a:rPr lang="en-US" altLang="zh-CN" dirty="0"/>
              <a:t> {</a:t>
            </a:r>
            <a:r>
              <a:rPr lang="en-US" altLang="zh-CN" dirty="0" err="1"/>
              <a:t>headers:this.headers</a:t>
            </a:r>
            <a:r>
              <a:rPr lang="en-US" altLang="zh-CN" dirty="0" smtClean="0"/>
              <a:t>}</a:t>
            </a:r>
            <a:r>
              <a:rPr lang="en-US" altLang="zh-CN" dirty="0" smtClean="0">
                <a:latin typeface="+mn-ea"/>
                <a:ea typeface="+mn-ea"/>
              </a:rPr>
              <a:t> ).subscribe(  );</a:t>
            </a:r>
            <a:endParaRPr lang="en-US" altLang="zh-CN" dirty="0" smtClean="0">
              <a:latin typeface="+mn-ea"/>
              <a:ea typeface="+mn-ea"/>
            </a:endParaRPr>
          </a:p>
          <a:p>
            <a:pPr marL="361315" lvl="1" indent="0">
              <a:buNone/>
            </a:pP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HTTP</a:t>
            </a:r>
            <a:r>
              <a:rPr lang="zh-CN" altLang="en-US" dirty="0" smtClean="0">
                <a:latin typeface="+mn-ea"/>
                <a:ea typeface="+mn-ea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21481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516817" cy="489764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err="1" smtClean="0">
                <a:latin typeface="+mn-ea"/>
                <a:ea typeface="+mn-ea"/>
              </a:rPr>
              <a:t>RxJs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是响应式编程在 </a:t>
            </a:r>
            <a:r>
              <a:rPr lang="en-US" altLang="zh-CN" dirty="0" smtClean="0">
                <a:latin typeface="+mn-ea"/>
                <a:ea typeface="+mn-ea"/>
              </a:rPr>
              <a:t>JavaScript </a:t>
            </a:r>
            <a:r>
              <a:rPr lang="zh-CN" altLang="en-US" dirty="0" smtClean="0">
                <a:latin typeface="+mn-ea"/>
                <a:ea typeface="+mn-ea"/>
              </a:rPr>
              <a:t>层面上的实现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Angular </a:t>
            </a:r>
            <a:r>
              <a:rPr lang="zh-CN" altLang="en-US" dirty="0" smtClean="0">
                <a:latin typeface="+mn-ea"/>
                <a:ea typeface="+mn-ea"/>
              </a:rPr>
              <a:t>引入 </a:t>
            </a:r>
            <a:r>
              <a:rPr lang="en-US" altLang="zh-CN" dirty="0" err="1" smtClean="0">
                <a:latin typeface="+mn-ea"/>
                <a:ea typeface="+mn-ea"/>
              </a:rPr>
              <a:t>RxJs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是让异步可控、更简单</a:t>
            </a:r>
            <a:endParaRPr lang="en-US" altLang="zh-CN" dirty="0" smtClean="0">
              <a:latin typeface="+mn-ea"/>
              <a:ea typeface="+mn-ea"/>
            </a:endParaRPr>
          </a:p>
          <a:p>
            <a:pPr marL="360045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使用步骤：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引入 </a:t>
            </a:r>
            <a:r>
              <a:rPr lang="en-US" altLang="zh-CN" dirty="0" err="1" smtClean="0">
                <a:latin typeface="+mn-ea"/>
                <a:ea typeface="+mn-ea"/>
              </a:rPr>
              <a:t>RxJs</a:t>
            </a:r>
            <a:endParaRPr lang="en-US" altLang="zh-CN" dirty="0" smtClean="0">
              <a:latin typeface="+mn-ea"/>
              <a:ea typeface="+mn-ea"/>
            </a:endParaRPr>
          </a:p>
          <a:p>
            <a:pPr marL="593090" lvl="2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/>
              <a:t>import </a:t>
            </a:r>
            <a:r>
              <a:rPr lang="en-US" altLang="zh-CN" dirty="0" smtClean="0"/>
              <a:t>{ Observable } </a:t>
            </a:r>
            <a:r>
              <a:rPr lang="en-US" altLang="zh-CN" dirty="0"/>
              <a:t>from "</a:t>
            </a:r>
            <a:r>
              <a:rPr lang="en-US" altLang="zh-CN" dirty="0" err="1"/>
              <a:t>rxjs</a:t>
            </a:r>
            <a:r>
              <a:rPr lang="en-US" altLang="zh-CN" dirty="0"/>
              <a:t>";</a:t>
            </a:r>
          </a:p>
          <a:p>
            <a:pPr marL="593090" lvl="2"/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/>
              <a:t>import "</a:t>
            </a:r>
            <a:r>
              <a:rPr lang="en-US" altLang="zh-CN" dirty="0" err="1"/>
              <a:t>rxjs</a:t>
            </a:r>
            <a:r>
              <a:rPr lang="en-US" altLang="zh-CN" dirty="0"/>
              <a:t>/Rx</a:t>
            </a:r>
            <a:r>
              <a:rPr lang="en-US" altLang="zh-CN" dirty="0" smtClean="0"/>
              <a:t>";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调用操作符（</a:t>
            </a:r>
            <a:r>
              <a:rPr lang="en-US" altLang="zh-CN" dirty="0"/>
              <a:t> 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，</a:t>
            </a:r>
            <a:r>
              <a:rPr lang="en-US" altLang="zh-CN" smtClean="0"/>
              <a:t>map </a:t>
            </a:r>
            <a:r>
              <a:rPr lang="zh-CN" altLang="en-US" smtClean="0"/>
              <a:t>）</a:t>
            </a:r>
            <a:endParaRPr lang="en-US" altLang="zh-CN" dirty="0"/>
          </a:p>
          <a:p>
            <a:pPr marL="593090" lvl="2"/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HTTP</a:t>
            </a:r>
            <a:r>
              <a:rPr lang="zh-CN" altLang="en-US" dirty="0" smtClean="0">
                <a:latin typeface="+mn-ea"/>
                <a:ea typeface="+mn-ea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13524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0" y="5806089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223</Words>
  <Application>Microsoft Office PowerPoint</Application>
  <PresentationFormat>自定义</PresentationFormat>
  <Paragraphs>36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2721</cp:revision>
  <cp:lastPrinted>2411-12-30T00:00:00Z</cp:lastPrinted>
  <dcterms:created xsi:type="dcterms:W3CDTF">2003-05-12T10:17:00Z</dcterms:created>
  <dcterms:modified xsi:type="dcterms:W3CDTF">2018-03-22T14:56:33Z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