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773" r:id="rId2"/>
    <p:sldId id="832" r:id="rId3"/>
    <p:sldId id="879" r:id="rId4"/>
    <p:sldId id="915" r:id="rId5"/>
    <p:sldId id="916" r:id="rId6"/>
    <p:sldId id="921" r:id="rId7"/>
    <p:sldId id="917" r:id="rId8"/>
    <p:sldId id="918" r:id="rId9"/>
    <p:sldId id="926" r:id="rId10"/>
    <p:sldId id="925" r:id="rId11"/>
    <p:sldId id="922" r:id="rId12"/>
    <p:sldId id="923" r:id="rId13"/>
    <p:sldId id="924" r:id="rId14"/>
    <p:sldId id="937" r:id="rId15"/>
    <p:sldId id="93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1" d="100"/>
          <a:sy n="61" d="100"/>
        </p:scale>
        <p:origin x="-426" y="-7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235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70" y="1285894"/>
            <a:ext cx="9715500" cy="4643437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混合应用开发简介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6095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是</a:t>
            </a:r>
            <a:r>
              <a:rPr lang="zh-CN" altLang="en-US" sz="2400" dirty="0"/>
              <a:t>一个用来开发混合手机应用的，开源的，免费的</a:t>
            </a:r>
            <a:r>
              <a:rPr lang="zh-CN" altLang="en-US" sz="2400" dirty="0" smtClean="0"/>
              <a:t>代码库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可以</a:t>
            </a:r>
            <a:r>
              <a:rPr lang="zh-CN" altLang="en-US" dirty="0"/>
              <a:t>快速创建</a:t>
            </a:r>
            <a:r>
              <a:rPr lang="zh-CN" altLang="en-US" dirty="0" smtClean="0"/>
              <a:t>一个</a:t>
            </a:r>
            <a:r>
              <a:rPr lang="zh-CN" altLang="en-US" dirty="0"/>
              <a:t>跨平台的移动应用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提供</a:t>
            </a:r>
            <a:r>
              <a:rPr lang="zh-CN" altLang="en-US" dirty="0"/>
              <a:t>了</a:t>
            </a:r>
            <a:r>
              <a:rPr lang="zh-CN" altLang="en-US" dirty="0" smtClean="0"/>
              <a:t>很多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组件，帮助开发者开发强大的应用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完全</a:t>
            </a:r>
            <a:r>
              <a:rPr lang="zh-CN" altLang="en-US" dirty="0"/>
              <a:t>基于</a:t>
            </a:r>
            <a:r>
              <a:rPr lang="en-US" altLang="zh-CN" dirty="0"/>
              <a:t>Angular</a:t>
            </a:r>
            <a:r>
              <a:rPr lang="zh-CN" altLang="en-US" dirty="0"/>
              <a:t>框架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专注</a:t>
            </a:r>
            <a:r>
              <a:rPr lang="zh-CN" altLang="en-US" dirty="0"/>
              <a:t>原生</a:t>
            </a:r>
            <a:r>
              <a:rPr lang="zh-CN" altLang="en-US" dirty="0" smtClean="0"/>
              <a:t>，</a:t>
            </a:r>
            <a:r>
              <a:rPr lang="zh-CN" altLang="en-US" dirty="0"/>
              <a:t>性能优越，运行速度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Ionic </a:t>
            </a:r>
            <a:r>
              <a:rPr lang="en-US" altLang="zh-CN" dirty="0"/>
              <a:t>= </a:t>
            </a:r>
            <a:r>
              <a:rPr lang="en-US" altLang="zh-CN" dirty="0" smtClean="0"/>
              <a:t>Ionic CSS + Angular + Cordova</a:t>
            </a:r>
            <a:endParaRPr lang="zh-CN" altLang="en-US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Ionic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是一个来自谷歌的开源的前端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框架，诞生于</a:t>
            </a:r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2015</a:t>
            </a:r>
            <a:r>
              <a:rPr lang="zh-CN" altLang="en-US" sz="2400" dirty="0" smtClean="0"/>
              <a:t>年之前</a:t>
            </a:r>
            <a:r>
              <a:rPr lang="en-US" altLang="zh-CN" dirty="0"/>
              <a:t>A</a:t>
            </a:r>
            <a:r>
              <a:rPr lang="en-US" altLang="zh-CN" sz="2400" dirty="0" smtClean="0"/>
              <a:t>ngular1.x</a:t>
            </a:r>
            <a:r>
              <a:rPr lang="zh-CN" altLang="en-US" sz="2400" dirty="0" smtClean="0"/>
              <a:t>广泛应用，开发单页面应用无人能敌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年底，</a:t>
            </a:r>
            <a:r>
              <a:rPr lang="en-US" altLang="zh-CN" dirty="0" smtClean="0"/>
              <a:t>Angular2.0</a:t>
            </a:r>
            <a:r>
              <a:rPr lang="zh-CN" altLang="en-US" dirty="0" smtClean="0"/>
              <a:t>发布，颠覆之前版本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sz="2400" dirty="0" smtClean="0"/>
              <a:t>Angular2.0</a:t>
            </a:r>
            <a:r>
              <a:rPr lang="zh-CN" altLang="en-US" sz="2400" dirty="0" smtClean="0"/>
              <a:t>以后基于</a:t>
            </a:r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的超集，兼容</a:t>
            </a:r>
            <a:r>
              <a:rPr lang="en-US" altLang="zh-CN" dirty="0" smtClean="0"/>
              <a:t>JavaScript</a:t>
            </a:r>
          </a:p>
          <a:p>
            <a:pPr marL="593090" lvl="2"/>
            <a:r>
              <a:rPr lang="zh-CN" altLang="en-US" dirty="0"/>
              <a:t>文件扩展名为 </a:t>
            </a:r>
            <a:r>
              <a:rPr lang="en-US" altLang="zh-CN" dirty="0"/>
              <a:t>.</a:t>
            </a:r>
            <a:r>
              <a:rPr lang="en-US" altLang="zh-CN" dirty="0" err="1" smtClean="0"/>
              <a:t>ts</a:t>
            </a:r>
            <a:r>
              <a:rPr lang="zh-CN" altLang="en-US" dirty="0"/>
              <a:t>，</a:t>
            </a:r>
            <a:r>
              <a:rPr lang="zh-CN" altLang="en-US" dirty="0" smtClean="0"/>
              <a:t>运行前需预编译成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加入类型判断，编译时进行类型检查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17731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核心特性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组件</a:t>
            </a:r>
            <a:r>
              <a:rPr lang="zh-CN" altLang="en-US" dirty="0"/>
              <a:t>化：</a:t>
            </a:r>
            <a:r>
              <a:rPr lang="en-US" altLang="zh-CN" dirty="0"/>
              <a:t>Angular</a:t>
            </a:r>
            <a:r>
              <a:rPr lang="zh-CN" altLang="en-US" dirty="0"/>
              <a:t>的核心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依赖</a:t>
            </a:r>
            <a:r>
              <a:rPr lang="zh-CN" altLang="en-US" dirty="0"/>
              <a:t>注入机制</a:t>
            </a:r>
          </a:p>
          <a:p>
            <a:pPr marL="591820" lvl="1"/>
            <a:r>
              <a:rPr lang="zh-CN" altLang="en-US" dirty="0" smtClean="0"/>
              <a:t> 路由及路由嵌套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指令系统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数据绑定、服务等</a:t>
            </a:r>
            <a:endParaRPr lang="en-US" altLang="zh-CN" sz="2400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</a:t>
            </a:r>
            <a:r>
              <a:rPr lang="zh-CN" altLang="en-US" dirty="0" smtClean="0">
                <a:latin typeface="+mn-ea"/>
                <a:ea typeface="+mn-ea"/>
              </a:rPr>
              <a:t>核心属性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372751" cy="4033246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/>
              <a:t> </a:t>
            </a:r>
            <a:r>
              <a:rPr lang="en-US" altLang="zh-CN" sz="2400" dirty="0"/>
              <a:t>Cordova</a:t>
            </a:r>
            <a:r>
              <a:rPr lang="zh-CN" altLang="en-US" sz="2400" dirty="0"/>
              <a:t>是一个开源的移动开发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允许</a:t>
            </a:r>
            <a:r>
              <a:rPr lang="zh-CN" altLang="en-US" sz="2400" dirty="0"/>
              <a:t>使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标准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Web</a:t>
            </a:r>
            <a:r>
              <a:rPr lang="zh-CN" altLang="en-US" sz="2400" dirty="0"/>
              <a:t>技术</a:t>
            </a:r>
            <a:r>
              <a:rPr lang="en-US" altLang="zh-CN" sz="2400" dirty="0"/>
              <a:t>-HTML5,CSS3</a:t>
            </a:r>
            <a:r>
              <a:rPr lang="zh-CN" altLang="en-US" sz="2400" dirty="0" smtClean="0"/>
              <a:t>和</a:t>
            </a:r>
            <a:r>
              <a:rPr lang="en-US" altLang="zh-CN" dirty="0"/>
              <a:t>JavaScript</a:t>
            </a:r>
            <a:r>
              <a:rPr lang="zh-CN" altLang="en-US" sz="2400" dirty="0" smtClean="0"/>
              <a:t>进行跨</a:t>
            </a:r>
            <a:r>
              <a:rPr lang="zh-CN" altLang="en-US" sz="2400" dirty="0"/>
              <a:t>平台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插件</a:t>
            </a:r>
            <a:r>
              <a:rPr lang="zh-CN" altLang="en-US" sz="2400" dirty="0"/>
              <a:t>是</a:t>
            </a:r>
            <a:r>
              <a:rPr lang="en-US" altLang="zh-CN" sz="2400" dirty="0" smtClean="0"/>
              <a:t>Cordova</a:t>
            </a:r>
            <a:r>
              <a:rPr lang="zh-CN" altLang="en-US" sz="2400" dirty="0"/>
              <a:t>框架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重要</a:t>
            </a:r>
            <a:r>
              <a:rPr lang="zh-CN" altLang="en-US" sz="2400" dirty="0" smtClean="0"/>
              <a:t>组成部分，他</a:t>
            </a:r>
            <a:r>
              <a:rPr lang="zh-CN" altLang="en-US" sz="2400" dirty="0"/>
              <a:t>提供了</a:t>
            </a:r>
            <a:r>
              <a:rPr lang="en-US" altLang="zh-CN" sz="2400" dirty="0"/>
              <a:t>Cordova</a:t>
            </a:r>
            <a:r>
              <a:rPr lang="zh-CN" altLang="en-US" sz="2400" dirty="0"/>
              <a:t>和原生组件相互通信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API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能够</a:t>
            </a:r>
            <a:r>
              <a:rPr lang="zh-CN" altLang="en-US" sz="2400" dirty="0"/>
              <a:t>通过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调用</a:t>
            </a:r>
            <a:r>
              <a:rPr lang="zh-CN" altLang="en-US" sz="2400" dirty="0" smtClean="0"/>
              <a:t>原生功能</a:t>
            </a:r>
            <a:endParaRPr lang="en-US" altLang="zh-CN" sz="2400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Cordova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1090755" y="236484"/>
            <a:ext cx="8190978" cy="4904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r>
              <a:rPr lang="zh-CN" altLang="en-US" dirty="0" smtClean="0"/>
              <a:t>项目文件概览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</p:nvPr>
        </p:nvGraphicFramePr>
        <p:xfrm>
          <a:off x="1053690" y="1477209"/>
          <a:ext cx="9143604" cy="274415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13518"/>
                <a:gridCol w="5830086"/>
              </a:tblGrid>
              <a:tr h="45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CSS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样式属性名</a:t>
                      </a:r>
                    </a:p>
                  </a:txBody>
                  <a:tcPr marL="121915" marR="121915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样式属性名</a:t>
                      </a:r>
                    </a:p>
                  </a:txBody>
                  <a:tcPr marL="121915" marR="121915" marT="45736" marB="45736"/>
                </a:tc>
              </a:tr>
              <a:tr h="45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color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121915" marR="121915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style.color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121915" marR="121915" marT="45736" marB="45736"/>
                </a:tc>
              </a:tr>
              <a:tr h="45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font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121915" marR="121915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style.font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121915" marR="121915" marT="45736" marB="45736"/>
                </a:tc>
              </a:tr>
              <a:tr h="45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font-family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121915" marR="121915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style.fontFamily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121915" marR="121915" marT="45736" marB="45736"/>
                </a:tc>
              </a:tr>
              <a:tr h="45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font-weight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121915" marR="121915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err="1">
                          <a:latin typeface="+mn-ea"/>
                          <a:ea typeface="+mn-ea"/>
                        </a:rPr>
                        <a:t>style.fontWeight</a:t>
                      </a:r>
                      <a:endParaRPr lang="zh-CN" altLang="en-US" sz="2400" i="0" dirty="0">
                        <a:latin typeface="+mn-ea"/>
                        <a:ea typeface="+mn-ea"/>
                      </a:endParaRPr>
                    </a:p>
                  </a:txBody>
                  <a:tcPr marL="121915" marR="121915" marT="45736" marB="45736"/>
                </a:tc>
              </a:tr>
              <a:tr h="457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background-color</a:t>
                      </a:r>
                    </a:p>
                  </a:txBody>
                  <a:tcPr marL="121915" marR="121915" marT="45736" marB="4573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style.backgroundColor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121915" marR="121915" marT="45736" marB="4573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APP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开发模式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混合应用概述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混合应用开发框架介绍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开发模式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Native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本地（操作系统）运行的</a:t>
            </a:r>
            <a:r>
              <a:rPr lang="en-US" altLang="zh-CN" sz="2000" dirty="0"/>
              <a:t>APP</a:t>
            </a:r>
            <a:endParaRPr lang="en-US" altLang="zh-CN" sz="2000" dirty="0" smtClean="0"/>
          </a:p>
          <a:p>
            <a:pPr marL="591820" lvl="1"/>
            <a:r>
              <a:rPr lang="en-US" altLang="zh-CN" sz="2400" dirty="0" smtClean="0"/>
              <a:t> Web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高端机的浏览器运行的</a:t>
            </a:r>
            <a:r>
              <a:rPr lang="en-US" altLang="zh-CN" sz="2000" dirty="0" smtClean="0"/>
              <a:t>APP</a:t>
            </a:r>
          </a:p>
          <a:p>
            <a:pPr marL="591820" lvl="1"/>
            <a:r>
              <a:rPr lang="en-US" altLang="zh-CN" sz="2400" dirty="0" smtClean="0"/>
              <a:t> Hybrid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上两种发展出来的产物</a:t>
            </a:r>
            <a:endParaRPr lang="en-US" altLang="zh-CN" sz="2000" dirty="0" smtClean="0"/>
          </a:p>
          <a:p>
            <a:pPr marL="360045"/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APP</a:t>
            </a:r>
            <a:r>
              <a:rPr lang="zh-CN" altLang="en-US" dirty="0" smtClean="0">
                <a:latin typeface="+mn-ea"/>
                <a:ea typeface="+mn-ea"/>
              </a:rPr>
              <a:t>开发模式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53807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/>
              <a:t>Native App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优点：</a:t>
            </a:r>
            <a:r>
              <a:rPr lang="zh-CN" altLang="en-US" sz="2400" dirty="0"/>
              <a:t>速度快，性能高，用户体验效果好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缺点：无法跨平台，开发</a:t>
            </a:r>
            <a:r>
              <a:rPr lang="zh-CN" altLang="en-US" sz="2400" dirty="0"/>
              <a:t>成本高，更新</a:t>
            </a:r>
            <a:r>
              <a:rPr lang="zh-CN" altLang="en-US" sz="2400" dirty="0" smtClean="0"/>
              <a:t>麻烦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Web App</a:t>
            </a:r>
          </a:p>
          <a:p>
            <a:pPr marL="591820" lvl="1"/>
            <a:r>
              <a:rPr lang="zh-CN" altLang="en-US" sz="2400" dirty="0" smtClean="0"/>
              <a:t> 优点：跨平台，开发周期短，开发成本低，更新较简单，维护较</a:t>
            </a:r>
            <a:r>
              <a:rPr lang="zh-CN" altLang="en-US" sz="2400" dirty="0"/>
              <a:t>轻松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缺点：用户体验不佳 </a:t>
            </a:r>
            <a:endParaRPr lang="en-US" altLang="zh-CN" sz="2400" dirty="0"/>
          </a:p>
          <a:p>
            <a:pPr marL="360045"/>
            <a:r>
              <a:rPr lang="en-US" altLang="zh-CN" dirty="0" smtClean="0"/>
              <a:t> Hybrid App</a:t>
            </a:r>
          </a:p>
          <a:p>
            <a:pPr marL="591820" lvl="1"/>
            <a:r>
              <a:rPr lang="zh-CN" altLang="en-US" sz="2400" dirty="0" smtClean="0"/>
              <a:t> 结合</a:t>
            </a:r>
            <a:r>
              <a:rPr lang="zh-CN" altLang="en-US" sz="2400" dirty="0"/>
              <a:t>原生用户体验效果好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Web App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跨</a:t>
            </a:r>
            <a:r>
              <a:rPr lang="zh-CN" altLang="en-US" sz="2400" dirty="0" smtClean="0"/>
              <a:t>平台开发的</a:t>
            </a:r>
            <a:r>
              <a:rPr lang="zh-CN" altLang="en-US" sz="2400" dirty="0"/>
              <a:t>优势</a:t>
            </a: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APP</a:t>
            </a:r>
            <a:r>
              <a:rPr lang="zh-CN" altLang="en-US" dirty="0" smtClean="0">
                <a:latin typeface="+mn-ea"/>
                <a:ea typeface="+mn-ea"/>
              </a:rPr>
              <a:t>开发模式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APP</a:t>
            </a:r>
            <a:r>
              <a:rPr lang="zh-CN" altLang="en-US" sz="2800" b="1" dirty="0">
                <a:latin typeface="+mj-ea"/>
                <a:ea typeface="+mj-ea"/>
              </a:rPr>
              <a:t>开发模式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混合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应用概述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混合应用开发框架介绍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6815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混合应用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混合</a:t>
            </a:r>
            <a:r>
              <a:rPr lang="zh-CN" altLang="en-US" sz="2400" dirty="0"/>
              <a:t>模式应用，同时使用网页语言与程序语言</a:t>
            </a:r>
            <a:r>
              <a:rPr lang="zh-CN" altLang="en-US" sz="2400" dirty="0" smtClean="0"/>
              <a:t>编写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通常</a:t>
            </a:r>
            <a:r>
              <a:rPr lang="zh-CN" altLang="en-US" sz="2400" dirty="0"/>
              <a:t>是基于第三方跨平台移动应用引擎框架进行开发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包含</a:t>
            </a:r>
            <a:r>
              <a:rPr lang="zh-CN" altLang="en-US" sz="2400" dirty="0"/>
              <a:t>原生视图和</a:t>
            </a:r>
            <a:r>
              <a:rPr lang="en-US" altLang="zh-CN" sz="2400" dirty="0"/>
              <a:t>Web</a:t>
            </a:r>
            <a:r>
              <a:rPr lang="zh-CN" altLang="en-US" sz="2400" dirty="0"/>
              <a:t>视图两种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继承</a:t>
            </a:r>
            <a:r>
              <a:rPr lang="zh-CN" altLang="en-US" sz="2400" dirty="0"/>
              <a:t>了</a:t>
            </a:r>
            <a:r>
              <a:rPr lang="en-US" altLang="zh-CN" sz="2400" dirty="0"/>
              <a:t>Web App</a:t>
            </a:r>
            <a:r>
              <a:rPr lang="zh-CN" altLang="en-US" sz="2400" dirty="0"/>
              <a:t>实时更新、开发成本低等</a:t>
            </a:r>
            <a:r>
              <a:rPr lang="zh-CN" altLang="en-US" sz="2400" dirty="0" smtClean="0"/>
              <a:t>优点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通过</a:t>
            </a:r>
            <a:r>
              <a:rPr lang="zh-CN" altLang="en-US" sz="2400" dirty="0"/>
              <a:t>应用商店区分移动操作系统分发，用户需安装使用的移动应用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使用</a:t>
            </a:r>
            <a:r>
              <a:rPr lang="zh-CN" altLang="en-US" sz="2400" dirty="0"/>
              <a:t>方式和</a:t>
            </a:r>
            <a:r>
              <a:rPr lang="en-US" altLang="zh-CN" sz="2400" dirty="0"/>
              <a:t>Native App</a:t>
            </a:r>
            <a:r>
              <a:rPr lang="zh-CN" altLang="en-US" sz="2400" dirty="0" smtClean="0"/>
              <a:t>一致</a:t>
            </a:r>
            <a:endParaRPr lang="en-US" altLang="zh-CN" sz="2400" dirty="0" smtClean="0"/>
          </a:p>
          <a:p>
            <a:pPr marL="361315" lvl="1" indent="0">
              <a:buNone/>
            </a:pP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混合应用概述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APP</a:t>
            </a:r>
            <a:r>
              <a:rPr lang="zh-CN" altLang="en-US" sz="2800" b="1" dirty="0">
                <a:latin typeface="+mj-ea"/>
                <a:ea typeface="+mj-ea"/>
              </a:rPr>
              <a:t>开发模式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混合应用概述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混合应用开发框架介绍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7"/>
            <a:ext cx="10157038" cy="504170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err="1" smtClean="0">
                <a:latin typeface="+mn-ea"/>
                <a:ea typeface="+mn-ea"/>
              </a:rPr>
              <a:t>AppCan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sz="2400" dirty="0" smtClean="0"/>
              <a:t> 是中国人自行开发的跨平台移动应用开发一体化解决方案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提供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快速开发框架、本地功能调用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接口、打包系统等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数百套界面模板、数十种应用插件</a:t>
            </a:r>
            <a:endParaRPr lang="en-US" altLang="zh-CN" sz="2400" dirty="0" smtClean="0"/>
          </a:p>
          <a:p>
            <a:pPr marL="360045"/>
            <a:r>
              <a:rPr lang="en-US" altLang="zh-CN" dirty="0" smtClean="0"/>
              <a:t> </a:t>
            </a:r>
            <a:r>
              <a:rPr lang="en-US" altLang="zh-CN" dirty="0" err="1" smtClean="0"/>
              <a:t>AppCan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无法修改优化底层代码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暂</a:t>
            </a:r>
            <a:r>
              <a:rPr lang="zh-CN" altLang="en-US" dirty="0"/>
              <a:t>不</a:t>
            </a:r>
            <a:r>
              <a:rPr lang="zh-CN" altLang="en-US" dirty="0" smtClean="0"/>
              <a:t>支持自行开发原生控件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框架自带功能过多导致应用安装包偏大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AppCan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React-Native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Facebook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2015</a:t>
            </a:r>
            <a:r>
              <a:rPr lang="zh-CN" altLang="en-US" sz="2400" dirty="0" smtClean="0"/>
              <a:t>年公布的开源项目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不用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，摆脱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的交互和性能问题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封装原生控件有更好的触摸滚动体验和灵敏的手势识别</a:t>
            </a:r>
            <a:endParaRPr lang="en-US" altLang="zh-CN" sz="2400" dirty="0" smtClean="0"/>
          </a:p>
          <a:p>
            <a:pPr marL="360045"/>
            <a:r>
              <a:rPr lang="en-US" altLang="zh-CN" sz="2800" dirty="0" smtClean="0"/>
              <a:t> </a:t>
            </a:r>
            <a:r>
              <a:rPr lang="en-US" altLang="zh-CN" dirty="0" smtClean="0"/>
              <a:t>React-Native</a:t>
            </a:r>
            <a:r>
              <a:rPr lang="zh-CN" altLang="en-US" dirty="0"/>
              <a:t>缺</a:t>
            </a:r>
            <a:r>
              <a:rPr lang="zh-CN" altLang="en-US" dirty="0" smtClean="0"/>
              <a:t>点</a:t>
            </a:r>
            <a:endParaRPr lang="en-US" altLang="zh-CN" sz="28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组件不全，</a:t>
            </a:r>
            <a:r>
              <a:rPr lang="zh-CN" altLang="en-US" dirty="0"/>
              <a:t>开发</a:t>
            </a:r>
            <a:r>
              <a:rPr lang="zh-CN" altLang="en-US" dirty="0" smtClean="0"/>
              <a:t>人员需会</a:t>
            </a:r>
            <a:r>
              <a:rPr lang="zh-CN" altLang="en-US" dirty="0"/>
              <a:t>原生开发，不然自定义组件无法编码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安卓发展慢，</a:t>
            </a:r>
            <a:r>
              <a:rPr lang="en-US" altLang="zh-CN" dirty="0" err="1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代码</a:t>
            </a:r>
            <a:r>
              <a:rPr lang="zh-CN" altLang="en-US" dirty="0" smtClean="0"/>
              <a:t>并非全部通用</a:t>
            </a:r>
            <a:endParaRPr lang="en-US" altLang="zh-CN" sz="24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开发难度大，不易上手</a:t>
            </a:r>
            <a:endParaRPr lang="zh-CN" altLang="en-US" sz="2400" dirty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React-Native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621</Words>
  <Application>Microsoft Office PowerPoint</Application>
  <PresentationFormat>自定义</PresentationFormat>
  <Paragraphs>105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2709</cp:revision>
  <cp:lastPrinted>2411-12-30T00:00:00Z</cp:lastPrinted>
  <dcterms:created xsi:type="dcterms:W3CDTF">2003-05-12T10:17:00Z</dcterms:created>
  <dcterms:modified xsi:type="dcterms:W3CDTF">2018-02-28T01:08:45Z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