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773" r:id="rId3"/>
    <p:sldId id="832" r:id="rId4"/>
    <p:sldId id="879" r:id="rId6"/>
    <p:sldId id="927" r:id="rId7"/>
    <p:sldId id="928" r:id="rId8"/>
    <p:sldId id="929" r:id="rId9"/>
    <p:sldId id="930" r:id="rId10"/>
    <p:sldId id="932" r:id="rId11"/>
    <p:sldId id="931" r:id="rId12"/>
    <p:sldId id="918" r:id="rId13"/>
    <p:sldId id="933" r:id="rId14"/>
    <p:sldId id="794" r:id="rId1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64" y="-108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zh-CN" altLang="en-US" sz="4800" b="1" dirty="0" smtClean="0"/>
              <a:t>混合应用开发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5591175" y="3781425"/>
            <a:ext cx="38183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sz="3600" dirty="0">
                <a:latin typeface="+mn-ea"/>
                <a:ea typeface="+mn-ea"/>
              </a:rPr>
              <a:t>Ionic</a:t>
            </a:r>
            <a:r>
              <a:rPr lang="zh-CN" altLang="en-US" sz="3600" dirty="0" smtClean="0">
                <a:latin typeface="+mn-ea"/>
                <a:ea typeface="+mn-ea"/>
              </a:rPr>
              <a:t>基础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79878"/>
            <a:ext cx="10157038" cy="4825609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err="1" smtClean="0"/>
              <a:t>NavController</a:t>
            </a:r>
            <a:r>
              <a:rPr lang="en-US" altLang="zh-CN" dirty="0" smtClean="0"/>
              <a:t>  </a:t>
            </a:r>
            <a:endParaRPr lang="en-US" altLang="zh-CN" dirty="0" smtClean="0">
              <a:latin typeface="+mn-ea"/>
              <a:ea typeface="+mn-ea"/>
            </a:endParaRPr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err="1" smtClean="0"/>
              <a:t>NavController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代表</a:t>
            </a:r>
            <a:r>
              <a:rPr lang="zh-CN" altLang="en-US" dirty="0"/>
              <a:t>特定历史</a:t>
            </a:r>
            <a:r>
              <a:rPr lang="zh-CN" altLang="en-US" dirty="0" smtClean="0"/>
              <a:t>的</a:t>
            </a:r>
            <a:r>
              <a:rPr lang="zh-CN" altLang="en-US" dirty="0"/>
              <a:t>视图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该数组</a:t>
            </a:r>
            <a:r>
              <a:rPr lang="zh-CN" altLang="en-US" dirty="0"/>
              <a:t>可以通过推送和弹</a:t>
            </a:r>
            <a:r>
              <a:rPr lang="zh-CN" altLang="en-US" dirty="0" smtClean="0"/>
              <a:t>出</a:t>
            </a:r>
            <a:r>
              <a:rPr lang="zh-CN" altLang="en-US" dirty="0"/>
              <a:t>视图</a:t>
            </a:r>
            <a:r>
              <a:rPr lang="zh-CN" altLang="en-US" dirty="0" smtClean="0"/>
              <a:t>或者</a:t>
            </a:r>
            <a:r>
              <a:rPr lang="zh-CN" altLang="en-US" dirty="0"/>
              <a:t>在历史中的任意位置插入和</a:t>
            </a:r>
            <a:r>
              <a:rPr lang="zh-CN" altLang="en-US" dirty="0" smtClean="0"/>
              <a:t>删除</a:t>
            </a:r>
            <a:r>
              <a:rPr lang="zh-CN" altLang="en-US" dirty="0"/>
              <a:t>视图</a:t>
            </a:r>
            <a:r>
              <a:rPr lang="zh-CN" altLang="en-US" dirty="0" smtClean="0"/>
              <a:t>来控制整个</a:t>
            </a:r>
            <a:r>
              <a:rPr lang="zh-CN" altLang="en-US" dirty="0"/>
              <a:t>应用程序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注入</a:t>
            </a:r>
            <a:r>
              <a:rPr lang="en-US" altLang="zh-CN" dirty="0" err="1" smtClean="0"/>
              <a:t>NavController</a:t>
            </a:r>
            <a:endParaRPr lang="en-US" altLang="zh-CN" dirty="0" smtClean="0"/>
          </a:p>
          <a:p>
            <a:pPr marL="593090" lvl="2"/>
            <a:r>
              <a:rPr lang="en-US" altLang="zh-CN" dirty="0" smtClean="0"/>
              <a:t> </a:t>
            </a:r>
            <a:r>
              <a:rPr lang="en-US" altLang="zh-CN" dirty="0"/>
              <a:t>import { </a:t>
            </a:r>
            <a:r>
              <a:rPr lang="en-US" altLang="zh-CN" dirty="0" err="1"/>
              <a:t>NavController</a:t>
            </a:r>
            <a:r>
              <a:rPr lang="en-US" altLang="zh-CN" dirty="0"/>
              <a:t> } from 'ionic-angular</a:t>
            </a:r>
            <a:r>
              <a:rPr lang="en-US" altLang="zh-CN" dirty="0" smtClean="0"/>
              <a:t>';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zh-CN" altLang="en-US" dirty="0" smtClean="0"/>
              <a:t>构造函数中声明：</a:t>
            </a:r>
            <a:r>
              <a:rPr lang="en-US" altLang="zh-CN" dirty="0"/>
              <a:t>constructor(public </a:t>
            </a:r>
            <a:r>
              <a:rPr lang="en-US" altLang="zh-CN" dirty="0" err="1"/>
              <a:t>navCtrl</a:t>
            </a:r>
            <a:r>
              <a:rPr lang="en-US" altLang="zh-CN" dirty="0"/>
              <a:t>: </a:t>
            </a:r>
            <a:r>
              <a:rPr lang="en-US" altLang="zh-CN" dirty="0" err="1"/>
              <a:t>NavController</a:t>
            </a:r>
            <a:r>
              <a:rPr lang="en-US" altLang="zh-CN" dirty="0"/>
              <a:t>) { }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视图切换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79878"/>
            <a:ext cx="10157038" cy="4825609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err="1" smtClean="0"/>
              <a:t>NavController</a:t>
            </a:r>
            <a:r>
              <a:rPr lang="zh-CN" altLang="en-US" dirty="0" smtClean="0"/>
              <a:t>常用方法</a:t>
            </a:r>
            <a:r>
              <a:rPr lang="en-US" altLang="zh-CN" dirty="0" smtClean="0"/>
              <a:t>  </a:t>
            </a:r>
            <a:endParaRPr lang="en-US" altLang="zh-CN" dirty="0" smtClean="0">
              <a:latin typeface="+mn-ea"/>
              <a:ea typeface="+mn-ea"/>
            </a:endParaRPr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/>
              <a:t>push </a:t>
            </a:r>
            <a:r>
              <a:rPr lang="en-US" altLang="zh-CN" dirty="0" smtClean="0"/>
              <a:t>( page</a:t>
            </a:r>
            <a:r>
              <a:rPr lang="en-US" altLang="zh-CN" dirty="0"/>
              <a:t>, 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 </a:t>
            </a:r>
            <a:r>
              <a:rPr lang="en-US" altLang="zh-CN" dirty="0"/>
              <a:t>) --  </a:t>
            </a:r>
            <a:r>
              <a:rPr lang="zh-CN" altLang="en-US" dirty="0" smtClean="0"/>
              <a:t>将新视图推入导航堆栈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page : </a:t>
            </a:r>
            <a:r>
              <a:rPr lang="zh-CN" altLang="en-US" dirty="0" smtClean="0"/>
              <a:t>推</a:t>
            </a:r>
            <a:r>
              <a:rPr lang="zh-CN" altLang="en-US" dirty="0"/>
              <a:t>入导航堆栈的</a:t>
            </a:r>
            <a:r>
              <a:rPr lang="zh-CN" altLang="en-US" dirty="0" smtClean="0"/>
              <a:t>组件名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r>
              <a:rPr lang="zh-CN" altLang="en-US" dirty="0"/>
              <a:t>传递给下一个视图</a:t>
            </a:r>
            <a:r>
              <a:rPr lang="zh-CN" altLang="en-US" smtClean="0"/>
              <a:t>的数据（对象类型）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pop -- </a:t>
            </a:r>
            <a:r>
              <a:rPr lang="zh-CN" altLang="en-US" dirty="0" smtClean="0"/>
              <a:t>从导航堆栈</a:t>
            </a:r>
            <a:r>
              <a:rPr lang="zh-CN" altLang="en-US" dirty="0"/>
              <a:t>中删除视图</a:t>
            </a:r>
            <a:endParaRPr lang="en-US" altLang="zh-CN" dirty="0" smtClean="0"/>
          </a:p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数据接收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引入 </a:t>
            </a:r>
            <a:r>
              <a:rPr lang="en-US" altLang="zh-CN" dirty="0" err="1" smtClean="0"/>
              <a:t>NavParams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import </a:t>
            </a:r>
            <a:r>
              <a:rPr lang="en-US" altLang="zh-CN" dirty="0"/>
              <a:t>{ </a:t>
            </a:r>
            <a:r>
              <a:rPr lang="en-US" altLang="zh-CN" dirty="0" err="1"/>
              <a:t>NavParams</a:t>
            </a:r>
            <a:r>
              <a:rPr lang="en-US" altLang="zh-CN" dirty="0"/>
              <a:t> } from 'ionic-angular</a:t>
            </a:r>
            <a:r>
              <a:rPr lang="en-US" altLang="zh-CN" dirty="0" smtClean="0"/>
              <a:t>';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属性：接收的数据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视图切换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30" y="5806089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项目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搭建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</a:t>
            </a:r>
            <a:r>
              <a:rPr lang="zh-CN" altLang="en-US" sz="2800" b="1" dirty="0">
                <a:latin typeface="+mj-ea"/>
                <a:ea typeface="+mj-ea"/>
              </a:rPr>
              <a:t>配置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视图切换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环境搭建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sz="2400" dirty="0" smtClean="0"/>
              <a:t>命令：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-g </a:t>
            </a:r>
            <a:r>
              <a:rPr lang="en-US" altLang="zh-CN" dirty="0" err="1" smtClean="0"/>
              <a:t>cordova</a:t>
            </a:r>
            <a:r>
              <a:rPr lang="en-US" altLang="zh-CN" dirty="0" smtClean="0"/>
              <a:t> ionic</a:t>
            </a:r>
            <a:endParaRPr lang="en-US" altLang="zh-CN" dirty="0" smtClean="0"/>
          </a:p>
          <a:p>
            <a:pPr marL="360045"/>
            <a:r>
              <a:rPr lang="zh-CN" altLang="en-US" sz="2800" dirty="0" smtClean="0"/>
              <a:t> 项目创建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zh-CN" altLang="en-US" sz="2400" dirty="0" smtClean="0"/>
              <a:t>命令：</a:t>
            </a:r>
            <a:r>
              <a:rPr lang="en-US" altLang="zh-CN" dirty="0" smtClean="0"/>
              <a:t>ionic  start </a:t>
            </a:r>
            <a:r>
              <a:rPr lang="zh-CN" altLang="en-US" dirty="0" smtClean="0"/>
              <a:t>项目名</a:t>
            </a:r>
            <a:r>
              <a:rPr lang="en-US" altLang="zh-CN" dirty="0" smtClean="0"/>
              <a:t>  </a:t>
            </a:r>
            <a:r>
              <a:rPr lang="zh-CN" altLang="en-US" dirty="0" smtClean="0"/>
              <a:t>参数</a:t>
            </a:r>
            <a:r>
              <a:rPr lang="en-US" altLang="zh-CN" sz="2400" dirty="0" smtClean="0"/>
              <a:t>		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blank/tabs/</a:t>
            </a:r>
            <a:r>
              <a:rPr lang="en-US" altLang="zh-CN" sz="2400" dirty="0" err="1" smtClean="0"/>
              <a:t>sidemenu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593090" lvl="2"/>
            <a:r>
              <a:rPr lang="en-US" altLang="zh-CN" dirty="0" smtClean="0">
                <a:latin typeface="+mn-ea"/>
                <a:ea typeface="+mn-ea"/>
              </a:rPr>
              <a:t> blank</a:t>
            </a:r>
            <a:r>
              <a:rPr lang="zh-CN" altLang="en-US" dirty="0" smtClean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:</a:t>
            </a:r>
            <a:r>
              <a:rPr lang="zh-CN" altLang="en-US" dirty="0" smtClean="0">
                <a:latin typeface="+mn-ea"/>
                <a:ea typeface="+mn-ea"/>
              </a:rPr>
              <a:t>  </a:t>
            </a:r>
            <a:r>
              <a:rPr lang="zh-CN" altLang="en-US" smtClean="0">
                <a:latin typeface="+mn-ea"/>
                <a:ea typeface="+mn-ea"/>
              </a:rPr>
              <a:t>空白项目 </a:t>
            </a:r>
            <a:endParaRPr lang="en-US" altLang="zh-CN" dirty="0" smtClean="0">
              <a:latin typeface="+mn-ea"/>
              <a:ea typeface="+mn-ea"/>
            </a:endParaRPr>
          </a:p>
          <a:p>
            <a:pPr marL="593090" lvl="2"/>
            <a:r>
              <a:rPr lang="en-US" altLang="zh-CN" dirty="0" smtClean="0">
                <a:latin typeface="+mn-ea"/>
                <a:ea typeface="+mn-ea"/>
              </a:rPr>
              <a:t> tabs : </a:t>
            </a:r>
            <a:r>
              <a:rPr lang="zh-CN" altLang="en-US" dirty="0" smtClean="0">
                <a:latin typeface="+mn-ea"/>
                <a:ea typeface="+mn-ea"/>
              </a:rPr>
              <a:t>带底部切换的项目</a:t>
            </a:r>
            <a:endParaRPr lang="en-US" altLang="zh-CN" dirty="0" smtClean="0">
              <a:latin typeface="+mn-ea"/>
              <a:ea typeface="+mn-ea"/>
            </a:endParaRPr>
          </a:p>
          <a:p>
            <a:pPr marL="593090" lvl="2"/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err="1" smtClean="0">
                <a:latin typeface="+mn-ea"/>
                <a:ea typeface="+mn-ea"/>
              </a:rPr>
              <a:t>sidemenu</a:t>
            </a:r>
            <a:r>
              <a:rPr lang="en-US" altLang="zh-CN" dirty="0" smtClean="0">
                <a:latin typeface="+mn-ea"/>
                <a:ea typeface="+mn-ea"/>
              </a:rPr>
              <a:t> : </a:t>
            </a:r>
            <a:r>
              <a:rPr lang="zh-CN" altLang="en-US" dirty="0" smtClean="0">
                <a:latin typeface="+mn-ea"/>
                <a:ea typeface="+mn-ea"/>
              </a:rPr>
              <a:t>带侧边栏的项目</a:t>
            </a:r>
            <a:endParaRPr lang="en-US" altLang="zh-CN" dirty="0" smtClean="0">
              <a:latin typeface="+mn-ea"/>
              <a:ea typeface="+mn-ea"/>
            </a:endParaRPr>
          </a:p>
          <a:p>
            <a:pPr marL="361315" lvl="1" indent="0">
              <a:buNone/>
            </a:pP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项目</a:t>
            </a:r>
            <a:r>
              <a:rPr lang="zh-CN" altLang="en-US" dirty="0" smtClean="0">
                <a:latin typeface="+mn-ea"/>
                <a:ea typeface="+mn-ea"/>
              </a:rPr>
              <a:t>搭建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79878"/>
            <a:ext cx="10157038" cy="4897642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项目启动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sz="2400" dirty="0" smtClean="0"/>
              <a:t>命令：</a:t>
            </a:r>
            <a:r>
              <a:rPr lang="en-US" altLang="zh-CN" dirty="0" smtClean="0"/>
              <a:t> ionic  serve</a:t>
            </a:r>
            <a:endParaRPr lang="en-US" altLang="zh-CN" dirty="0"/>
          </a:p>
          <a:p>
            <a:pPr marL="360045"/>
            <a:r>
              <a:rPr lang="zh-CN" altLang="en-US" sz="2800" dirty="0" smtClean="0"/>
              <a:t> 目录结构分析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pPr marL="591820" lvl="1" latinLnBrk="0">
              <a:spcAft>
                <a:spcPts val="0"/>
              </a:spcAft>
            </a:pPr>
            <a:r>
              <a:rPr lang="en-US" altLang="zh-CN" sz="2400" dirty="0" smtClean="0"/>
              <a:t>  </a:t>
            </a:r>
            <a:r>
              <a:rPr lang="en-US" altLang="zh-CN" dirty="0" err="1" smtClean="0"/>
              <a:t>node_modules</a:t>
            </a:r>
            <a:r>
              <a:rPr lang="en-US" altLang="zh-CN" dirty="0" smtClean="0"/>
              <a:t> </a:t>
            </a:r>
            <a:r>
              <a:rPr lang="zh-CN" altLang="en-US" dirty="0"/>
              <a:t>：</a:t>
            </a:r>
            <a:r>
              <a:rPr lang="en-US" altLang="zh-CN" dirty="0"/>
              <a:t>node </a:t>
            </a:r>
            <a:r>
              <a:rPr lang="zh-CN" altLang="en-US" dirty="0"/>
              <a:t>各类依赖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591820" lvl="1" latinLnBrk="0">
              <a:spcAft>
                <a:spcPts val="0"/>
              </a:spcAft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smtClean="0"/>
              <a:t>resources </a:t>
            </a:r>
            <a:r>
              <a:rPr lang="zh-CN" altLang="en-US" dirty="0"/>
              <a:t>：</a:t>
            </a:r>
            <a:r>
              <a:rPr lang="en-US" altLang="zh-CN" dirty="0"/>
              <a:t>android/</a:t>
            </a:r>
            <a:r>
              <a:rPr lang="en-US" altLang="zh-CN" dirty="0" err="1"/>
              <a:t>ios</a:t>
            </a:r>
            <a:r>
              <a:rPr lang="en-US" altLang="zh-CN" dirty="0"/>
              <a:t> </a:t>
            </a:r>
            <a:r>
              <a:rPr lang="zh-CN" altLang="en-US" dirty="0"/>
              <a:t>资源（更换图标和启动动画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91820" lvl="1" latinLnBrk="0">
              <a:spcAft>
                <a:spcPts val="0"/>
              </a:spcAft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/>
              <a:t>plugins</a:t>
            </a:r>
            <a:r>
              <a:rPr lang="zh-CN" altLang="en-US" dirty="0"/>
              <a:t>：插件文件夹，里面放置各种 </a:t>
            </a:r>
            <a:r>
              <a:rPr lang="en-US" altLang="zh-CN" dirty="0" err="1"/>
              <a:t>cordova</a:t>
            </a:r>
            <a:r>
              <a:rPr lang="en-US" altLang="zh-CN" dirty="0"/>
              <a:t> </a:t>
            </a:r>
            <a:r>
              <a:rPr lang="zh-CN" altLang="en-US" dirty="0"/>
              <a:t>安装的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marL="591820" lvl="1" latinLnBrk="0">
              <a:spcAft>
                <a:spcPts val="0"/>
              </a:spcAft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/>
              <a:t>platforms</a:t>
            </a:r>
            <a:r>
              <a:rPr lang="zh-CN" altLang="en-US" dirty="0"/>
              <a:t>：生成 </a:t>
            </a:r>
            <a:r>
              <a:rPr lang="en-US" altLang="zh-CN" dirty="0"/>
              <a:t>android </a:t>
            </a:r>
            <a:r>
              <a:rPr lang="zh-CN" altLang="en-US" dirty="0"/>
              <a:t>或者 </a:t>
            </a:r>
            <a:r>
              <a:rPr lang="en-US" altLang="zh-CN" dirty="0" err="1"/>
              <a:t>ios</a:t>
            </a:r>
            <a:r>
              <a:rPr lang="en-US" altLang="zh-CN" dirty="0"/>
              <a:t> </a:t>
            </a:r>
            <a:r>
              <a:rPr lang="zh-CN" altLang="en-US" dirty="0"/>
              <a:t>安装</a:t>
            </a:r>
            <a:r>
              <a:rPr lang="zh-CN" altLang="en-US" dirty="0" smtClean="0"/>
              <a:t>包存放位置</a:t>
            </a:r>
            <a:endParaRPr lang="en-US" altLang="zh-CN" dirty="0" smtClean="0"/>
          </a:p>
          <a:p>
            <a:pPr marL="591820" lvl="1" latinLnBrk="0">
              <a:spcAft>
                <a:spcPts val="0"/>
              </a:spcAft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/>
              <a:t>www</a:t>
            </a:r>
            <a:r>
              <a:rPr lang="zh-CN" altLang="en-US" dirty="0"/>
              <a:t>：静态文件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项目</a:t>
            </a:r>
            <a:r>
              <a:rPr lang="zh-CN" altLang="en-US" dirty="0" smtClean="0">
                <a:latin typeface="+mn-ea"/>
                <a:ea typeface="+mn-ea"/>
              </a:rPr>
              <a:t>搭建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79878"/>
            <a:ext cx="10157038" cy="4897642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sz="2800" dirty="0" smtClean="0"/>
              <a:t> 目录结构分析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pPr marL="591820" lvl="1"/>
            <a:r>
              <a:rPr lang="en-US" altLang="zh-CN" sz="2400" dirty="0" smtClean="0"/>
              <a:t>  </a:t>
            </a:r>
            <a:r>
              <a:rPr lang="en-US" altLang="zh-CN" dirty="0" err="1"/>
              <a:t>src</a:t>
            </a:r>
            <a:r>
              <a:rPr lang="zh-CN" altLang="en-US" dirty="0"/>
              <a:t>：开发工作目录，页面、样式、脚本和图片都放在这个目录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marL="593090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/>
              <a:t>app</a:t>
            </a:r>
            <a:r>
              <a:rPr lang="zh-CN" altLang="en-US" dirty="0"/>
              <a:t>：应用</a:t>
            </a:r>
            <a:r>
              <a:rPr lang="zh-CN" altLang="en-US" dirty="0" smtClean="0"/>
              <a:t>根目录</a:t>
            </a:r>
            <a:endParaRPr lang="en-US" altLang="zh-CN" dirty="0" smtClean="0"/>
          </a:p>
          <a:p>
            <a:pPr marL="593090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/>
              <a:t>assets</a:t>
            </a:r>
            <a:r>
              <a:rPr lang="zh-CN" altLang="en-US" dirty="0"/>
              <a:t>：资源目录（静态文件（图片，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zh-CN" altLang="en-US" dirty="0" smtClean="0"/>
              <a:t>框架等））</a:t>
            </a:r>
            <a:endParaRPr lang="en-US" altLang="zh-CN" dirty="0" smtClean="0"/>
          </a:p>
          <a:p>
            <a:pPr marL="593090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/>
              <a:t>pages</a:t>
            </a:r>
            <a:r>
              <a:rPr lang="zh-CN" altLang="en-US" dirty="0"/>
              <a:t>：页面文件，放置编写的页面文件，包括：</a:t>
            </a:r>
            <a:r>
              <a:rPr lang="en-US" altLang="zh-CN" dirty="0"/>
              <a:t>html</a:t>
            </a:r>
            <a:r>
              <a:rPr lang="zh-CN" altLang="en-US" dirty="0"/>
              <a:t>，</a:t>
            </a:r>
            <a:r>
              <a:rPr lang="en-US" altLang="zh-CN" dirty="0" err="1"/>
              <a:t>scss</a:t>
            </a:r>
            <a:r>
              <a:rPr lang="zh-CN" altLang="en-US" dirty="0"/>
              <a:t>，</a:t>
            </a:r>
            <a:r>
              <a:rPr lang="en-US" altLang="zh-CN" dirty="0" err="1" smtClean="0"/>
              <a:t>ts</a:t>
            </a:r>
            <a:endParaRPr lang="en-US" altLang="zh-CN" dirty="0" smtClean="0"/>
          </a:p>
          <a:p>
            <a:pPr marL="593090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/>
              <a:t>theme</a:t>
            </a:r>
            <a:r>
              <a:rPr lang="zh-CN" altLang="en-US" dirty="0"/>
              <a:t>：主题文件，里面有一个 </a:t>
            </a:r>
            <a:r>
              <a:rPr lang="en-US" altLang="zh-CN" dirty="0" err="1"/>
              <a:t>scss</a:t>
            </a:r>
            <a:r>
              <a:rPr lang="en-US" altLang="zh-CN" dirty="0"/>
              <a:t> </a:t>
            </a:r>
            <a:r>
              <a:rPr lang="zh-CN" altLang="en-US" dirty="0"/>
              <a:t>文件，设置主题</a:t>
            </a:r>
            <a:r>
              <a:rPr lang="zh-CN" altLang="en-US" dirty="0" smtClean="0"/>
              <a:t>信息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项目</a:t>
            </a:r>
            <a:r>
              <a:rPr lang="zh-CN" altLang="en-US" dirty="0" smtClean="0">
                <a:latin typeface="+mn-ea"/>
                <a:ea typeface="+mn-ea"/>
              </a:rPr>
              <a:t>搭建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项目搭建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路由配置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视图切换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79878"/>
            <a:ext cx="10660883" cy="4897642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/>
              <a:t> </a:t>
            </a:r>
            <a:r>
              <a:rPr lang="zh-CN" altLang="en-US" dirty="0" smtClean="0"/>
              <a:t>路由配置  </a:t>
            </a:r>
            <a:r>
              <a:rPr lang="en-US" altLang="zh-CN" dirty="0" smtClean="0"/>
              <a:t>--  tabs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smtClean="0"/>
              <a:t>&lt;ion-tabs&gt; </a:t>
            </a:r>
            <a:r>
              <a:rPr lang="zh-CN" altLang="en-US" dirty="0" smtClean="0"/>
              <a:t>实现</a:t>
            </a:r>
            <a:r>
              <a:rPr lang="zh-CN" altLang="en-US" dirty="0"/>
              <a:t>在应用程序的不同</a:t>
            </a:r>
            <a:r>
              <a:rPr lang="zh-CN" altLang="en-US" dirty="0" smtClean="0"/>
              <a:t>页面之间导航，是</a:t>
            </a:r>
            <a:r>
              <a:rPr lang="en-US" altLang="zh-CN" dirty="0" smtClean="0"/>
              <a:t>&lt;ion-tab&gt;</a:t>
            </a:r>
            <a:r>
              <a:rPr lang="zh-CN" altLang="en-US" dirty="0" smtClean="0"/>
              <a:t>的容器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</a:t>
            </a:r>
            <a:r>
              <a:rPr lang="en-US" altLang="zh-CN" dirty="0" err="1" smtClean="0"/>
              <a:t>selectedIndex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属性可设置首次</a:t>
            </a:r>
            <a:r>
              <a:rPr lang="zh-CN" altLang="en-US" dirty="0"/>
              <a:t>加载时的</a:t>
            </a:r>
            <a:r>
              <a:rPr lang="zh-CN" altLang="en-US" dirty="0" smtClean="0"/>
              <a:t>默认加载项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 &lt;ion-tab&gt; </a:t>
            </a:r>
            <a:r>
              <a:rPr lang="zh-CN" altLang="en-US" dirty="0" smtClean="0"/>
              <a:t>添加路由选项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root </a:t>
            </a:r>
            <a:r>
              <a:rPr lang="zh-CN" altLang="en-US" dirty="0" smtClean="0"/>
              <a:t>属性设置该项加载</a:t>
            </a:r>
            <a:r>
              <a:rPr lang="zh-CN" altLang="en-US" dirty="0"/>
              <a:t>的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err="1" smtClean="0"/>
              <a:t>tabTitle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属性设置该项上</a:t>
            </a:r>
            <a:r>
              <a:rPr lang="zh-CN" altLang="en-US" dirty="0"/>
              <a:t>显示的可选</a:t>
            </a:r>
            <a:r>
              <a:rPr lang="zh-CN" altLang="en-US" dirty="0" smtClean="0"/>
              <a:t>文本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err="1" smtClean="0"/>
              <a:t>tabIcon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设置可选</a:t>
            </a:r>
            <a:r>
              <a:rPr lang="zh-CN" altLang="en-US" dirty="0"/>
              <a:t>图标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路由配置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79878"/>
            <a:ext cx="10157038" cy="4825609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新增页面配置路由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创建页面</a:t>
            </a:r>
            <a:endParaRPr lang="en-US" altLang="zh-CN" dirty="0" smtClean="0">
              <a:latin typeface="+mn-ea"/>
              <a:ea typeface="+mn-ea"/>
            </a:endParaRPr>
          </a:p>
          <a:p>
            <a:pPr marL="593090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命令：</a:t>
            </a:r>
            <a:r>
              <a:rPr lang="en-US" altLang="zh-CN" dirty="0">
                <a:latin typeface="+mn-ea"/>
                <a:ea typeface="+mn-ea"/>
              </a:rPr>
              <a:t>ionic 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g  page  </a:t>
            </a:r>
            <a:r>
              <a:rPr lang="zh-CN" altLang="en-US" dirty="0">
                <a:latin typeface="+mn-ea"/>
                <a:ea typeface="+mn-ea"/>
              </a:rPr>
              <a:t>页面</a:t>
            </a:r>
            <a:r>
              <a:rPr lang="zh-CN" altLang="en-US" dirty="0" smtClean="0">
                <a:latin typeface="+mn-ea"/>
                <a:ea typeface="+mn-ea"/>
              </a:rPr>
              <a:t>名</a:t>
            </a:r>
            <a:endParaRPr lang="en-US" altLang="zh-CN" dirty="0" smtClean="0">
              <a:latin typeface="+mn-ea"/>
              <a:ea typeface="+mn-ea"/>
            </a:endParaRPr>
          </a:p>
          <a:p>
            <a:pPr marL="591820" lvl="1"/>
            <a:r>
              <a:rPr lang="en-US" altLang="zh-CN" sz="2400" dirty="0" smtClean="0"/>
              <a:t> </a:t>
            </a:r>
            <a:r>
              <a:rPr lang="zh-CN" altLang="en-US" sz="2400" dirty="0" smtClean="0"/>
              <a:t>在</a:t>
            </a:r>
            <a:r>
              <a:rPr lang="en-US" altLang="zh-CN" dirty="0" err="1" smtClean="0"/>
              <a:t>app.module.ts</a:t>
            </a:r>
            <a:r>
              <a:rPr lang="en-US" altLang="zh-CN" dirty="0" smtClean="0"/>
              <a:t> </a:t>
            </a:r>
            <a:r>
              <a:rPr lang="zh-CN" altLang="en-US" dirty="0"/>
              <a:t>引入组件，注册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marL="593090" lvl="2"/>
            <a:r>
              <a:rPr lang="en-US" altLang="zh-CN" sz="2200" dirty="0"/>
              <a:t> </a:t>
            </a:r>
            <a:r>
              <a:rPr lang="en-US" altLang="zh-CN" dirty="0"/>
              <a:t>import { </a:t>
            </a:r>
            <a:r>
              <a:rPr lang="zh-CN" altLang="en-US" dirty="0"/>
              <a:t>页面名</a:t>
            </a:r>
            <a:r>
              <a:rPr lang="en-US" altLang="zh-CN" dirty="0" smtClean="0"/>
              <a:t>Page </a:t>
            </a:r>
            <a:r>
              <a:rPr lang="en-US" altLang="zh-CN" dirty="0"/>
              <a:t>} from </a:t>
            </a:r>
            <a:r>
              <a:rPr lang="en-US" altLang="zh-CN" dirty="0" smtClean="0"/>
              <a:t>‘../</a:t>
            </a:r>
            <a:r>
              <a:rPr lang="en-US" altLang="zh-CN" dirty="0"/>
              <a:t>pages</a:t>
            </a:r>
            <a:r>
              <a:rPr lang="en-US" altLang="zh-CN" dirty="0" smtClean="0"/>
              <a:t>/</a:t>
            </a:r>
            <a:r>
              <a:rPr lang="zh-CN" altLang="en-US" dirty="0" smtClean="0"/>
              <a:t>页面名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页面名</a:t>
            </a:r>
            <a:r>
              <a:rPr lang="en-US" altLang="zh-CN" dirty="0" smtClean="0"/>
              <a:t>';</a:t>
            </a:r>
            <a:endParaRPr lang="en-US" altLang="zh-CN" dirty="0" smtClean="0"/>
          </a:p>
          <a:p>
            <a:pPr marL="593090" lvl="2"/>
            <a:r>
              <a:rPr lang="en-US" altLang="zh-CN" sz="2200" dirty="0"/>
              <a:t> </a:t>
            </a:r>
            <a:r>
              <a:rPr lang="zh-CN" altLang="en-US" sz="2200" dirty="0" smtClean="0"/>
              <a:t>在 </a:t>
            </a:r>
            <a:r>
              <a:rPr lang="en-US" altLang="zh-CN" dirty="0" smtClean="0"/>
              <a:t>declarations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entryComponents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中注册</a:t>
            </a:r>
            <a:endParaRPr lang="en-US" altLang="zh-CN" sz="2200" dirty="0" smtClean="0"/>
          </a:p>
          <a:p>
            <a:pPr marL="591820" lvl="1"/>
            <a:r>
              <a:rPr lang="zh-CN" altLang="en-US" dirty="0" smtClean="0"/>
              <a:t> 在 </a:t>
            </a:r>
            <a:r>
              <a:rPr lang="en-US" altLang="zh-CN" dirty="0" err="1"/>
              <a:t>tabs.ts</a:t>
            </a:r>
            <a:r>
              <a:rPr lang="en-US" altLang="zh-CN" dirty="0"/>
              <a:t> </a:t>
            </a:r>
            <a:r>
              <a:rPr lang="zh-CN" altLang="en-US" dirty="0"/>
              <a:t>页面引入组件，配置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import { </a:t>
            </a:r>
            <a:r>
              <a:rPr lang="zh-CN" altLang="en-US" dirty="0"/>
              <a:t>页面名</a:t>
            </a:r>
            <a:r>
              <a:rPr lang="en-US" altLang="zh-CN" dirty="0"/>
              <a:t>Page } from </a:t>
            </a:r>
            <a:r>
              <a:rPr lang="en-US" altLang="zh-CN" dirty="0" smtClean="0"/>
              <a:t>‘../</a:t>
            </a:r>
            <a:r>
              <a:rPr lang="zh-CN" altLang="en-US" dirty="0"/>
              <a:t>页面名</a:t>
            </a:r>
            <a:r>
              <a:rPr lang="en-US" altLang="zh-CN" dirty="0"/>
              <a:t>/</a:t>
            </a:r>
            <a:r>
              <a:rPr lang="zh-CN" altLang="en-US" dirty="0"/>
              <a:t>页面名</a:t>
            </a:r>
            <a:r>
              <a:rPr lang="en-US" altLang="zh-CN" dirty="0"/>
              <a:t>';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配置路由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项目搭建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</a:t>
            </a:r>
            <a:r>
              <a:rPr lang="zh-CN" altLang="en-US" sz="2800" b="1" dirty="0">
                <a:latin typeface="+mj-ea"/>
                <a:ea typeface="+mj-ea"/>
              </a:rPr>
              <a:t>配置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视图切换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1334</Words>
  <Application>WPS 演示</Application>
  <PresentationFormat>自定义</PresentationFormat>
  <Paragraphs>96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Office 主题</vt:lpstr>
      <vt:lpstr>   混合应用开发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hl</cp:lastModifiedBy>
  <cp:revision>2699</cp:revision>
  <cp:lastPrinted>2411-12-30T00:00:00Z</cp:lastPrinted>
  <dcterms:created xsi:type="dcterms:W3CDTF">2003-05-12T10:17:00Z</dcterms:created>
  <dcterms:modified xsi:type="dcterms:W3CDTF">2018-02-28T01:02:02Z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