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0"/>
  </p:notesMasterIdLst>
  <p:sldIdLst>
    <p:sldId id="773" r:id="rId2"/>
    <p:sldId id="832" r:id="rId3"/>
    <p:sldId id="879" r:id="rId4"/>
    <p:sldId id="941" r:id="rId5"/>
    <p:sldId id="944" r:id="rId6"/>
    <p:sldId id="942" r:id="rId7"/>
    <p:sldId id="943" r:id="rId8"/>
    <p:sldId id="794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375670" y="3781425"/>
            <a:ext cx="40344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Ionic</a:t>
            </a:r>
            <a:r>
              <a:rPr lang="zh-CN" altLang="en-US" sz="3600" dirty="0" smtClean="0">
                <a:latin typeface="+mn-ea"/>
                <a:ea typeface="+mn-ea"/>
              </a:rPr>
              <a:t>常用组件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上拉加载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下</a:t>
            </a:r>
            <a:r>
              <a:rPr lang="zh-CN" altLang="en-US" sz="2800" b="1" dirty="0" smtClean="0">
                <a:latin typeface="+mj-ea"/>
                <a:ea typeface="+mj-ea"/>
              </a:rPr>
              <a:t>拉刷新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滚动组件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zh-CN" altLang="en-US" dirty="0"/>
              <a:t>上</a:t>
            </a:r>
            <a:r>
              <a:rPr lang="zh-CN" altLang="en-US" dirty="0" smtClean="0"/>
              <a:t>拉加载  </a:t>
            </a:r>
            <a:r>
              <a:rPr lang="en-US" altLang="zh-CN" dirty="0" smtClean="0"/>
              <a:t>--  ion-infinite-scroll</a:t>
            </a:r>
          </a:p>
          <a:p>
            <a:pPr marL="591775" lvl="1"/>
            <a:r>
              <a:rPr lang="en-US" altLang="zh-CN" dirty="0"/>
              <a:t> </a:t>
            </a:r>
            <a:r>
              <a:rPr lang="it-IT" altLang="zh-CN" dirty="0" smtClean="0"/>
              <a:t>&lt;</a:t>
            </a:r>
            <a:r>
              <a:rPr lang="it-IT" altLang="zh-CN" dirty="0" smtClean="0"/>
              <a:t>ion-infinite-scroll&gt;</a:t>
            </a:r>
            <a:endParaRPr lang="it-IT" altLang="zh-CN" dirty="0"/>
          </a:p>
          <a:p>
            <a:pPr marL="361587" lvl="1" indent="0">
              <a:buNone/>
            </a:pPr>
            <a:r>
              <a:rPr lang="it-IT" altLang="zh-CN" dirty="0" smtClean="0"/>
              <a:t>  	        &lt;</a:t>
            </a:r>
            <a:r>
              <a:rPr lang="it-IT" altLang="zh-CN" dirty="0"/>
              <a:t>ion-infinite-scroll-content&gt;&lt;/ion-infinite-scroll-content&gt;</a:t>
            </a:r>
          </a:p>
          <a:p>
            <a:pPr marL="361587" lvl="1" indent="0">
              <a:buNone/>
            </a:pPr>
            <a:r>
              <a:rPr lang="it-IT" altLang="zh-CN" dirty="0" smtClean="0"/>
              <a:t>    &lt;/</a:t>
            </a:r>
            <a:r>
              <a:rPr lang="it-IT" altLang="zh-CN" dirty="0"/>
              <a:t>ion-infinite-scroll</a:t>
            </a:r>
            <a:r>
              <a:rPr lang="it-IT" altLang="zh-CN" dirty="0" smtClean="0"/>
              <a:t>&gt;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事件  </a:t>
            </a:r>
            <a:r>
              <a:rPr lang="en-US" altLang="zh-CN" dirty="0" smtClean="0"/>
              <a:t>--  </a:t>
            </a:r>
            <a:r>
              <a:rPr lang="en-US" altLang="zh-CN" dirty="0" err="1" smtClean="0"/>
              <a:t>ionInfinite</a:t>
            </a:r>
            <a:r>
              <a:rPr lang="zh-CN" altLang="en-US" dirty="0" smtClean="0"/>
              <a:t>：当滚动到阈值距离时触发</a:t>
            </a:r>
            <a:endParaRPr lang="en-US" altLang="zh-CN" dirty="0"/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事件对象方法  </a:t>
            </a:r>
            <a:r>
              <a:rPr lang="en-US" altLang="zh-CN" dirty="0" smtClean="0"/>
              <a:t>--  complete( )</a:t>
            </a:r>
            <a:r>
              <a:rPr lang="zh-CN" altLang="en-US" dirty="0" smtClean="0"/>
              <a:t>：当异步操作完成时调用</a:t>
            </a:r>
            <a:endParaRPr lang="en-US" altLang="zh-CN" dirty="0"/>
          </a:p>
          <a:p>
            <a:pPr marL="593362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--  enable( )</a:t>
            </a:r>
            <a:r>
              <a:rPr lang="zh-CN" altLang="en-US" dirty="0" smtClean="0"/>
              <a:t>：是否启用滚动</a:t>
            </a:r>
            <a:r>
              <a:rPr lang="en-US" altLang="zh-CN" dirty="0" smtClean="0"/>
              <a:t>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上</a:t>
            </a:r>
            <a:r>
              <a:rPr lang="zh-CN" altLang="en-US" dirty="0" smtClean="0">
                <a:latin typeface="+mn-ea"/>
                <a:ea typeface="+mn-ea"/>
              </a:rPr>
              <a:t>拉加载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ion-infinite-scroll-content</a:t>
            </a:r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loadingSpinner</a:t>
            </a:r>
            <a:r>
              <a:rPr lang="zh-CN" altLang="en-US" dirty="0" smtClean="0"/>
              <a:t>：设置加载时显示的旋钮动画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-small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circles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bubbles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dots</a:t>
            </a:r>
            <a:r>
              <a:rPr lang="zh-CN" altLang="en-US" dirty="0" smtClean="0"/>
              <a:t>，</a:t>
            </a:r>
            <a:r>
              <a:rPr lang="en-US" altLang="zh-CN" dirty="0"/>
              <a:t>crescent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loadingText</a:t>
            </a:r>
            <a:r>
              <a:rPr lang="zh-CN" altLang="en-US" dirty="0" smtClean="0"/>
              <a:t>：设置加载时显示的文字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上</a:t>
            </a:r>
            <a:r>
              <a:rPr lang="zh-CN" altLang="en-US" dirty="0" smtClean="0">
                <a:latin typeface="+mn-ea"/>
                <a:ea typeface="+mn-ea"/>
              </a:rPr>
              <a:t>拉加载</a:t>
            </a:r>
          </a:p>
        </p:txBody>
      </p:sp>
    </p:spTree>
    <p:extLst>
      <p:ext uri="{BB962C8B-B14F-4D97-AF65-F5344CB8AC3E}">
        <p14:creationId xmlns:p14="http://schemas.microsoft.com/office/powerpoint/2010/main" val="28688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上拉加载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下拉刷新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滚动组件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7915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zh-CN" altLang="en-US" dirty="0"/>
              <a:t>下</a:t>
            </a:r>
            <a:r>
              <a:rPr lang="zh-CN" altLang="en-US" dirty="0" smtClean="0"/>
              <a:t>拉刷新 </a:t>
            </a:r>
            <a:r>
              <a:rPr lang="en-US" altLang="zh-CN" dirty="0" smtClean="0"/>
              <a:t>--  </a:t>
            </a:r>
            <a:r>
              <a:rPr lang="en-US" altLang="zh-CN" dirty="0"/>
              <a:t>ion-refresher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it-IT" altLang="zh-CN" dirty="0" smtClean="0"/>
              <a:t>&lt;</a:t>
            </a:r>
            <a:r>
              <a:rPr lang="en-US" altLang="zh-CN" dirty="0" smtClean="0"/>
              <a:t>ion-refresher</a:t>
            </a:r>
            <a:r>
              <a:rPr lang="it-IT" altLang="zh-CN" dirty="0" smtClean="0"/>
              <a:t>&gt;</a:t>
            </a:r>
            <a:endParaRPr lang="it-IT" altLang="zh-CN" dirty="0"/>
          </a:p>
          <a:p>
            <a:pPr marL="361587" lvl="1" indent="0">
              <a:buNone/>
            </a:pPr>
            <a:r>
              <a:rPr lang="it-IT" altLang="zh-CN" dirty="0" smtClean="0"/>
              <a:t>  	        &lt;</a:t>
            </a:r>
            <a:r>
              <a:rPr lang="en-US" altLang="zh-CN" dirty="0" smtClean="0"/>
              <a:t>ion-refresher-content</a:t>
            </a:r>
            <a:r>
              <a:rPr lang="it-IT" altLang="zh-CN" dirty="0" smtClean="0"/>
              <a:t>&gt;&lt;/</a:t>
            </a:r>
            <a:r>
              <a:rPr lang="en-US" altLang="zh-CN" dirty="0" smtClean="0"/>
              <a:t>ion-refresher-content</a:t>
            </a:r>
            <a:r>
              <a:rPr lang="it-IT" altLang="zh-CN" dirty="0" smtClean="0"/>
              <a:t>&gt;</a:t>
            </a:r>
            <a:endParaRPr lang="it-IT" altLang="zh-CN" dirty="0"/>
          </a:p>
          <a:p>
            <a:pPr marL="361587" lvl="1" indent="0">
              <a:buNone/>
            </a:pPr>
            <a:r>
              <a:rPr lang="it-IT" altLang="zh-CN" dirty="0" smtClean="0"/>
              <a:t>    &lt;/</a:t>
            </a:r>
            <a:r>
              <a:rPr lang="en-US" altLang="zh-CN" dirty="0" smtClean="0"/>
              <a:t>ion-refresher</a:t>
            </a:r>
            <a:r>
              <a:rPr lang="it-IT" altLang="zh-CN" dirty="0" smtClean="0"/>
              <a:t>&gt;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事件 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ionRefresh</a:t>
            </a:r>
            <a:r>
              <a:rPr lang="zh-CN" altLang="en-US" dirty="0" smtClean="0"/>
              <a:t>：当下拉足够距离并释放时触发</a:t>
            </a:r>
            <a:endParaRPr lang="en-US" altLang="zh-CN" dirty="0"/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事件对象方法  </a:t>
            </a:r>
            <a:r>
              <a:rPr lang="en-US" altLang="zh-CN" dirty="0" smtClean="0"/>
              <a:t>--  complete( )</a:t>
            </a:r>
            <a:r>
              <a:rPr lang="zh-CN" altLang="en-US" dirty="0" smtClean="0"/>
              <a:t>：当异步操作完成时调用</a:t>
            </a:r>
          </a:p>
          <a:p>
            <a:pPr marL="593362" lvl="2" indent="0">
              <a:buNone/>
            </a:pPr>
            <a:r>
              <a:rPr lang="en-US" altLang="zh-CN" dirty="0" smtClean="0"/>
              <a:t>                        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下</a:t>
            </a:r>
            <a:r>
              <a:rPr lang="zh-CN" altLang="en-US" dirty="0" smtClean="0">
                <a:latin typeface="+mn-ea"/>
                <a:ea typeface="+mn-ea"/>
              </a:rPr>
              <a:t>拉刷新</a:t>
            </a:r>
          </a:p>
        </p:txBody>
      </p:sp>
    </p:spTree>
    <p:extLst>
      <p:ext uri="{BB962C8B-B14F-4D97-AF65-F5344CB8AC3E}">
        <p14:creationId xmlns:p14="http://schemas.microsoft.com/office/powerpoint/2010/main" val="14948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smtClean="0"/>
              <a:t>ion-refresher-content</a:t>
            </a:r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err="1" smtClean="0"/>
              <a:t>pullingIcon</a:t>
            </a:r>
            <a:r>
              <a:rPr lang="zh-CN" altLang="en-US" dirty="0" smtClean="0"/>
              <a:t>：设置</a:t>
            </a:r>
            <a:r>
              <a:rPr lang="zh-CN" altLang="en-US" dirty="0"/>
              <a:t>下拉</a:t>
            </a:r>
            <a:r>
              <a:rPr lang="zh-CN" altLang="en-US" dirty="0" smtClean="0"/>
              <a:t>时显示的图标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/>
              <a:t>pulling</a:t>
            </a:r>
            <a:r>
              <a:rPr lang="en-US" altLang="zh-CN" dirty="0" err="1" smtClean="0"/>
              <a:t>Text</a:t>
            </a:r>
            <a:r>
              <a:rPr lang="zh-CN" altLang="en-US" dirty="0" smtClean="0"/>
              <a:t>：设置</a:t>
            </a:r>
            <a:r>
              <a:rPr lang="zh-CN" altLang="en-US" dirty="0"/>
              <a:t>下拉</a:t>
            </a:r>
            <a:r>
              <a:rPr lang="zh-CN" altLang="en-US" dirty="0" smtClean="0"/>
              <a:t>时显示的文字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refreshingSpinner</a:t>
            </a:r>
            <a:r>
              <a:rPr lang="zh-CN" altLang="en-US" dirty="0" smtClean="0"/>
              <a:t>：设置刷新时显示的旋钮动画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 smtClean="0"/>
              <a:t>refreshingText</a:t>
            </a:r>
            <a:r>
              <a:rPr lang="zh-CN" altLang="en-US" dirty="0" smtClean="0"/>
              <a:t>：设置刷新是显示的文字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下</a:t>
            </a:r>
            <a:r>
              <a:rPr lang="zh-CN" altLang="en-US" dirty="0" smtClean="0">
                <a:latin typeface="+mn-ea"/>
                <a:ea typeface="+mn-ea"/>
              </a:rPr>
              <a:t>拉刷新</a:t>
            </a:r>
          </a:p>
        </p:txBody>
      </p:sp>
    </p:spTree>
    <p:extLst>
      <p:ext uri="{BB962C8B-B14F-4D97-AF65-F5344CB8AC3E}">
        <p14:creationId xmlns:p14="http://schemas.microsoft.com/office/powerpoint/2010/main" val="40726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157260615</TotalTime>
  <Pages>0</Pages>
  <Words>149</Words>
  <Characters>0</Characters>
  <Application>Microsoft Office PowerPoint</Application>
  <DocSecurity>0</DocSecurity>
  <PresentationFormat>自定义</PresentationFormat>
  <Lines>0</Lines>
  <Paragraphs>40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2801</cp:revision>
  <cp:lastPrinted>1899-12-30T00:00:00Z</cp:lastPrinted>
  <dcterms:created xsi:type="dcterms:W3CDTF">2003-05-12T10:17:00Z</dcterms:created>
  <dcterms:modified xsi:type="dcterms:W3CDTF">2018-02-07T01:26:27Z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