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0"/>
  </p:notesMasterIdLst>
  <p:sldIdLst>
    <p:sldId id="773" r:id="rId2"/>
    <p:sldId id="832" r:id="rId3"/>
    <p:sldId id="879" r:id="rId4"/>
    <p:sldId id="941" r:id="rId5"/>
    <p:sldId id="944" r:id="rId6"/>
    <p:sldId id="942" r:id="rId7"/>
    <p:sldId id="943" r:id="rId8"/>
    <p:sldId id="794" r:id="rId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84">
          <p15:clr>
            <a:srgbClr val="A4A3A4"/>
          </p15:clr>
        </p15:guide>
        <p15:guide id="2" pos="1856">
          <p15:clr>
            <a:srgbClr val="A4A3A4"/>
          </p15:clr>
        </p15:guide>
        <p15:guide id="3" pos="74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64" y="-108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57945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5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119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57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pPr>
                <a:defRPr/>
              </a:pPr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128372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381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4897438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zh-CN" altLang="en-US" sz="4800" b="1" dirty="0" smtClean="0"/>
              <a:t>混合应用开发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5375670" y="3781425"/>
            <a:ext cx="40344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sz="3600" dirty="0" smtClean="0">
                <a:latin typeface="+mn-ea"/>
                <a:ea typeface="+mn-ea"/>
              </a:rPr>
              <a:t>Ionic</a:t>
            </a:r>
            <a:r>
              <a:rPr lang="zh-CN" altLang="en-US" sz="3600" dirty="0" smtClean="0">
                <a:latin typeface="+mn-ea"/>
                <a:ea typeface="+mn-ea"/>
              </a:rPr>
              <a:t>常用组件</a:t>
            </a:r>
            <a:endParaRPr lang="zh-CN" altLang="en-US" sz="3600" dirty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187515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上拉加载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下</a:t>
            </a:r>
            <a:r>
              <a:rPr lang="zh-CN" altLang="en-US" sz="2800" b="1" dirty="0" smtClean="0">
                <a:latin typeface="+mj-ea"/>
                <a:ea typeface="+mj-ea"/>
              </a:rPr>
              <a:t>拉刷新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滚动组件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en-US" altLang="zh-CN" dirty="0"/>
              <a:t> </a:t>
            </a:r>
            <a:r>
              <a:rPr lang="zh-CN" altLang="en-US" dirty="0"/>
              <a:t>上</a:t>
            </a:r>
            <a:r>
              <a:rPr lang="zh-CN" altLang="en-US" dirty="0" smtClean="0"/>
              <a:t>拉加载  </a:t>
            </a:r>
            <a:r>
              <a:rPr lang="en-US" altLang="zh-CN" dirty="0" smtClean="0"/>
              <a:t>--  </a:t>
            </a:r>
            <a:r>
              <a:rPr lang="en-US" altLang="zh-CN" dirty="0" smtClean="0"/>
              <a:t>ion-infinite-scroll</a:t>
            </a:r>
          </a:p>
          <a:p>
            <a:pPr marL="591775" lvl="1"/>
            <a:r>
              <a:rPr lang="en-US" altLang="zh-CN" dirty="0"/>
              <a:t> </a:t>
            </a:r>
            <a:r>
              <a:rPr lang="it-IT" altLang="zh-CN" dirty="0" smtClean="0"/>
              <a:t>&lt;</a:t>
            </a:r>
            <a:r>
              <a:rPr lang="it-IT" altLang="zh-CN" dirty="0"/>
              <a:t>ion-infinite-scroll </a:t>
            </a:r>
            <a:r>
              <a:rPr lang="it-IT" altLang="zh-CN" dirty="0" smtClean="0"/>
              <a:t>&gt;</a:t>
            </a:r>
            <a:endParaRPr lang="it-IT" altLang="zh-CN" dirty="0"/>
          </a:p>
          <a:p>
            <a:pPr marL="361587" lvl="1" indent="0">
              <a:buNone/>
            </a:pPr>
            <a:r>
              <a:rPr lang="it-IT" altLang="zh-CN" dirty="0" smtClean="0"/>
              <a:t>  	        &lt;</a:t>
            </a:r>
            <a:r>
              <a:rPr lang="it-IT" altLang="zh-CN" dirty="0"/>
              <a:t>ion-infinite-scroll-content&gt;&lt;/ion-infinite-scroll-content&gt;</a:t>
            </a:r>
          </a:p>
          <a:p>
            <a:pPr marL="361587" lvl="1" indent="0">
              <a:buNone/>
            </a:pPr>
            <a:r>
              <a:rPr lang="it-IT" altLang="zh-CN" dirty="0" smtClean="0"/>
              <a:t>    &lt;/</a:t>
            </a:r>
            <a:r>
              <a:rPr lang="it-IT" altLang="zh-CN" dirty="0"/>
              <a:t>ion-infinite-scroll</a:t>
            </a:r>
            <a:r>
              <a:rPr lang="it-IT" altLang="zh-CN" dirty="0" smtClean="0"/>
              <a:t>&gt;</a:t>
            </a:r>
          </a:p>
          <a:p>
            <a:pPr marL="591775" lvl="1"/>
            <a:r>
              <a:rPr lang="en-US" altLang="zh-CN" dirty="0" smtClean="0"/>
              <a:t> </a:t>
            </a:r>
            <a:r>
              <a:rPr lang="zh-CN" altLang="en-US" dirty="0" smtClean="0"/>
              <a:t>事件  </a:t>
            </a:r>
            <a:r>
              <a:rPr lang="en-US" altLang="zh-CN" dirty="0" smtClean="0"/>
              <a:t>--  </a:t>
            </a:r>
            <a:r>
              <a:rPr lang="en-US" altLang="zh-CN" dirty="0" err="1" smtClean="0"/>
              <a:t>ionInfinite</a:t>
            </a:r>
            <a:r>
              <a:rPr lang="zh-CN" altLang="en-US" dirty="0" smtClean="0"/>
              <a:t>：当滚动到阈值距离时触发</a:t>
            </a:r>
            <a:endParaRPr lang="en-US" altLang="zh-CN" dirty="0"/>
          </a:p>
          <a:p>
            <a:pPr marL="593362" lvl="2"/>
            <a:r>
              <a:rPr lang="en-US" altLang="zh-CN" dirty="0" smtClean="0"/>
              <a:t> </a:t>
            </a:r>
            <a:r>
              <a:rPr lang="zh-CN" altLang="en-US" dirty="0" smtClean="0"/>
              <a:t>事件对象方法  </a:t>
            </a:r>
            <a:r>
              <a:rPr lang="en-US" altLang="zh-CN" dirty="0" smtClean="0"/>
              <a:t>--  complete( )</a:t>
            </a:r>
            <a:r>
              <a:rPr lang="zh-CN" altLang="en-US" dirty="0" smtClean="0"/>
              <a:t>：当异步操作完成时调用</a:t>
            </a:r>
            <a:endParaRPr lang="en-US" altLang="zh-CN" dirty="0"/>
          </a:p>
          <a:p>
            <a:pPr marL="593362" lvl="2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--  enable( )</a:t>
            </a:r>
            <a:r>
              <a:rPr lang="zh-CN" altLang="en-US" dirty="0" smtClean="0"/>
              <a:t>：是否启用滚动</a:t>
            </a:r>
            <a:r>
              <a:rPr lang="en-US" altLang="zh-CN" dirty="0" smtClean="0"/>
              <a:t> </a:t>
            </a: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上</a:t>
            </a:r>
            <a:r>
              <a:rPr lang="zh-CN" altLang="en-US" dirty="0" smtClean="0">
                <a:latin typeface="+mn-ea"/>
                <a:ea typeface="+mn-ea"/>
              </a:rPr>
              <a:t>拉加载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en-US" altLang="zh-CN" dirty="0" smtClean="0"/>
              <a:t> ion-infinite-scroll-content</a:t>
            </a:r>
            <a:r>
              <a:rPr lang="zh-CN" altLang="en-US" dirty="0" smtClean="0"/>
              <a:t>常用属性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en-US" altLang="zh-CN" dirty="0" err="1" smtClean="0"/>
              <a:t>loadingSpinner</a:t>
            </a:r>
            <a:r>
              <a:rPr lang="zh-CN" altLang="en-US" dirty="0" smtClean="0"/>
              <a:t>：设置加载时显示的图标，值：</a:t>
            </a:r>
            <a:r>
              <a:rPr lang="en-US" altLang="zh-CN" dirty="0" smtClean="0"/>
              <a:t>circles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bubbles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en-US" altLang="zh-CN" dirty="0" err="1" smtClean="0"/>
              <a:t>loadingText</a:t>
            </a:r>
            <a:r>
              <a:rPr lang="zh-CN" altLang="en-US" dirty="0" smtClean="0"/>
              <a:t>：设置加载时显示的文字</a:t>
            </a:r>
            <a:endParaRPr lang="en-US" altLang="zh-CN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上</a:t>
            </a:r>
            <a:r>
              <a:rPr lang="zh-CN" altLang="en-US" dirty="0" smtClean="0">
                <a:latin typeface="+mn-ea"/>
                <a:ea typeface="+mn-ea"/>
              </a:rPr>
              <a:t>拉加载</a:t>
            </a:r>
          </a:p>
        </p:txBody>
      </p:sp>
    </p:spTree>
    <p:extLst>
      <p:ext uri="{BB962C8B-B14F-4D97-AF65-F5344CB8AC3E}">
        <p14:creationId xmlns:p14="http://schemas.microsoft.com/office/powerpoint/2010/main" val="286888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187515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上拉加载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下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拉刷新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滚动组件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7915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en-US" altLang="zh-CN" dirty="0"/>
              <a:t> </a:t>
            </a:r>
            <a:r>
              <a:rPr lang="zh-CN" altLang="en-US" dirty="0"/>
              <a:t>下</a:t>
            </a:r>
            <a:r>
              <a:rPr lang="zh-CN" altLang="en-US" dirty="0" smtClean="0"/>
              <a:t>拉刷新</a:t>
            </a:r>
            <a:r>
              <a:rPr lang="zh-CN" altLang="en-US" dirty="0" smtClean="0"/>
              <a:t> </a:t>
            </a:r>
            <a:r>
              <a:rPr lang="en-US" altLang="zh-CN" dirty="0" smtClean="0"/>
              <a:t>--  </a:t>
            </a:r>
            <a:r>
              <a:rPr lang="en-US" altLang="zh-CN" dirty="0"/>
              <a:t>ion-refresher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it-IT" altLang="zh-CN" dirty="0" smtClean="0"/>
              <a:t>&lt;</a:t>
            </a:r>
            <a:r>
              <a:rPr lang="en-US" altLang="zh-CN" dirty="0" smtClean="0"/>
              <a:t>ion-refresher</a:t>
            </a:r>
            <a:r>
              <a:rPr lang="it-IT" altLang="zh-CN" dirty="0" smtClean="0"/>
              <a:t>&gt;</a:t>
            </a:r>
            <a:endParaRPr lang="it-IT" altLang="zh-CN" dirty="0"/>
          </a:p>
          <a:p>
            <a:pPr marL="361587" lvl="1" indent="0">
              <a:buNone/>
            </a:pPr>
            <a:r>
              <a:rPr lang="it-IT" altLang="zh-CN" dirty="0" smtClean="0"/>
              <a:t>  	        &lt;</a:t>
            </a:r>
            <a:r>
              <a:rPr lang="en-US" altLang="zh-CN" dirty="0" smtClean="0"/>
              <a:t>ion-refresher-content</a:t>
            </a:r>
            <a:r>
              <a:rPr lang="it-IT" altLang="zh-CN" dirty="0" smtClean="0"/>
              <a:t>&gt;&lt;/</a:t>
            </a:r>
            <a:r>
              <a:rPr lang="en-US" altLang="zh-CN" dirty="0" smtClean="0"/>
              <a:t>ion-refresher-content</a:t>
            </a:r>
            <a:r>
              <a:rPr lang="it-IT" altLang="zh-CN" dirty="0" smtClean="0"/>
              <a:t>&gt;</a:t>
            </a:r>
            <a:endParaRPr lang="it-IT" altLang="zh-CN" dirty="0"/>
          </a:p>
          <a:p>
            <a:pPr marL="361587" lvl="1" indent="0">
              <a:buNone/>
            </a:pPr>
            <a:r>
              <a:rPr lang="it-IT" altLang="zh-CN" dirty="0" smtClean="0"/>
              <a:t>    &lt;/</a:t>
            </a:r>
            <a:r>
              <a:rPr lang="en-US" altLang="zh-CN" dirty="0" smtClean="0"/>
              <a:t>ion-refresher</a:t>
            </a:r>
            <a:r>
              <a:rPr lang="it-IT" altLang="zh-CN" dirty="0" smtClean="0"/>
              <a:t>&gt;</a:t>
            </a:r>
          </a:p>
          <a:p>
            <a:pPr marL="591775" lvl="1"/>
            <a:r>
              <a:rPr lang="en-US" altLang="zh-CN" dirty="0" smtClean="0"/>
              <a:t> </a:t>
            </a:r>
            <a:r>
              <a:rPr lang="zh-CN" altLang="en-US" dirty="0" smtClean="0"/>
              <a:t>事件  </a:t>
            </a:r>
            <a:r>
              <a:rPr lang="en-US" altLang="zh-CN" dirty="0" smtClean="0"/>
              <a:t>-- </a:t>
            </a:r>
            <a:r>
              <a:rPr lang="en-US" altLang="zh-CN" dirty="0" err="1" smtClean="0"/>
              <a:t>ionRefresh</a:t>
            </a:r>
            <a:r>
              <a:rPr lang="zh-CN" altLang="en-US" dirty="0" smtClean="0"/>
              <a:t>：当下拉足够距离并释放时触发</a:t>
            </a:r>
            <a:endParaRPr lang="en-US" altLang="zh-CN" dirty="0"/>
          </a:p>
          <a:p>
            <a:pPr marL="593362" lvl="2"/>
            <a:r>
              <a:rPr lang="en-US" altLang="zh-CN" dirty="0" smtClean="0"/>
              <a:t> </a:t>
            </a:r>
            <a:r>
              <a:rPr lang="zh-CN" altLang="en-US" dirty="0" smtClean="0"/>
              <a:t>事件对象方法  </a:t>
            </a:r>
            <a:r>
              <a:rPr lang="en-US" altLang="zh-CN" dirty="0" smtClean="0"/>
              <a:t>--  complete( )</a:t>
            </a:r>
            <a:r>
              <a:rPr lang="zh-CN" altLang="en-US" dirty="0" smtClean="0"/>
              <a:t>：当异步操作完成时调用</a:t>
            </a:r>
          </a:p>
          <a:p>
            <a:pPr marL="593362" lvl="2" indent="0">
              <a:buNone/>
            </a:pPr>
            <a:r>
              <a:rPr lang="en-US" altLang="zh-CN" dirty="0" smtClean="0"/>
              <a:t>                         </a:t>
            </a: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下</a:t>
            </a:r>
            <a:r>
              <a:rPr lang="zh-CN" altLang="en-US" dirty="0" smtClean="0">
                <a:latin typeface="+mn-ea"/>
                <a:ea typeface="+mn-ea"/>
              </a:rPr>
              <a:t>拉刷新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488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en-US" altLang="zh-CN" dirty="0"/>
              <a:t> </a:t>
            </a:r>
            <a:r>
              <a:rPr lang="en-US" altLang="zh-CN" dirty="0" smtClean="0"/>
              <a:t>ion-refresher-content</a:t>
            </a:r>
            <a:r>
              <a:rPr lang="zh-CN" altLang="en-US" dirty="0" smtClean="0"/>
              <a:t>常用属性</a:t>
            </a:r>
            <a:endParaRPr lang="en-US" altLang="zh-CN" dirty="0" smtClean="0"/>
          </a:p>
          <a:p>
            <a:pPr marL="591775" lvl="1"/>
            <a:r>
              <a:rPr lang="zh-CN" altLang="en-US" dirty="0" smtClean="0"/>
              <a:t> </a:t>
            </a:r>
            <a:r>
              <a:rPr lang="en-US" altLang="zh-CN" dirty="0" err="1" smtClean="0"/>
              <a:t>pullingIcon</a:t>
            </a:r>
            <a:r>
              <a:rPr lang="zh-CN" altLang="en-US" dirty="0" smtClean="0"/>
              <a:t>：设置</a:t>
            </a:r>
            <a:r>
              <a:rPr lang="zh-CN" altLang="en-US" dirty="0"/>
              <a:t>下拉</a:t>
            </a:r>
            <a:r>
              <a:rPr lang="zh-CN" altLang="en-US" dirty="0" smtClean="0"/>
              <a:t>时显示的图标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en-US" altLang="zh-CN" dirty="0" err="1"/>
              <a:t>pulling</a:t>
            </a:r>
            <a:r>
              <a:rPr lang="en-US" altLang="zh-CN" dirty="0" err="1" smtClean="0"/>
              <a:t>Text</a:t>
            </a:r>
            <a:r>
              <a:rPr lang="zh-CN" altLang="en-US" dirty="0" smtClean="0"/>
              <a:t>：设置</a:t>
            </a:r>
            <a:r>
              <a:rPr lang="zh-CN" altLang="en-US" dirty="0"/>
              <a:t>下拉</a:t>
            </a:r>
            <a:r>
              <a:rPr lang="zh-CN" altLang="en-US" dirty="0" smtClean="0"/>
              <a:t>时显示的文字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en-US" altLang="zh-CN" dirty="0" err="1" smtClean="0"/>
              <a:t>refreshingSpinner</a:t>
            </a:r>
            <a:r>
              <a:rPr lang="zh-CN" altLang="en-US" dirty="0" smtClean="0"/>
              <a:t>：设置刷新时显示的图标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en-US" altLang="zh-CN" dirty="0" err="1" smtClean="0"/>
              <a:t>refreshingText</a:t>
            </a:r>
            <a:r>
              <a:rPr lang="zh-CN" altLang="en-US" dirty="0" smtClean="0"/>
              <a:t>：设置刷新是显示的文字</a:t>
            </a:r>
            <a:endParaRPr lang="en-US" altLang="zh-CN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下</a:t>
            </a:r>
            <a:r>
              <a:rPr lang="zh-CN" altLang="en-US" dirty="0" smtClean="0">
                <a:latin typeface="+mn-ea"/>
                <a:ea typeface="+mn-ea"/>
              </a:rPr>
              <a:t>拉刷新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264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30" y="5806089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157260606</TotalTime>
  <Pages>0</Pages>
  <Words>136</Words>
  <Characters>0</Characters>
  <Application>Microsoft Office PowerPoint</Application>
  <DocSecurity>0</DocSecurity>
  <PresentationFormat>自定义</PresentationFormat>
  <Lines>0</Lines>
  <Paragraphs>39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   混合应用开发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hl</cp:lastModifiedBy>
  <cp:revision>2795</cp:revision>
  <cp:lastPrinted>1899-12-30T00:00:00Z</cp:lastPrinted>
  <dcterms:created xsi:type="dcterms:W3CDTF">2003-05-12T10:17:00Z</dcterms:created>
  <dcterms:modified xsi:type="dcterms:W3CDTF">2018-02-06T07:02:47Z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