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773" r:id="rId2"/>
    <p:sldId id="832" r:id="rId3"/>
    <p:sldId id="879" r:id="rId4"/>
    <p:sldId id="927" r:id="rId5"/>
    <p:sldId id="928" r:id="rId6"/>
    <p:sldId id="929" r:id="rId7"/>
    <p:sldId id="930" r:id="rId8"/>
    <p:sldId id="932" r:id="rId9"/>
    <p:sldId id="931" r:id="rId10"/>
    <p:sldId id="918" r:id="rId11"/>
    <p:sldId id="933" r:id="rId12"/>
    <p:sldId id="794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特定历史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该数组</a:t>
            </a:r>
            <a:r>
              <a:rPr lang="zh-CN" altLang="en-US" dirty="0"/>
              <a:t>可以通过推送和弹</a:t>
            </a:r>
            <a:r>
              <a:rPr lang="zh-CN" altLang="en-US" dirty="0" smtClean="0"/>
              <a:t>出</a:t>
            </a:r>
            <a:r>
              <a:rPr lang="zh-CN" altLang="en-US" dirty="0"/>
              <a:t>视图</a:t>
            </a:r>
            <a:r>
              <a:rPr lang="zh-CN" altLang="en-US" dirty="0" smtClean="0"/>
              <a:t>或者</a:t>
            </a:r>
            <a:r>
              <a:rPr lang="zh-CN" altLang="en-US" dirty="0"/>
              <a:t>在历史中的任意位置插入和</a:t>
            </a:r>
            <a:r>
              <a:rPr lang="zh-CN" altLang="en-US" dirty="0" smtClean="0"/>
              <a:t>删除</a:t>
            </a:r>
            <a:r>
              <a:rPr lang="zh-CN" altLang="en-US" dirty="0"/>
              <a:t>视图</a:t>
            </a:r>
            <a:r>
              <a:rPr lang="zh-CN" altLang="en-US" dirty="0" smtClean="0"/>
              <a:t>来控制整个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注入</a:t>
            </a:r>
            <a:r>
              <a:rPr lang="en-US" altLang="zh-CN" dirty="0" err="1" smtClean="0"/>
              <a:t>NavController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NavController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构造函数中声明：</a:t>
            </a:r>
            <a:r>
              <a:rPr lang="en-US" altLang="zh-CN" dirty="0"/>
              <a:t>constructor(public </a:t>
            </a:r>
            <a:r>
              <a:rPr lang="en-US" altLang="zh-CN" dirty="0" err="1"/>
              <a:t>navCtrl</a:t>
            </a:r>
            <a:r>
              <a:rPr lang="en-US" altLang="zh-CN" dirty="0"/>
              <a:t>: </a:t>
            </a:r>
            <a:r>
              <a:rPr lang="en-US" altLang="zh-CN" dirty="0" err="1"/>
              <a:t>NavController</a:t>
            </a:r>
            <a:r>
              <a:rPr lang="en-US" altLang="zh-CN" dirty="0"/>
              <a:t>) { }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  <p:extLst>
      <p:ext uri="{BB962C8B-B14F-4D97-AF65-F5344CB8AC3E}">
        <p14:creationId xmlns:p14="http://schemas.microsoft.com/office/powerpoint/2010/main" val="7264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zh-CN" altLang="en-US" dirty="0" smtClean="0"/>
              <a:t>常用方法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( page</a:t>
            </a:r>
            <a:r>
              <a:rPr lang="en-US" altLang="zh-CN" dirty="0"/>
              <a:t>,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en-US" altLang="zh-CN" dirty="0"/>
              <a:t>) --  </a:t>
            </a:r>
            <a:r>
              <a:rPr lang="zh-CN" altLang="en-US" dirty="0" smtClean="0"/>
              <a:t>将新视图推入导航堆栈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page : </a:t>
            </a:r>
            <a:r>
              <a:rPr lang="zh-CN" altLang="en-US" dirty="0" smtClean="0"/>
              <a:t>推</a:t>
            </a:r>
            <a:r>
              <a:rPr lang="zh-CN" altLang="en-US" dirty="0"/>
              <a:t>入导航堆栈的</a:t>
            </a:r>
            <a:r>
              <a:rPr lang="zh-CN" altLang="en-US" dirty="0" smtClean="0"/>
              <a:t>组件名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传递给下一个视图</a:t>
            </a:r>
            <a:r>
              <a:rPr lang="zh-CN" altLang="en-US" smtClean="0"/>
              <a:t>的数据（对象类型）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pop -- </a:t>
            </a:r>
            <a:r>
              <a:rPr lang="zh-CN" altLang="en-US" dirty="0" smtClean="0"/>
              <a:t>从导航堆栈</a:t>
            </a:r>
            <a:r>
              <a:rPr lang="zh-CN" altLang="en-US" dirty="0"/>
              <a:t>中删除视图</a:t>
            </a:r>
            <a:endParaRPr lang="en-US" altLang="zh-CN" dirty="0" smtClean="0"/>
          </a:p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NavParams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NavParams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属性：接收的数据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  <p:extLst>
      <p:ext uri="{BB962C8B-B14F-4D97-AF65-F5344CB8AC3E}">
        <p14:creationId xmlns:p14="http://schemas.microsoft.com/office/powerpoint/2010/main" val="31860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环境搭建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</a:p>
          <a:p>
            <a:pPr marL="360000"/>
            <a:r>
              <a:rPr lang="zh-CN" altLang="en-US" sz="2800" dirty="0" smtClean="0"/>
              <a:t> 项目创建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ionic  start </a:t>
            </a:r>
            <a:r>
              <a:rPr lang="zh-CN" altLang="en-US" dirty="0" smtClean="0"/>
              <a:t>项目名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blank/tabs/</a:t>
            </a:r>
            <a:r>
              <a:rPr lang="en-US" altLang="zh-CN" sz="2400" dirty="0" err="1" smtClean="0"/>
              <a:t>sidemenu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blank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mtClean="0">
                <a:latin typeface="+mn-ea"/>
                <a:ea typeface="+mn-ea"/>
              </a:rPr>
              <a:t>空白项目 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tabs : </a:t>
            </a:r>
            <a:r>
              <a:rPr lang="zh-CN" altLang="en-US" dirty="0" smtClean="0">
                <a:latin typeface="+mn-ea"/>
                <a:ea typeface="+mn-ea"/>
              </a:rPr>
              <a:t>带底部切换的项目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sidemenu</a:t>
            </a:r>
            <a:r>
              <a:rPr lang="en-US" altLang="zh-CN" dirty="0" smtClean="0">
                <a:latin typeface="+mn-ea"/>
                <a:ea typeface="+mn-ea"/>
              </a:rPr>
              <a:t> : </a:t>
            </a:r>
            <a:r>
              <a:rPr lang="zh-CN" altLang="en-US" dirty="0" smtClean="0">
                <a:latin typeface="+mn-ea"/>
                <a:ea typeface="+mn-ea"/>
              </a:rPr>
              <a:t>带侧边栏的项目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361587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项目启动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 ionic  serve</a:t>
            </a:r>
            <a:endParaRPr lang="en-US" altLang="zh-CN" dirty="0"/>
          </a:p>
          <a:p>
            <a:pPr marL="360000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node </a:t>
            </a:r>
            <a:r>
              <a:rPr lang="zh-CN" altLang="en-US" dirty="0"/>
              <a:t>各类依赖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/>
              <a:t>resources </a:t>
            </a:r>
            <a:r>
              <a:rPr lang="zh-CN" altLang="en-US" dirty="0"/>
              <a:t>：</a:t>
            </a:r>
            <a:r>
              <a:rPr lang="en-US" altLang="zh-CN" dirty="0"/>
              <a:t>android/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资源（更换图标和启动动画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plugins</a:t>
            </a:r>
            <a:r>
              <a:rPr lang="zh-CN" altLang="en-US" dirty="0"/>
              <a:t>：插件文件夹，里面放置各种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/>
              <a:t>安装的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：生成 </a:t>
            </a:r>
            <a:r>
              <a:rPr lang="en-US" altLang="zh-CN" dirty="0"/>
              <a:t>android </a:t>
            </a:r>
            <a:r>
              <a:rPr lang="zh-CN" altLang="en-US" dirty="0"/>
              <a:t>或者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包存放位置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www</a:t>
            </a:r>
            <a:r>
              <a:rPr lang="zh-CN" altLang="en-US" dirty="0"/>
              <a:t>：静态文件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38913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 </a:t>
            </a:r>
            <a:r>
              <a:rPr lang="en-US" altLang="zh-CN" dirty="0" err="1"/>
              <a:t>src</a:t>
            </a:r>
            <a:r>
              <a:rPr lang="zh-CN" altLang="en-US" dirty="0"/>
              <a:t>：开发工作目录，页面、样式、脚本和图片都放在这个目录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app</a:t>
            </a:r>
            <a:r>
              <a:rPr lang="zh-CN" altLang="en-US" dirty="0"/>
              <a:t>：应用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assets</a:t>
            </a:r>
            <a:r>
              <a:rPr lang="zh-CN" altLang="en-US" dirty="0"/>
              <a:t>：资源目录（静态文件（图片，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框架等））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pages</a:t>
            </a:r>
            <a:r>
              <a:rPr lang="zh-CN" altLang="en-US" dirty="0"/>
              <a:t>：页面文件，放置编写的页面文件，包括：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scss</a:t>
            </a:r>
            <a:r>
              <a:rPr lang="zh-CN" altLang="en-US" dirty="0"/>
              <a:t>，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theme</a:t>
            </a:r>
            <a:r>
              <a:rPr lang="zh-CN" altLang="en-US" dirty="0"/>
              <a:t>：主题文件，里面有一个 </a:t>
            </a:r>
            <a:r>
              <a:rPr lang="en-US" altLang="zh-CN" dirty="0" err="1"/>
              <a:t>scss</a:t>
            </a:r>
            <a:r>
              <a:rPr lang="en-US" altLang="zh-CN" dirty="0"/>
              <a:t> </a:t>
            </a:r>
            <a:r>
              <a:rPr lang="zh-CN" altLang="en-US" dirty="0"/>
              <a:t>文件，设置主题</a:t>
            </a:r>
            <a:r>
              <a:rPr lang="zh-CN" altLang="en-US" dirty="0" smtClean="0"/>
              <a:t>信息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6000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79878"/>
            <a:ext cx="10660883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/>
              <a:t> </a:t>
            </a:r>
            <a:r>
              <a:rPr lang="zh-CN" altLang="en-US" dirty="0" smtClean="0"/>
              <a:t>路由配置  </a:t>
            </a:r>
            <a:r>
              <a:rPr lang="en-US" altLang="zh-CN" dirty="0" smtClean="0"/>
              <a:t>--  tabs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&lt;ion-tabs&gt; </a:t>
            </a:r>
            <a:r>
              <a:rPr lang="zh-CN" altLang="en-US" dirty="0" smtClean="0"/>
              <a:t>实现</a:t>
            </a:r>
            <a:r>
              <a:rPr lang="zh-CN" altLang="en-US" dirty="0"/>
              <a:t>在应用程序的不同</a:t>
            </a:r>
            <a:r>
              <a:rPr lang="zh-CN" altLang="en-US" dirty="0" smtClean="0"/>
              <a:t>页面之间导航，是</a:t>
            </a:r>
            <a:r>
              <a:rPr lang="en-US" altLang="zh-CN" dirty="0" smtClean="0"/>
              <a:t>&lt;ion-tab&gt;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3362" lvl="2"/>
            <a:r>
              <a:rPr lang="zh-CN" altLang="en-US" dirty="0" smtClean="0"/>
              <a:t> </a:t>
            </a:r>
            <a:r>
              <a:rPr lang="en-US" altLang="zh-CN" dirty="0" err="1" smtClean="0"/>
              <a:t>selectedIndex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属性可设置首次</a:t>
            </a:r>
            <a:r>
              <a:rPr lang="zh-CN" altLang="en-US" dirty="0"/>
              <a:t>加载时的</a:t>
            </a:r>
            <a:r>
              <a:rPr lang="zh-CN" altLang="en-US" dirty="0" smtClean="0"/>
              <a:t>默认加载项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 &lt;ion-tab&gt; </a:t>
            </a:r>
            <a:r>
              <a:rPr lang="zh-CN" altLang="en-US" dirty="0" smtClean="0"/>
              <a:t>添加路由选项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属性设置该项加载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tabTitle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属性设置该项上</a:t>
            </a:r>
            <a:r>
              <a:rPr lang="zh-CN" altLang="en-US" dirty="0"/>
              <a:t>显示的可选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tabIcon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设置可选</a:t>
            </a:r>
            <a:r>
              <a:rPr lang="zh-CN" altLang="en-US" dirty="0"/>
              <a:t>图标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路由配置</a:t>
            </a:r>
          </a:p>
        </p:txBody>
      </p:sp>
    </p:spTree>
    <p:extLst>
      <p:ext uri="{BB962C8B-B14F-4D97-AF65-F5344CB8AC3E}">
        <p14:creationId xmlns:p14="http://schemas.microsoft.com/office/powerpoint/2010/main" val="18333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新增页面配置路由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命令：</a:t>
            </a:r>
            <a:r>
              <a:rPr lang="en-US" altLang="zh-CN" dirty="0">
                <a:latin typeface="+mn-ea"/>
                <a:ea typeface="+mn-ea"/>
              </a:rPr>
              <a:t>ionic 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g  page  </a:t>
            </a:r>
            <a:r>
              <a:rPr lang="zh-CN" altLang="en-US" dirty="0">
                <a:latin typeface="+mn-ea"/>
                <a:ea typeface="+mn-ea"/>
              </a:rPr>
              <a:t>页面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dirty="0" err="1" smtClean="0"/>
              <a:t>app.module.ts</a:t>
            </a:r>
            <a:r>
              <a:rPr lang="en-US" altLang="zh-CN" dirty="0" smtClean="0"/>
              <a:t> </a:t>
            </a:r>
            <a:r>
              <a:rPr lang="zh-CN" altLang="en-US" dirty="0"/>
              <a:t>引入组件，注册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zh-CN" altLang="en-US" dirty="0"/>
              <a:t>页面名</a:t>
            </a:r>
            <a:r>
              <a:rPr lang="en-US" altLang="zh-CN" dirty="0" smtClean="0"/>
              <a:t>Page </a:t>
            </a:r>
            <a:r>
              <a:rPr lang="en-US" altLang="zh-CN" dirty="0"/>
              <a:t>} from </a:t>
            </a:r>
            <a:r>
              <a:rPr lang="en-US" altLang="zh-CN" dirty="0" smtClean="0"/>
              <a:t>‘../</a:t>
            </a:r>
            <a:r>
              <a:rPr lang="en-US" altLang="zh-CN" dirty="0"/>
              <a:t>pages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';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zh-CN" altLang="en-US" sz="2200" dirty="0" smtClean="0"/>
              <a:t>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entryComponents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中注册</a:t>
            </a:r>
            <a:endParaRPr lang="en-US" altLang="zh-CN" sz="2200" dirty="0" smtClean="0"/>
          </a:p>
          <a:p>
            <a:pPr marL="591775" lvl="1"/>
            <a:r>
              <a:rPr lang="zh-CN" altLang="en-US" dirty="0" smtClean="0"/>
              <a:t> 在 </a:t>
            </a:r>
            <a:r>
              <a:rPr lang="en-US" altLang="zh-CN" dirty="0" err="1"/>
              <a:t>tabs.ts</a:t>
            </a:r>
            <a:r>
              <a:rPr lang="en-US" altLang="zh-CN" dirty="0"/>
              <a:t> </a:t>
            </a:r>
            <a:r>
              <a:rPr lang="zh-CN" altLang="en-US" dirty="0"/>
              <a:t>页面引入组件，配置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import { </a:t>
            </a:r>
            <a:r>
              <a:rPr lang="zh-CN" altLang="en-US" dirty="0"/>
              <a:t>页面名</a:t>
            </a:r>
            <a:r>
              <a:rPr lang="en-US" altLang="zh-CN" dirty="0"/>
              <a:t>Page } from </a:t>
            </a:r>
            <a:r>
              <a:rPr lang="en-US" altLang="zh-CN" dirty="0" smtClean="0"/>
              <a:t>‘../</a:t>
            </a:r>
            <a:r>
              <a:rPr lang="zh-CN" altLang="en-US" dirty="0"/>
              <a:t>页面名</a:t>
            </a:r>
            <a:r>
              <a:rPr lang="en-US" altLang="zh-CN" dirty="0"/>
              <a:t>/</a:t>
            </a:r>
            <a:r>
              <a:rPr lang="zh-CN" altLang="en-US" dirty="0"/>
              <a:t>页面名</a:t>
            </a:r>
            <a:r>
              <a:rPr lang="en-US" altLang="zh-CN" dirty="0"/>
              <a:t>';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配置路由</a:t>
            </a:r>
          </a:p>
        </p:txBody>
      </p:sp>
    </p:spTree>
    <p:extLst>
      <p:ext uri="{BB962C8B-B14F-4D97-AF65-F5344CB8AC3E}">
        <p14:creationId xmlns:p14="http://schemas.microsoft.com/office/powerpoint/2010/main" val="1376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视图切换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639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157259782</TotalTime>
  <Pages>0</Pages>
  <Words>486</Words>
  <Characters>0</Characters>
  <Application>Microsoft Office PowerPoint</Application>
  <DocSecurity>0</DocSecurity>
  <PresentationFormat>自定义</PresentationFormat>
  <Lines>0</Lines>
  <Paragraphs>75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2695</cp:revision>
  <cp:lastPrinted>1899-12-30T00:00:00Z</cp:lastPrinted>
  <dcterms:created xsi:type="dcterms:W3CDTF">2003-05-12T10:17:00Z</dcterms:created>
  <dcterms:modified xsi:type="dcterms:W3CDTF">2018-02-06T03:25:50Z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