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68" r:id="rId3"/>
    <p:sldId id="266" r:id="rId4"/>
    <p:sldId id="257" r:id="rId5"/>
    <p:sldId id="261" r:id="rId6"/>
    <p:sldId id="262" r:id="rId7"/>
    <p:sldId id="258"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59AAE5EE-5A46-496E-B271-335B35B743A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495C7E-89E4-4C95-922C-EB34E4B9A11A}">
      <dgm:prSet/>
      <dgm:spPr/>
      <dgm:t>
        <a:bodyPr/>
        <a:lstStyle/>
        <a:p>
          <a:pPr>
            <a:lnSpc>
              <a:spcPct val="100000"/>
            </a:lnSpc>
          </a:pPr>
          <a:r>
            <a:rPr lang="en-IN" b="1"/>
            <a:t>A</a:t>
          </a:r>
          <a:r>
            <a:rPr lang="en-IN" b="1" i="0"/>
            <a:t>lgorithms</a:t>
          </a:r>
          <a:r>
            <a:rPr lang="en-US" b="1"/>
            <a:t>:</a:t>
          </a:r>
          <a:r>
            <a:rPr lang="en-US"/>
            <a:t> Random Forest Classifier will be used to classify the dataset</a:t>
          </a:r>
          <a:endParaRPr lang="en-US" dirty="0"/>
        </a:p>
      </dgm:t>
    </dgm:pt>
    <dgm:pt modelId="{5D0F33B9-B50C-4FC5-86E0-C0A71404A6F5}" type="parTrans" cxnId="{19333EB4-1C05-47C4-9EDE-C780927DDECD}">
      <dgm:prSet/>
      <dgm:spPr/>
      <dgm:t>
        <a:bodyPr/>
        <a:lstStyle/>
        <a:p>
          <a:endParaRPr lang="en-US"/>
        </a:p>
      </dgm:t>
    </dgm:pt>
    <dgm:pt modelId="{88F165D1-EEED-41F3-8B2C-F5990BE26111}" type="sibTrans" cxnId="{19333EB4-1C05-47C4-9EDE-C780927DDECD}">
      <dgm:prSet/>
      <dgm:spPr/>
      <dgm:t>
        <a:bodyPr/>
        <a:lstStyle/>
        <a:p>
          <a:pPr>
            <a:lnSpc>
              <a:spcPct val="100000"/>
            </a:lnSpc>
          </a:pPr>
          <a:endParaRPr lang="en-US"/>
        </a:p>
      </dgm:t>
    </dgm:pt>
    <dgm:pt modelId="{0C791D54-A237-435A-81FA-208CEC1FDDD3}">
      <dgm:prSet/>
      <dgm:spPr/>
      <dgm:t>
        <a:bodyPr/>
        <a:lstStyle/>
        <a:p>
          <a:pPr>
            <a:lnSpc>
              <a:spcPct val="100000"/>
            </a:lnSpc>
          </a:pPr>
          <a:r>
            <a:rPr lang="en-IN" b="1"/>
            <a:t>D</a:t>
          </a:r>
          <a:r>
            <a:rPr lang="en-IN" b="1" i="0"/>
            <a:t>atasets: </a:t>
          </a:r>
          <a:r>
            <a:rPr lang="en-IN" b="0" i="0"/>
            <a:t>we use the </a:t>
          </a:r>
          <a:r>
            <a:rPr lang="en-US" i="0"/>
            <a:t>IMDB Dataset of 50K Movie Reviews from Kaggle repository.</a:t>
          </a:r>
          <a:endParaRPr lang="en-US" dirty="0"/>
        </a:p>
      </dgm:t>
    </dgm:pt>
    <dgm:pt modelId="{F56F21E1-319B-4A9C-8EB0-24976E0D7AEE}" type="parTrans" cxnId="{40400C1C-BD19-4DB0-8507-360E47AA5AAF}">
      <dgm:prSet/>
      <dgm:spPr/>
      <dgm:t>
        <a:bodyPr/>
        <a:lstStyle/>
        <a:p>
          <a:endParaRPr lang="en-US"/>
        </a:p>
      </dgm:t>
    </dgm:pt>
    <dgm:pt modelId="{68E0A997-374C-40AE-BDD6-237983B6D42C}" type="sibTrans" cxnId="{40400C1C-BD19-4DB0-8507-360E47AA5AAF}">
      <dgm:prSet/>
      <dgm:spPr/>
      <dgm:t>
        <a:bodyPr/>
        <a:lstStyle/>
        <a:p>
          <a:pPr>
            <a:lnSpc>
              <a:spcPct val="100000"/>
            </a:lnSpc>
          </a:pPr>
          <a:endParaRPr lang="en-US"/>
        </a:p>
      </dgm:t>
    </dgm:pt>
    <dgm:pt modelId="{D2D9A982-9CAF-4905-99A0-CB424EF10415}">
      <dgm:prSet/>
      <dgm:spPr/>
      <dgm:t>
        <a:bodyPr/>
        <a:lstStyle/>
        <a:p>
          <a:pPr>
            <a:lnSpc>
              <a:spcPct val="100000"/>
            </a:lnSpc>
          </a:pPr>
          <a:r>
            <a:rPr lang="en-IN" b="1" i="0"/>
            <a:t>Models: </a:t>
          </a:r>
          <a:r>
            <a:rPr lang="en-US" b="0" i="0"/>
            <a:t>Word2Vec creates clusters of semantically related words</a:t>
          </a:r>
          <a:endParaRPr lang="en-US" dirty="0"/>
        </a:p>
      </dgm:t>
    </dgm:pt>
    <dgm:pt modelId="{F01A6019-4938-443F-BFE2-4A378176B290}" type="parTrans" cxnId="{070A142F-5292-4293-B525-814FBB5052D3}">
      <dgm:prSet/>
      <dgm:spPr/>
      <dgm:t>
        <a:bodyPr/>
        <a:lstStyle/>
        <a:p>
          <a:endParaRPr lang="en-US"/>
        </a:p>
      </dgm:t>
    </dgm:pt>
    <dgm:pt modelId="{C093067D-9C76-4854-9B45-FB9662AE6B4E}" type="sibTrans" cxnId="{070A142F-5292-4293-B525-814FBB5052D3}">
      <dgm:prSet/>
      <dgm:spPr/>
      <dgm:t>
        <a:bodyPr/>
        <a:lstStyle/>
        <a:p>
          <a:pPr>
            <a:lnSpc>
              <a:spcPct val="100000"/>
            </a:lnSpc>
          </a:pPr>
          <a:endParaRPr lang="en-US"/>
        </a:p>
      </dgm:t>
    </dgm:pt>
    <dgm:pt modelId="{7E92CF04-CCE9-40CA-9AF9-C29C8310FE1A}">
      <dgm:prSet/>
      <dgm:spPr/>
      <dgm:t>
        <a:bodyPr/>
        <a:lstStyle/>
        <a:p>
          <a:pPr>
            <a:lnSpc>
              <a:spcPct val="100000"/>
            </a:lnSpc>
          </a:pPr>
          <a:r>
            <a:rPr lang="en-IN" b="1" i="0"/>
            <a:t>Tools:</a:t>
          </a:r>
          <a:r>
            <a:rPr lang="en-IN" b="0" i="0"/>
            <a:t> we </a:t>
          </a:r>
          <a:r>
            <a:rPr lang="en-IN"/>
            <a:t>use libraries like NLTK, matplotlib word_tokenize, tensorflow keras, sklearn for modelling and visualization.</a:t>
          </a:r>
          <a:endParaRPr lang="en-US" dirty="0"/>
        </a:p>
      </dgm:t>
    </dgm:pt>
    <dgm:pt modelId="{A5597CAA-EB21-4D57-A7C6-400460A8689D}" type="parTrans" cxnId="{0F6EC7CE-B5B9-4E48-97E0-A7D59F724EFF}">
      <dgm:prSet/>
      <dgm:spPr/>
      <dgm:t>
        <a:bodyPr/>
        <a:lstStyle/>
        <a:p>
          <a:endParaRPr lang="en-US"/>
        </a:p>
      </dgm:t>
    </dgm:pt>
    <dgm:pt modelId="{27F4EA82-2E2A-444A-A940-D419B8686ABC}" type="sibTrans" cxnId="{0F6EC7CE-B5B9-4E48-97E0-A7D59F724EFF}">
      <dgm:prSet/>
      <dgm:spPr/>
      <dgm:t>
        <a:bodyPr/>
        <a:lstStyle/>
        <a:p>
          <a:pPr>
            <a:lnSpc>
              <a:spcPct val="100000"/>
            </a:lnSpc>
          </a:pPr>
          <a:endParaRPr lang="en-US"/>
        </a:p>
      </dgm:t>
    </dgm:pt>
    <dgm:pt modelId="{6DCF2AC9-92BB-443C-B5B8-88F4BDBAD961}">
      <dgm:prSet/>
      <dgm:spPr/>
      <dgm:t>
        <a:bodyPr/>
        <a:lstStyle/>
        <a:p>
          <a:pPr>
            <a:lnSpc>
              <a:spcPct val="100000"/>
            </a:lnSpc>
          </a:pPr>
          <a:r>
            <a:rPr lang="en-IN" b="1" i="0"/>
            <a:t>Techniques:</a:t>
          </a:r>
          <a:r>
            <a:rPr lang="en-IN" b="0" i="0"/>
            <a:t> </a:t>
          </a:r>
          <a:r>
            <a:rPr lang="en-US"/>
            <a:t>Bag Of Words will be used to process the input comments. </a:t>
          </a:r>
          <a:r>
            <a:rPr lang="en-US" b="0" i="0"/>
            <a:t>a clustering algorithm such as K-Means</a:t>
          </a:r>
          <a:endParaRPr lang="en-US" dirty="0"/>
        </a:p>
      </dgm:t>
    </dgm:pt>
    <dgm:pt modelId="{071F5004-719A-4E94-98DF-F645C96828A3}" type="parTrans" cxnId="{52D268EF-BC77-4504-A962-1637C2B8805B}">
      <dgm:prSet/>
      <dgm:spPr/>
      <dgm:t>
        <a:bodyPr/>
        <a:lstStyle/>
        <a:p>
          <a:endParaRPr lang="en-US"/>
        </a:p>
      </dgm:t>
    </dgm:pt>
    <dgm:pt modelId="{7A18B325-96E2-45F6-8A9F-FCC0A0E1D5D8}" type="sibTrans" cxnId="{52D268EF-BC77-4504-A962-1637C2B8805B}">
      <dgm:prSet/>
      <dgm:spPr/>
      <dgm:t>
        <a:bodyPr/>
        <a:lstStyle/>
        <a:p>
          <a:endParaRPr lang="en-US"/>
        </a:p>
      </dgm:t>
    </dgm:pt>
    <dgm:pt modelId="{5D2FAEE5-BCBC-41AD-BADB-621146A7BA86}" type="pres">
      <dgm:prSet presAssocID="{59AAE5EE-5A46-496E-B271-335B35B743A9}" presName="root" presStyleCnt="0">
        <dgm:presLayoutVars>
          <dgm:dir/>
          <dgm:resizeHandles val="exact"/>
        </dgm:presLayoutVars>
      </dgm:prSet>
      <dgm:spPr/>
    </dgm:pt>
    <dgm:pt modelId="{98F9266F-0368-457D-8AE6-88E380FAAD76}" type="pres">
      <dgm:prSet presAssocID="{A3495C7E-89E4-4C95-922C-EB34E4B9A11A}" presName="compNode" presStyleCnt="0"/>
      <dgm:spPr/>
    </dgm:pt>
    <dgm:pt modelId="{89497211-4361-446C-83CB-65B3B970114E}" type="pres">
      <dgm:prSet presAssocID="{A3495C7E-89E4-4C95-922C-EB34E4B9A11A}" presName="bgRect" presStyleLbl="bgShp" presStyleIdx="0" presStyleCnt="5"/>
      <dgm:spPr/>
    </dgm:pt>
    <dgm:pt modelId="{92D81243-DEA4-4E74-9C6B-30983E7D0695}" type="pres">
      <dgm:prSet presAssocID="{A3495C7E-89E4-4C95-922C-EB34E4B9A11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DA95D2B-520F-43B6-87FC-B814CC82364C}" type="pres">
      <dgm:prSet presAssocID="{A3495C7E-89E4-4C95-922C-EB34E4B9A11A}" presName="spaceRect" presStyleCnt="0"/>
      <dgm:spPr/>
    </dgm:pt>
    <dgm:pt modelId="{C2D9850D-374C-4E1D-B244-42CBEE4AC803}" type="pres">
      <dgm:prSet presAssocID="{A3495C7E-89E4-4C95-922C-EB34E4B9A11A}" presName="parTx" presStyleLbl="revTx" presStyleIdx="0" presStyleCnt="5">
        <dgm:presLayoutVars>
          <dgm:chMax val="0"/>
          <dgm:chPref val="0"/>
        </dgm:presLayoutVars>
      </dgm:prSet>
      <dgm:spPr/>
    </dgm:pt>
    <dgm:pt modelId="{A7326AA5-A810-4460-8CF4-C8F771BD5E66}" type="pres">
      <dgm:prSet presAssocID="{88F165D1-EEED-41F3-8B2C-F5990BE26111}" presName="sibTrans" presStyleCnt="0"/>
      <dgm:spPr/>
    </dgm:pt>
    <dgm:pt modelId="{C13CBD8B-61E6-4C44-B2BD-2F7E1B5C62EA}" type="pres">
      <dgm:prSet presAssocID="{0C791D54-A237-435A-81FA-208CEC1FDDD3}" presName="compNode" presStyleCnt="0"/>
      <dgm:spPr/>
    </dgm:pt>
    <dgm:pt modelId="{867D1EB8-FDA1-4E3D-B40D-0795A965A925}" type="pres">
      <dgm:prSet presAssocID="{0C791D54-A237-435A-81FA-208CEC1FDDD3}" presName="bgRect" presStyleLbl="bgShp" presStyleIdx="1" presStyleCnt="5"/>
      <dgm:spPr/>
    </dgm:pt>
    <dgm:pt modelId="{25CF0043-0522-4769-83AB-FD7E820B359F}" type="pres">
      <dgm:prSet presAssocID="{0C791D54-A237-435A-81FA-208CEC1FDD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53E1F41D-4CE1-47E3-88A2-CA8394A8FD70}" type="pres">
      <dgm:prSet presAssocID="{0C791D54-A237-435A-81FA-208CEC1FDDD3}" presName="spaceRect" presStyleCnt="0"/>
      <dgm:spPr/>
    </dgm:pt>
    <dgm:pt modelId="{0B469857-DBCD-4CF6-9B78-2F536E4FBF00}" type="pres">
      <dgm:prSet presAssocID="{0C791D54-A237-435A-81FA-208CEC1FDDD3}" presName="parTx" presStyleLbl="revTx" presStyleIdx="1" presStyleCnt="5">
        <dgm:presLayoutVars>
          <dgm:chMax val="0"/>
          <dgm:chPref val="0"/>
        </dgm:presLayoutVars>
      </dgm:prSet>
      <dgm:spPr/>
    </dgm:pt>
    <dgm:pt modelId="{CE2F6575-B114-4137-B5AE-C91FFDD593E8}" type="pres">
      <dgm:prSet presAssocID="{68E0A997-374C-40AE-BDD6-237983B6D42C}" presName="sibTrans" presStyleCnt="0"/>
      <dgm:spPr/>
    </dgm:pt>
    <dgm:pt modelId="{1E2D0742-E27B-4C5B-9B47-DDE31C6B896E}" type="pres">
      <dgm:prSet presAssocID="{D2D9A982-9CAF-4905-99A0-CB424EF10415}" presName="compNode" presStyleCnt="0"/>
      <dgm:spPr/>
    </dgm:pt>
    <dgm:pt modelId="{0025508B-2B4C-4635-B534-FA894797A080}" type="pres">
      <dgm:prSet presAssocID="{D2D9A982-9CAF-4905-99A0-CB424EF10415}" presName="bgRect" presStyleLbl="bgShp" presStyleIdx="2" presStyleCnt="5"/>
      <dgm:spPr/>
    </dgm:pt>
    <dgm:pt modelId="{7A25FA1D-B9E0-465E-867B-677711F60D1D}" type="pres">
      <dgm:prSet presAssocID="{D2D9A982-9CAF-4905-99A0-CB424EF104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CCC3BCC5-14AC-4C50-96DE-3FB703CED7D1}" type="pres">
      <dgm:prSet presAssocID="{D2D9A982-9CAF-4905-99A0-CB424EF10415}" presName="spaceRect" presStyleCnt="0"/>
      <dgm:spPr/>
    </dgm:pt>
    <dgm:pt modelId="{E13FD635-582D-4192-9426-4F2F09638B8A}" type="pres">
      <dgm:prSet presAssocID="{D2D9A982-9CAF-4905-99A0-CB424EF10415}" presName="parTx" presStyleLbl="revTx" presStyleIdx="2" presStyleCnt="5">
        <dgm:presLayoutVars>
          <dgm:chMax val="0"/>
          <dgm:chPref val="0"/>
        </dgm:presLayoutVars>
      </dgm:prSet>
      <dgm:spPr/>
    </dgm:pt>
    <dgm:pt modelId="{F79DFA5E-3364-4254-9612-0E30B6205A52}" type="pres">
      <dgm:prSet presAssocID="{C093067D-9C76-4854-9B45-FB9662AE6B4E}" presName="sibTrans" presStyleCnt="0"/>
      <dgm:spPr/>
    </dgm:pt>
    <dgm:pt modelId="{C046236F-2244-43AF-9281-B81E1CB1098D}" type="pres">
      <dgm:prSet presAssocID="{7E92CF04-CCE9-40CA-9AF9-C29C8310FE1A}" presName="compNode" presStyleCnt="0"/>
      <dgm:spPr/>
    </dgm:pt>
    <dgm:pt modelId="{80D57EBA-67EB-434B-9469-F5C453184E67}" type="pres">
      <dgm:prSet presAssocID="{7E92CF04-CCE9-40CA-9AF9-C29C8310FE1A}" presName="bgRect" presStyleLbl="bgShp" presStyleIdx="3" presStyleCnt="5"/>
      <dgm:spPr/>
    </dgm:pt>
    <dgm:pt modelId="{7F9A21CD-9059-4AD3-8C14-FCD714658A40}" type="pres">
      <dgm:prSet presAssocID="{7E92CF04-CCE9-40CA-9AF9-C29C8310FE1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3775288A-18D8-4707-9A1C-561DFB6A1624}" type="pres">
      <dgm:prSet presAssocID="{7E92CF04-CCE9-40CA-9AF9-C29C8310FE1A}" presName="spaceRect" presStyleCnt="0"/>
      <dgm:spPr/>
    </dgm:pt>
    <dgm:pt modelId="{DB49602D-69D1-4E7B-B035-CC1311960015}" type="pres">
      <dgm:prSet presAssocID="{7E92CF04-CCE9-40CA-9AF9-C29C8310FE1A}" presName="parTx" presStyleLbl="revTx" presStyleIdx="3" presStyleCnt="5">
        <dgm:presLayoutVars>
          <dgm:chMax val="0"/>
          <dgm:chPref val="0"/>
        </dgm:presLayoutVars>
      </dgm:prSet>
      <dgm:spPr/>
    </dgm:pt>
    <dgm:pt modelId="{76EEA5C6-EAEE-4A81-92E5-4F8D51DE93EA}" type="pres">
      <dgm:prSet presAssocID="{27F4EA82-2E2A-444A-A940-D419B8686ABC}" presName="sibTrans" presStyleCnt="0"/>
      <dgm:spPr/>
    </dgm:pt>
    <dgm:pt modelId="{D2D7D8F7-C09C-4BED-AD0C-3CF286727842}" type="pres">
      <dgm:prSet presAssocID="{6DCF2AC9-92BB-443C-B5B8-88F4BDBAD961}" presName="compNode" presStyleCnt="0"/>
      <dgm:spPr/>
    </dgm:pt>
    <dgm:pt modelId="{83D86505-FCCD-40CB-BCBC-9BD029D30E97}" type="pres">
      <dgm:prSet presAssocID="{6DCF2AC9-92BB-443C-B5B8-88F4BDBAD961}" presName="bgRect" presStyleLbl="bgShp" presStyleIdx="4" presStyleCnt="5"/>
      <dgm:spPr/>
    </dgm:pt>
    <dgm:pt modelId="{78A3A401-FE34-43A5-A66E-1BD49388EEC3}" type="pres">
      <dgm:prSet presAssocID="{6DCF2AC9-92BB-443C-B5B8-88F4BDBAD96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2BCD16FF-022A-4CC9-BF1A-38AAD36D4BF9}" type="pres">
      <dgm:prSet presAssocID="{6DCF2AC9-92BB-443C-B5B8-88F4BDBAD961}" presName="spaceRect" presStyleCnt="0"/>
      <dgm:spPr/>
    </dgm:pt>
    <dgm:pt modelId="{ED3DE11E-ABD0-42F9-97C5-F24A7E40C21F}" type="pres">
      <dgm:prSet presAssocID="{6DCF2AC9-92BB-443C-B5B8-88F4BDBAD961}" presName="parTx" presStyleLbl="revTx" presStyleIdx="4" presStyleCnt="5">
        <dgm:presLayoutVars>
          <dgm:chMax val="0"/>
          <dgm:chPref val="0"/>
        </dgm:presLayoutVars>
      </dgm:prSet>
      <dgm:spPr/>
    </dgm:pt>
  </dgm:ptLst>
  <dgm:cxnLst>
    <dgm:cxn modelId="{40400C1C-BD19-4DB0-8507-360E47AA5AAF}" srcId="{59AAE5EE-5A46-496E-B271-335B35B743A9}" destId="{0C791D54-A237-435A-81FA-208CEC1FDDD3}" srcOrd="1" destOrd="0" parTransId="{F56F21E1-319B-4A9C-8EB0-24976E0D7AEE}" sibTransId="{68E0A997-374C-40AE-BDD6-237983B6D42C}"/>
    <dgm:cxn modelId="{C874AE1E-E059-4E98-A849-CDCFAAE500D5}" type="presOf" srcId="{7E92CF04-CCE9-40CA-9AF9-C29C8310FE1A}" destId="{DB49602D-69D1-4E7B-B035-CC1311960015}" srcOrd="0" destOrd="0" presId="urn:microsoft.com/office/officeart/2018/2/layout/IconVerticalSolidList"/>
    <dgm:cxn modelId="{070A142F-5292-4293-B525-814FBB5052D3}" srcId="{59AAE5EE-5A46-496E-B271-335B35B743A9}" destId="{D2D9A982-9CAF-4905-99A0-CB424EF10415}" srcOrd="2" destOrd="0" parTransId="{F01A6019-4938-443F-BFE2-4A378176B290}" sibTransId="{C093067D-9C76-4854-9B45-FB9662AE6B4E}"/>
    <dgm:cxn modelId="{45D02368-A91F-4DB8-B5D1-BFD637D36C88}" type="presOf" srcId="{D2D9A982-9CAF-4905-99A0-CB424EF10415}" destId="{E13FD635-582D-4192-9426-4F2F09638B8A}" srcOrd="0" destOrd="0" presId="urn:microsoft.com/office/officeart/2018/2/layout/IconVerticalSolidList"/>
    <dgm:cxn modelId="{B7C02782-768C-4092-A119-CC39D5BA72F1}" type="presOf" srcId="{6DCF2AC9-92BB-443C-B5B8-88F4BDBAD961}" destId="{ED3DE11E-ABD0-42F9-97C5-F24A7E40C21F}" srcOrd="0" destOrd="0" presId="urn:microsoft.com/office/officeart/2018/2/layout/IconVerticalSolidList"/>
    <dgm:cxn modelId="{C56EC59E-205C-47BD-8E5F-B56069D21C65}" type="presOf" srcId="{A3495C7E-89E4-4C95-922C-EB34E4B9A11A}" destId="{C2D9850D-374C-4E1D-B244-42CBEE4AC803}" srcOrd="0" destOrd="0" presId="urn:microsoft.com/office/officeart/2018/2/layout/IconVerticalSolidList"/>
    <dgm:cxn modelId="{19333EB4-1C05-47C4-9EDE-C780927DDECD}" srcId="{59AAE5EE-5A46-496E-B271-335B35B743A9}" destId="{A3495C7E-89E4-4C95-922C-EB34E4B9A11A}" srcOrd="0" destOrd="0" parTransId="{5D0F33B9-B50C-4FC5-86E0-C0A71404A6F5}" sibTransId="{88F165D1-EEED-41F3-8B2C-F5990BE26111}"/>
    <dgm:cxn modelId="{C2D172BC-B3C1-42F5-8B47-E090B86925C9}" type="presOf" srcId="{59AAE5EE-5A46-496E-B271-335B35B743A9}" destId="{5D2FAEE5-BCBC-41AD-BADB-621146A7BA86}" srcOrd="0" destOrd="0" presId="urn:microsoft.com/office/officeart/2018/2/layout/IconVerticalSolidList"/>
    <dgm:cxn modelId="{0F6EC7CE-B5B9-4E48-97E0-A7D59F724EFF}" srcId="{59AAE5EE-5A46-496E-B271-335B35B743A9}" destId="{7E92CF04-CCE9-40CA-9AF9-C29C8310FE1A}" srcOrd="3" destOrd="0" parTransId="{A5597CAA-EB21-4D57-A7C6-400460A8689D}" sibTransId="{27F4EA82-2E2A-444A-A940-D419B8686ABC}"/>
    <dgm:cxn modelId="{809D01D7-17EA-4BDA-8B60-109C4A3FFC06}" type="presOf" srcId="{0C791D54-A237-435A-81FA-208CEC1FDDD3}" destId="{0B469857-DBCD-4CF6-9B78-2F536E4FBF00}" srcOrd="0" destOrd="0" presId="urn:microsoft.com/office/officeart/2018/2/layout/IconVerticalSolidList"/>
    <dgm:cxn modelId="{52D268EF-BC77-4504-A962-1637C2B8805B}" srcId="{59AAE5EE-5A46-496E-B271-335B35B743A9}" destId="{6DCF2AC9-92BB-443C-B5B8-88F4BDBAD961}" srcOrd="4" destOrd="0" parTransId="{071F5004-719A-4E94-98DF-F645C96828A3}" sibTransId="{7A18B325-96E2-45F6-8A9F-FCC0A0E1D5D8}"/>
    <dgm:cxn modelId="{2C1F961D-0121-46EB-8066-7EED0140AE0E}" type="presParOf" srcId="{5D2FAEE5-BCBC-41AD-BADB-621146A7BA86}" destId="{98F9266F-0368-457D-8AE6-88E380FAAD76}" srcOrd="0" destOrd="0" presId="urn:microsoft.com/office/officeart/2018/2/layout/IconVerticalSolidList"/>
    <dgm:cxn modelId="{44DDC722-46E5-467A-A1E9-DCC8C10F58EF}" type="presParOf" srcId="{98F9266F-0368-457D-8AE6-88E380FAAD76}" destId="{89497211-4361-446C-83CB-65B3B970114E}" srcOrd="0" destOrd="0" presId="urn:microsoft.com/office/officeart/2018/2/layout/IconVerticalSolidList"/>
    <dgm:cxn modelId="{5AD01260-ABB0-46AA-B046-1B6FF87CE534}" type="presParOf" srcId="{98F9266F-0368-457D-8AE6-88E380FAAD76}" destId="{92D81243-DEA4-4E74-9C6B-30983E7D0695}" srcOrd="1" destOrd="0" presId="urn:microsoft.com/office/officeart/2018/2/layout/IconVerticalSolidList"/>
    <dgm:cxn modelId="{AC9E9245-CD33-46A9-8FEB-49D5DFA74AAD}" type="presParOf" srcId="{98F9266F-0368-457D-8AE6-88E380FAAD76}" destId="{4DA95D2B-520F-43B6-87FC-B814CC82364C}" srcOrd="2" destOrd="0" presId="urn:microsoft.com/office/officeart/2018/2/layout/IconVerticalSolidList"/>
    <dgm:cxn modelId="{1C2072FF-A042-4A24-891A-B25FFF6DF6FC}" type="presParOf" srcId="{98F9266F-0368-457D-8AE6-88E380FAAD76}" destId="{C2D9850D-374C-4E1D-B244-42CBEE4AC803}" srcOrd="3" destOrd="0" presId="urn:microsoft.com/office/officeart/2018/2/layout/IconVerticalSolidList"/>
    <dgm:cxn modelId="{10CEDBAC-D12D-40CE-B5D0-1FFD9FBBE780}" type="presParOf" srcId="{5D2FAEE5-BCBC-41AD-BADB-621146A7BA86}" destId="{A7326AA5-A810-4460-8CF4-C8F771BD5E66}" srcOrd="1" destOrd="0" presId="urn:microsoft.com/office/officeart/2018/2/layout/IconVerticalSolidList"/>
    <dgm:cxn modelId="{FCA13611-94A0-4157-8388-8CEEDDD08388}" type="presParOf" srcId="{5D2FAEE5-BCBC-41AD-BADB-621146A7BA86}" destId="{C13CBD8B-61E6-4C44-B2BD-2F7E1B5C62EA}" srcOrd="2" destOrd="0" presId="urn:microsoft.com/office/officeart/2018/2/layout/IconVerticalSolidList"/>
    <dgm:cxn modelId="{9D44658A-DA50-47E5-B032-D8A63BF9F9E0}" type="presParOf" srcId="{C13CBD8B-61E6-4C44-B2BD-2F7E1B5C62EA}" destId="{867D1EB8-FDA1-4E3D-B40D-0795A965A925}" srcOrd="0" destOrd="0" presId="urn:microsoft.com/office/officeart/2018/2/layout/IconVerticalSolidList"/>
    <dgm:cxn modelId="{E80C2DAA-8426-4807-B5BF-60E83F1BF576}" type="presParOf" srcId="{C13CBD8B-61E6-4C44-B2BD-2F7E1B5C62EA}" destId="{25CF0043-0522-4769-83AB-FD7E820B359F}" srcOrd="1" destOrd="0" presId="urn:microsoft.com/office/officeart/2018/2/layout/IconVerticalSolidList"/>
    <dgm:cxn modelId="{86E30D1A-64C5-4901-8C5C-2E5A3FD8ABFA}" type="presParOf" srcId="{C13CBD8B-61E6-4C44-B2BD-2F7E1B5C62EA}" destId="{53E1F41D-4CE1-47E3-88A2-CA8394A8FD70}" srcOrd="2" destOrd="0" presId="urn:microsoft.com/office/officeart/2018/2/layout/IconVerticalSolidList"/>
    <dgm:cxn modelId="{CD297608-FEDA-4989-BCE3-B217B2384605}" type="presParOf" srcId="{C13CBD8B-61E6-4C44-B2BD-2F7E1B5C62EA}" destId="{0B469857-DBCD-4CF6-9B78-2F536E4FBF00}" srcOrd="3" destOrd="0" presId="urn:microsoft.com/office/officeart/2018/2/layout/IconVerticalSolidList"/>
    <dgm:cxn modelId="{B877F2C9-FA33-454F-BB6F-E8B665DC4876}" type="presParOf" srcId="{5D2FAEE5-BCBC-41AD-BADB-621146A7BA86}" destId="{CE2F6575-B114-4137-B5AE-C91FFDD593E8}" srcOrd="3" destOrd="0" presId="urn:microsoft.com/office/officeart/2018/2/layout/IconVerticalSolidList"/>
    <dgm:cxn modelId="{779B8181-8615-4DD2-8E7F-42165AEF3F34}" type="presParOf" srcId="{5D2FAEE5-BCBC-41AD-BADB-621146A7BA86}" destId="{1E2D0742-E27B-4C5B-9B47-DDE31C6B896E}" srcOrd="4" destOrd="0" presId="urn:microsoft.com/office/officeart/2018/2/layout/IconVerticalSolidList"/>
    <dgm:cxn modelId="{0F7BF3D6-6C1F-4758-8748-D5752C33542A}" type="presParOf" srcId="{1E2D0742-E27B-4C5B-9B47-DDE31C6B896E}" destId="{0025508B-2B4C-4635-B534-FA894797A080}" srcOrd="0" destOrd="0" presId="urn:microsoft.com/office/officeart/2018/2/layout/IconVerticalSolidList"/>
    <dgm:cxn modelId="{A35F2FEB-5F9B-410D-9374-A28C3E055A2A}" type="presParOf" srcId="{1E2D0742-E27B-4C5B-9B47-DDE31C6B896E}" destId="{7A25FA1D-B9E0-465E-867B-677711F60D1D}" srcOrd="1" destOrd="0" presId="urn:microsoft.com/office/officeart/2018/2/layout/IconVerticalSolidList"/>
    <dgm:cxn modelId="{7B8144A3-82D1-4CCC-833D-5A320F4267DD}" type="presParOf" srcId="{1E2D0742-E27B-4C5B-9B47-DDE31C6B896E}" destId="{CCC3BCC5-14AC-4C50-96DE-3FB703CED7D1}" srcOrd="2" destOrd="0" presId="urn:microsoft.com/office/officeart/2018/2/layout/IconVerticalSolidList"/>
    <dgm:cxn modelId="{15522829-687D-498E-AEAD-129BC6AFD3C1}" type="presParOf" srcId="{1E2D0742-E27B-4C5B-9B47-DDE31C6B896E}" destId="{E13FD635-582D-4192-9426-4F2F09638B8A}" srcOrd="3" destOrd="0" presId="urn:microsoft.com/office/officeart/2018/2/layout/IconVerticalSolidList"/>
    <dgm:cxn modelId="{9EDCC0A4-1E75-4C6D-96F0-62D7300F4B6C}" type="presParOf" srcId="{5D2FAEE5-BCBC-41AD-BADB-621146A7BA86}" destId="{F79DFA5E-3364-4254-9612-0E30B6205A52}" srcOrd="5" destOrd="0" presId="urn:microsoft.com/office/officeart/2018/2/layout/IconVerticalSolidList"/>
    <dgm:cxn modelId="{2773E9FB-9957-4AD1-A41E-104ECD2CF5FC}" type="presParOf" srcId="{5D2FAEE5-BCBC-41AD-BADB-621146A7BA86}" destId="{C046236F-2244-43AF-9281-B81E1CB1098D}" srcOrd="6" destOrd="0" presId="urn:microsoft.com/office/officeart/2018/2/layout/IconVerticalSolidList"/>
    <dgm:cxn modelId="{F6D5DA53-9DAF-4D11-AD9D-DA3BD0177FDB}" type="presParOf" srcId="{C046236F-2244-43AF-9281-B81E1CB1098D}" destId="{80D57EBA-67EB-434B-9469-F5C453184E67}" srcOrd="0" destOrd="0" presId="urn:microsoft.com/office/officeart/2018/2/layout/IconVerticalSolidList"/>
    <dgm:cxn modelId="{FF34586F-E8C3-4533-9428-CB115AB5A47A}" type="presParOf" srcId="{C046236F-2244-43AF-9281-B81E1CB1098D}" destId="{7F9A21CD-9059-4AD3-8C14-FCD714658A40}" srcOrd="1" destOrd="0" presId="urn:microsoft.com/office/officeart/2018/2/layout/IconVerticalSolidList"/>
    <dgm:cxn modelId="{300EE4E2-3456-4F8C-8D03-15D123AD98CE}" type="presParOf" srcId="{C046236F-2244-43AF-9281-B81E1CB1098D}" destId="{3775288A-18D8-4707-9A1C-561DFB6A1624}" srcOrd="2" destOrd="0" presId="urn:microsoft.com/office/officeart/2018/2/layout/IconVerticalSolidList"/>
    <dgm:cxn modelId="{251CC76B-6C1D-45C1-824B-47D8378F72B1}" type="presParOf" srcId="{C046236F-2244-43AF-9281-B81E1CB1098D}" destId="{DB49602D-69D1-4E7B-B035-CC1311960015}" srcOrd="3" destOrd="0" presId="urn:microsoft.com/office/officeart/2018/2/layout/IconVerticalSolidList"/>
    <dgm:cxn modelId="{4993037E-EC53-4798-A916-CC563080DA6B}" type="presParOf" srcId="{5D2FAEE5-BCBC-41AD-BADB-621146A7BA86}" destId="{76EEA5C6-EAEE-4A81-92E5-4F8D51DE93EA}" srcOrd="7" destOrd="0" presId="urn:microsoft.com/office/officeart/2018/2/layout/IconVerticalSolidList"/>
    <dgm:cxn modelId="{36EB4C53-B7D0-46C3-AE6B-D92AABCE5972}" type="presParOf" srcId="{5D2FAEE5-BCBC-41AD-BADB-621146A7BA86}" destId="{D2D7D8F7-C09C-4BED-AD0C-3CF286727842}" srcOrd="8" destOrd="0" presId="urn:microsoft.com/office/officeart/2018/2/layout/IconVerticalSolidList"/>
    <dgm:cxn modelId="{52C2B003-297F-4DD2-82E3-220FD2BF3E1B}" type="presParOf" srcId="{D2D7D8F7-C09C-4BED-AD0C-3CF286727842}" destId="{83D86505-FCCD-40CB-BCBC-9BD029D30E97}" srcOrd="0" destOrd="0" presId="urn:microsoft.com/office/officeart/2018/2/layout/IconVerticalSolidList"/>
    <dgm:cxn modelId="{F0A0627E-2798-4EA6-B08A-91F0A8AD2657}" type="presParOf" srcId="{D2D7D8F7-C09C-4BED-AD0C-3CF286727842}" destId="{78A3A401-FE34-43A5-A66E-1BD49388EEC3}" srcOrd="1" destOrd="0" presId="urn:microsoft.com/office/officeart/2018/2/layout/IconVerticalSolidList"/>
    <dgm:cxn modelId="{E2A10F1E-D9A9-4A6F-BCC8-EA30ED3A54DB}" type="presParOf" srcId="{D2D7D8F7-C09C-4BED-AD0C-3CF286727842}" destId="{2BCD16FF-022A-4CC9-BF1A-38AAD36D4BF9}" srcOrd="2" destOrd="0" presId="urn:microsoft.com/office/officeart/2018/2/layout/IconVerticalSolidList"/>
    <dgm:cxn modelId="{682B1BB0-369E-4DF6-9BF0-C1337B5ECB94}" type="presParOf" srcId="{D2D7D8F7-C09C-4BED-AD0C-3CF286727842}" destId="{ED3DE11E-ABD0-42F9-97C5-F24A7E40C2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B4C14B-4A2C-4E02-ADB7-9DF4104A7AB8}"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D463F69-8E6F-4D60-A6F2-E56899CF0A38}">
      <dgm:prSet/>
      <dgm:spPr/>
      <dgm:t>
        <a:bodyPr/>
        <a:lstStyle/>
        <a:p>
          <a:pPr>
            <a:lnSpc>
              <a:spcPct val="100000"/>
            </a:lnSpc>
            <a:defRPr cap="all"/>
          </a:pPr>
          <a:r>
            <a:rPr lang="en-US"/>
            <a:t>Repository: all the files related to project will be shared in GitHub</a:t>
          </a:r>
          <a:endParaRPr lang="en-US" dirty="0"/>
        </a:p>
      </dgm:t>
    </dgm:pt>
    <dgm:pt modelId="{70027F9B-B585-437E-A50E-6354D2B40BC0}" type="parTrans" cxnId="{9929FDB7-F176-454F-9F97-65F8CA73D00B}">
      <dgm:prSet/>
      <dgm:spPr/>
      <dgm:t>
        <a:bodyPr/>
        <a:lstStyle/>
        <a:p>
          <a:endParaRPr lang="en-US"/>
        </a:p>
      </dgm:t>
    </dgm:pt>
    <dgm:pt modelId="{D8DCB935-55C0-43EF-ACC7-8C4E8EA7BD38}" type="sibTrans" cxnId="{9929FDB7-F176-454F-9F97-65F8CA73D00B}">
      <dgm:prSet/>
      <dgm:spPr/>
      <dgm:t>
        <a:bodyPr/>
        <a:lstStyle/>
        <a:p>
          <a:pPr>
            <a:lnSpc>
              <a:spcPct val="100000"/>
            </a:lnSpc>
          </a:pPr>
          <a:endParaRPr lang="en-US"/>
        </a:p>
      </dgm:t>
    </dgm:pt>
    <dgm:pt modelId="{056A7F77-0589-4699-8E32-8E08C563A9F5}">
      <dgm:prSet/>
      <dgm:spPr/>
      <dgm:t>
        <a:bodyPr/>
        <a:lstStyle/>
        <a:p>
          <a:pPr>
            <a:lnSpc>
              <a:spcPct val="100000"/>
            </a:lnSpc>
            <a:defRPr cap="all"/>
          </a:pPr>
          <a:r>
            <a:rPr lang="en-IN"/>
            <a:t>Interface: The final application will be deployed online hosting server.</a:t>
          </a:r>
          <a:endParaRPr lang="en-US" dirty="0"/>
        </a:p>
      </dgm:t>
    </dgm:pt>
    <dgm:pt modelId="{529871A6-34DB-4B93-8C64-625F73425D88}" type="parTrans" cxnId="{70439182-7713-445C-9486-49FF2098258C}">
      <dgm:prSet/>
      <dgm:spPr/>
      <dgm:t>
        <a:bodyPr/>
        <a:lstStyle/>
        <a:p>
          <a:endParaRPr lang="en-US"/>
        </a:p>
      </dgm:t>
    </dgm:pt>
    <dgm:pt modelId="{B10A1E8C-D964-420A-A696-F8E7061F5688}" type="sibTrans" cxnId="{70439182-7713-445C-9486-49FF2098258C}">
      <dgm:prSet/>
      <dgm:spPr/>
      <dgm:t>
        <a:bodyPr/>
        <a:lstStyle/>
        <a:p>
          <a:pPr>
            <a:lnSpc>
              <a:spcPct val="100000"/>
            </a:lnSpc>
          </a:pPr>
          <a:endParaRPr lang="en-US"/>
        </a:p>
      </dgm:t>
    </dgm:pt>
    <dgm:pt modelId="{FB3A9450-A166-4B4B-807B-FECED9A71EE5}">
      <dgm:prSet/>
      <dgm:spPr/>
      <dgm:t>
        <a:bodyPr/>
        <a:lstStyle/>
        <a:p>
          <a:pPr>
            <a:lnSpc>
              <a:spcPct val="100000"/>
            </a:lnSpc>
            <a:defRPr cap="all"/>
          </a:pPr>
          <a:r>
            <a:rPr lang="en-IN"/>
            <a:t>Visualization: the results and the insights of the project are displayed</a:t>
          </a:r>
          <a:endParaRPr lang="en-US" dirty="0"/>
        </a:p>
      </dgm:t>
    </dgm:pt>
    <dgm:pt modelId="{94122C0F-57DF-434F-A4CE-D47403420A60}" type="parTrans" cxnId="{80B99C33-E734-41F8-B85C-5B4576A0BB77}">
      <dgm:prSet/>
      <dgm:spPr/>
      <dgm:t>
        <a:bodyPr/>
        <a:lstStyle/>
        <a:p>
          <a:endParaRPr lang="en-US"/>
        </a:p>
      </dgm:t>
    </dgm:pt>
    <dgm:pt modelId="{ED2484EE-DEB5-4A70-9100-89DD451FEC9A}" type="sibTrans" cxnId="{80B99C33-E734-41F8-B85C-5B4576A0BB77}">
      <dgm:prSet/>
      <dgm:spPr/>
      <dgm:t>
        <a:bodyPr/>
        <a:lstStyle/>
        <a:p>
          <a:pPr>
            <a:lnSpc>
              <a:spcPct val="100000"/>
            </a:lnSpc>
          </a:pPr>
          <a:endParaRPr lang="en-US"/>
        </a:p>
      </dgm:t>
    </dgm:pt>
    <dgm:pt modelId="{2E50A189-98D7-4724-BA58-7CB2B9835F47}">
      <dgm:prSet/>
      <dgm:spPr/>
      <dgm:t>
        <a:bodyPr/>
        <a:lstStyle/>
        <a:p>
          <a:pPr>
            <a:lnSpc>
              <a:spcPct val="100000"/>
            </a:lnSpc>
            <a:defRPr cap="all"/>
          </a:pPr>
          <a:r>
            <a:rPr lang="en-IN"/>
            <a:t>Results: The final results are displayed with the classification of the reviews.</a:t>
          </a:r>
          <a:endParaRPr lang="en-US" dirty="0"/>
        </a:p>
      </dgm:t>
    </dgm:pt>
    <dgm:pt modelId="{1C5CF750-B67C-407E-990E-B7FB9EC2CEC4}" type="parTrans" cxnId="{4DEFBAED-B964-4231-85DF-C54DC3E7A066}">
      <dgm:prSet/>
      <dgm:spPr/>
      <dgm:t>
        <a:bodyPr/>
        <a:lstStyle/>
        <a:p>
          <a:endParaRPr lang="en-US"/>
        </a:p>
      </dgm:t>
    </dgm:pt>
    <dgm:pt modelId="{59A165B7-2D3C-4C66-9ED0-4A7BEFC5302D}" type="sibTrans" cxnId="{4DEFBAED-B964-4231-85DF-C54DC3E7A066}">
      <dgm:prSet/>
      <dgm:spPr/>
      <dgm:t>
        <a:bodyPr/>
        <a:lstStyle/>
        <a:p>
          <a:pPr>
            <a:lnSpc>
              <a:spcPct val="100000"/>
            </a:lnSpc>
          </a:pPr>
          <a:endParaRPr lang="en-US"/>
        </a:p>
      </dgm:t>
    </dgm:pt>
    <dgm:pt modelId="{FE8121BA-79DC-4BCA-BFA0-9E1608B18019}">
      <dgm:prSet/>
      <dgm:spPr/>
      <dgm:t>
        <a:bodyPr/>
        <a:lstStyle/>
        <a:p>
          <a:pPr>
            <a:lnSpc>
              <a:spcPct val="100000"/>
            </a:lnSpc>
            <a:defRPr cap="all"/>
          </a:pPr>
          <a:r>
            <a:rPr lang="en-IN"/>
            <a:t>Documentation: The steps and guide to use the model are provided in the documentation for easy usage.</a:t>
          </a:r>
          <a:endParaRPr lang="en-US" dirty="0"/>
        </a:p>
      </dgm:t>
    </dgm:pt>
    <dgm:pt modelId="{381F144D-7AEF-427A-A421-3FC0B0F884B2}" type="parTrans" cxnId="{2C78083F-E3AC-45CD-BBE4-79F07B8B7488}">
      <dgm:prSet/>
      <dgm:spPr/>
      <dgm:t>
        <a:bodyPr/>
        <a:lstStyle/>
        <a:p>
          <a:endParaRPr lang="en-US"/>
        </a:p>
      </dgm:t>
    </dgm:pt>
    <dgm:pt modelId="{6547D4FA-6288-46F0-ACB9-6E8E3587ABF4}" type="sibTrans" cxnId="{2C78083F-E3AC-45CD-BBE4-79F07B8B7488}">
      <dgm:prSet/>
      <dgm:spPr/>
      <dgm:t>
        <a:bodyPr/>
        <a:lstStyle/>
        <a:p>
          <a:endParaRPr lang="en-US"/>
        </a:p>
      </dgm:t>
    </dgm:pt>
    <dgm:pt modelId="{C11FF158-7B29-49C4-854E-F3F797814E24}" type="pres">
      <dgm:prSet presAssocID="{5AB4C14B-4A2C-4E02-ADB7-9DF4104A7AB8}" presName="root" presStyleCnt="0">
        <dgm:presLayoutVars>
          <dgm:dir/>
          <dgm:resizeHandles val="exact"/>
        </dgm:presLayoutVars>
      </dgm:prSet>
      <dgm:spPr/>
    </dgm:pt>
    <dgm:pt modelId="{95C5DEB7-243B-4543-A5F8-A9DC7459D8B6}" type="pres">
      <dgm:prSet presAssocID="{AD463F69-8E6F-4D60-A6F2-E56899CF0A38}" presName="compNode" presStyleCnt="0"/>
      <dgm:spPr/>
    </dgm:pt>
    <dgm:pt modelId="{69A4C71F-A9CD-49CF-ADD6-0A63ADABED95}" type="pres">
      <dgm:prSet presAssocID="{AD463F69-8E6F-4D60-A6F2-E56899CF0A38}" presName="iconBgRect" presStyleLbl="bgShp" presStyleIdx="0" presStyleCnt="5"/>
      <dgm:spPr>
        <a:prstGeom prst="round2DiagRect">
          <a:avLst>
            <a:gd name="adj1" fmla="val 29727"/>
            <a:gd name="adj2" fmla="val 0"/>
          </a:avLst>
        </a:prstGeom>
      </dgm:spPr>
    </dgm:pt>
    <dgm:pt modelId="{E23D23A7-C3D0-4E42-8404-492EB2E6675D}" type="pres">
      <dgm:prSet presAssocID="{AD463F69-8E6F-4D60-A6F2-E56899CF0A3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C5B5107D-1B6C-4B2E-A1E1-DA1552DE7299}" type="pres">
      <dgm:prSet presAssocID="{AD463F69-8E6F-4D60-A6F2-E56899CF0A38}" presName="spaceRect" presStyleCnt="0"/>
      <dgm:spPr/>
    </dgm:pt>
    <dgm:pt modelId="{4C860C1B-FC76-4CA4-8DF3-E5C64D361237}" type="pres">
      <dgm:prSet presAssocID="{AD463F69-8E6F-4D60-A6F2-E56899CF0A38}" presName="textRect" presStyleLbl="revTx" presStyleIdx="0" presStyleCnt="5" custScaleX="101155" custScaleY="141688">
        <dgm:presLayoutVars>
          <dgm:chMax val="1"/>
          <dgm:chPref val="1"/>
        </dgm:presLayoutVars>
      </dgm:prSet>
      <dgm:spPr/>
    </dgm:pt>
    <dgm:pt modelId="{D1AFC3F5-1FAD-4E24-B438-EF6BE3C8BFF1}" type="pres">
      <dgm:prSet presAssocID="{D8DCB935-55C0-43EF-ACC7-8C4E8EA7BD38}" presName="sibTrans" presStyleCnt="0"/>
      <dgm:spPr/>
    </dgm:pt>
    <dgm:pt modelId="{B9F322D8-676E-4C97-93E6-D669C20627B9}" type="pres">
      <dgm:prSet presAssocID="{056A7F77-0589-4699-8E32-8E08C563A9F5}" presName="compNode" presStyleCnt="0"/>
      <dgm:spPr/>
    </dgm:pt>
    <dgm:pt modelId="{5DB1B1F2-DBE4-4EC3-9A65-2498F056AFC1}" type="pres">
      <dgm:prSet presAssocID="{056A7F77-0589-4699-8E32-8E08C563A9F5}" presName="iconBgRect" presStyleLbl="bgShp" presStyleIdx="1" presStyleCnt="5"/>
      <dgm:spPr>
        <a:prstGeom prst="round2DiagRect">
          <a:avLst>
            <a:gd name="adj1" fmla="val 29727"/>
            <a:gd name="adj2" fmla="val 0"/>
          </a:avLst>
        </a:prstGeom>
      </dgm:spPr>
    </dgm:pt>
    <dgm:pt modelId="{FBA2C8F0-58BC-4FD6-AFC2-F462ED003BBB}" type="pres">
      <dgm:prSet presAssocID="{056A7F77-0589-4699-8E32-8E08C563A9F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771B07DA-ADAC-4330-AA27-412B50BE1AC9}" type="pres">
      <dgm:prSet presAssocID="{056A7F77-0589-4699-8E32-8E08C563A9F5}" presName="spaceRect" presStyleCnt="0"/>
      <dgm:spPr/>
    </dgm:pt>
    <dgm:pt modelId="{84D64503-394B-4FDB-A31A-C89CB4860C8C}" type="pres">
      <dgm:prSet presAssocID="{056A7F77-0589-4699-8E32-8E08C563A9F5}" presName="textRect" presStyleLbl="revTx" presStyleIdx="1" presStyleCnt="5" custScaleX="100953" custScaleY="151700">
        <dgm:presLayoutVars>
          <dgm:chMax val="1"/>
          <dgm:chPref val="1"/>
        </dgm:presLayoutVars>
      </dgm:prSet>
      <dgm:spPr/>
    </dgm:pt>
    <dgm:pt modelId="{C1008EC1-212E-458C-B00E-F18DBD78E776}" type="pres">
      <dgm:prSet presAssocID="{B10A1E8C-D964-420A-A696-F8E7061F5688}" presName="sibTrans" presStyleCnt="0"/>
      <dgm:spPr/>
    </dgm:pt>
    <dgm:pt modelId="{AF71F751-A714-4149-8509-897F1DE8494E}" type="pres">
      <dgm:prSet presAssocID="{FB3A9450-A166-4B4B-807B-FECED9A71EE5}" presName="compNode" presStyleCnt="0"/>
      <dgm:spPr/>
    </dgm:pt>
    <dgm:pt modelId="{1093028B-2A9A-4E0C-9DE9-C8DDE56191BB}" type="pres">
      <dgm:prSet presAssocID="{FB3A9450-A166-4B4B-807B-FECED9A71EE5}" presName="iconBgRect" presStyleLbl="bgShp" presStyleIdx="2" presStyleCnt="5"/>
      <dgm:spPr>
        <a:prstGeom prst="round2DiagRect">
          <a:avLst>
            <a:gd name="adj1" fmla="val 29727"/>
            <a:gd name="adj2" fmla="val 0"/>
          </a:avLst>
        </a:prstGeom>
      </dgm:spPr>
    </dgm:pt>
    <dgm:pt modelId="{E57A94A7-C5B3-45A5-941F-30A2B8CC2CB8}" type="pres">
      <dgm:prSet presAssocID="{FB3A9450-A166-4B4B-807B-FECED9A71EE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eatre"/>
        </a:ext>
      </dgm:extLst>
    </dgm:pt>
    <dgm:pt modelId="{EBA23357-7F2F-4264-BBB2-B76B31AA446B}" type="pres">
      <dgm:prSet presAssocID="{FB3A9450-A166-4B4B-807B-FECED9A71EE5}" presName="spaceRect" presStyleCnt="0"/>
      <dgm:spPr/>
    </dgm:pt>
    <dgm:pt modelId="{9F500D3B-6829-4870-9194-790CE0B570CB}" type="pres">
      <dgm:prSet presAssocID="{FB3A9450-A166-4B4B-807B-FECED9A71EE5}" presName="textRect" presStyleLbl="revTx" presStyleIdx="2" presStyleCnt="5" custScaleX="101839" custScaleY="151213">
        <dgm:presLayoutVars>
          <dgm:chMax val="1"/>
          <dgm:chPref val="1"/>
        </dgm:presLayoutVars>
      </dgm:prSet>
      <dgm:spPr/>
    </dgm:pt>
    <dgm:pt modelId="{892E7971-65A0-4BF0-B2F8-72DF023F5D08}" type="pres">
      <dgm:prSet presAssocID="{ED2484EE-DEB5-4A70-9100-89DD451FEC9A}" presName="sibTrans" presStyleCnt="0"/>
      <dgm:spPr/>
    </dgm:pt>
    <dgm:pt modelId="{6B1F6817-E717-49CE-BE95-BD76FAB3FF97}" type="pres">
      <dgm:prSet presAssocID="{2E50A189-98D7-4724-BA58-7CB2B9835F47}" presName="compNode" presStyleCnt="0"/>
      <dgm:spPr/>
    </dgm:pt>
    <dgm:pt modelId="{69D91558-741C-4EB6-B5F0-DB3FAA4AAF89}" type="pres">
      <dgm:prSet presAssocID="{2E50A189-98D7-4724-BA58-7CB2B9835F47}" presName="iconBgRect" presStyleLbl="bgShp" presStyleIdx="3" presStyleCnt="5"/>
      <dgm:spPr>
        <a:prstGeom prst="round2DiagRect">
          <a:avLst>
            <a:gd name="adj1" fmla="val 29727"/>
            <a:gd name="adj2" fmla="val 0"/>
          </a:avLst>
        </a:prstGeom>
      </dgm:spPr>
    </dgm:pt>
    <dgm:pt modelId="{D8DFCD23-0B24-4AD4-9BD0-458006581BA9}" type="pres">
      <dgm:prSet presAssocID="{2E50A189-98D7-4724-BA58-7CB2B9835F4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A96280B1-6B00-4D81-9C30-719D7D6CBA97}" type="pres">
      <dgm:prSet presAssocID="{2E50A189-98D7-4724-BA58-7CB2B9835F47}" presName="spaceRect" presStyleCnt="0"/>
      <dgm:spPr/>
    </dgm:pt>
    <dgm:pt modelId="{9A71C1F2-C321-4DE4-AF7A-17B37F5EE94A}" type="pres">
      <dgm:prSet presAssocID="{2E50A189-98D7-4724-BA58-7CB2B9835F47}" presName="textRect" presStyleLbl="revTx" presStyleIdx="3" presStyleCnt="5" custScaleX="105734" custScaleY="150129">
        <dgm:presLayoutVars>
          <dgm:chMax val="1"/>
          <dgm:chPref val="1"/>
        </dgm:presLayoutVars>
      </dgm:prSet>
      <dgm:spPr/>
    </dgm:pt>
    <dgm:pt modelId="{342D49BD-F31F-4524-B3E8-9DE20E5D0270}" type="pres">
      <dgm:prSet presAssocID="{59A165B7-2D3C-4C66-9ED0-4A7BEFC5302D}" presName="sibTrans" presStyleCnt="0"/>
      <dgm:spPr/>
    </dgm:pt>
    <dgm:pt modelId="{60453DED-1633-4703-B34D-C005600C8F2C}" type="pres">
      <dgm:prSet presAssocID="{FE8121BA-79DC-4BCA-BFA0-9E1608B18019}" presName="compNode" presStyleCnt="0"/>
      <dgm:spPr/>
    </dgm:pt>
    <dgm:pt modelId="{F1362D90-F777-489B-B234-C3CAE4584A7A}" type="pres">
      <dgm:prSet presAssocID="{FE8121BA-79DC-4BCA-BFA0-9E1608B18019}" presName="iconBgRect" presStyleLbl="bgShp" presStyleIdx="4" presStyleCnt="5"/>
      <dgm:spPr>
        <a:prstGeom prst="round2DiagRect">
          <a:avLst>
            <a:gd name="adj1" fmla="val 29727"/>
            <a:gd name="adj2" fmla="val 0"/>
          </a:avLst>
        </a:prstGeom>
      </dgm:spPr>
    </dgm:pt>
    <dgm:pt modelId="{F6CA56D0-9545-4D61-8C6E-E46EEE3EDF85}" type="pres">
      <dgm:prSet presAssocID="{FE8121BA-79DC-4BCA-BFA0-9E1608B180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45431AF8-09F7-4376-A974-CF89DF51DABC}" type="pres">
      <dgm:prSet presAssocID="{FE8121BA-79DC-4BCA-BFA0-9E1608B18019}" presName="spaceRect" presStyleCnt="0"/>
      <dgm:spPr/>
    </dgm:pt>
    <dgm:pt modelId="{13D5A74B-B22D-4278-993C-0D984690E98F}" type="pres">
      <dgm:prSet presAssocID="{FE8121BA-79DC-4BCA-BFA0-9E1608B18019}" presName="textRect" presStyleLbl="revTx" presStyleIdx="4" presStyleCnt="5" custScaleX="104040" custScaleY="150657">
        <dgm:presLayoutVars>
          <dgm:chMax val="1"/>
          <dgm:chPref val="1"/>
        </dgm:presLayoutVars>
      </dgm:prSet>
      <dgm:spPr/>
    </dgm:pt>
  </dgm:ptLst>
  <dgm:cxnLst>
    <dgm:cxn modelId="{80B99C33-E734-41F8-B85C-5B4576A0BB77}" srcId="{5AB4C14B-4A2C-4E02-ADB7-9DF4104A7AB8}" destId="{FB3A9450-A166-4B4B-807B-FECED9A71EE5}" srcOrd="2" destOrd="0" parTransId="{94122C0F-57DF-434F-A4CE-D47403420A60}" sibTransId="{ED2484EE-DEB5-4A70-9100-89DD451FEC9A}"/>
    <dgm:cxn modelId="{14694E39-F0F4-4997-B8F7-2371BA2134F3}" type="presOf" srcId="{FE8121BA-79DC-4BCA-BFA0-9E1608B18019}" destId="{13D5A74B-B22D-4278-993C-0D984690E98F}" srcOrd="0" destOrd="0" presId="urn:microsoft.com/office/officeart/2018/5/layout/IconLeafLabelList"/>
    <dgm:cxn modelId="{2C78083F-E3AC-45CD-BBE4-79F07B8B7488}" srcId="{5AB4C14B-4A2C-4E02-ADB7-9DF4104A7AB8}" destId="{FE8121BA-79DC-4BCA-BFA0-9E1608B18019}" srcOrd="4" destOrd="0" parTransId="{381F144D-7AEF-427A-A421-3FC0B0F884B2}" sibTransId="{6547D4FA-6288-46F0-ACB9-6E8E3587ABF4}"/>
    <dgm:cxn modelId="{138C9560-8F66-4A9E-A46E-41C9DEE00FC5}" type="presOf" srcId="{FB3A9450-A166-4B4B-807B-FECED9A71EE5}" destId="{9F500D3B-6829-4870-9194-790CE0B570CB}" srcOrd="0" destOrd="0" presId="urn:microsoft.com/office/officeart/2018/5/layout/IconLeafLabelList"/>
    <dgm:cxn modelId="{3CC7DA4E-17D1-4C7F-8B18-5CCBCB5D5FE3}" type="presOf" srcId="{AD463F69-8E6F-4D60-A6F2-E56899CF0A38}" destId="{4C860C1B-FC76-4CA4-8DF3-E5C64D361237}" srcOrd="0" destOrd="0" presId="urn:microsoft.com/office/officeart/2018/5/layout/IconLeafLabelList"/>
    <dgm:cxn modelId="{6AE74375-F7FE-4EE3-9081-4DB2E4E8145A}" type="presOf" srcId="{056A7F77-0589-4699-8E32-8E08C563A9F5}" destId="{84D64503-394B-4FDB-A31A-C89CB4860C8C}" srcOrd="0" destOrd="0" presId="urn:microsoft.com/office/officeart/2018/5/layout/IconLeafLabelList"/>
    <dgm:cxn modelId="{70439182-7713-445C-9486-49FF2098258C}" srcId="{5AB4C14B-4A2C-4E02-ADB7-9DF4104A7AB8}" destId="{056A7F77-0589-4699-8E32-8E08C563A9F5}" srcOrd="1" destOrd="0" parTransId="{529871A6-34DB-4B93-8C64-625F73425D88}" sibTransId="{B10A1E8C-D964-420A-A696-F8E7061F5688}"/>
    <dgm:cxn modelId="{749E9FB0-1838-4AB2-9ED4-5013E9829EE1}" type="presOf" srcId="{2E50A189-98D7-4724-BA58-7CB2B9835F47}" destId="{9A71C1F2-C321-4DE4-AF7A-17B37F5EE94A}" srcOrd="0" destOrd="0" presId="urn:microsoft.com/office/officeart/2018/5/layout/IconLeafLabelList"/>
    <dgm:cxn modelId="{9929FDB7-F176-454F-9F97-65F8CA73D00B}" srcId="{5AB4C14B-4A2C-4E02-ADB7-9DF4104A7AB8}" destId="{AD463F69-8E6F-4D60-A6F2-E56899CF0A38}" srcOrd="0" destOrd="0" parTransId="{70027F9B-B585-437E-A50E-6354D2B40BC0}" sibTransId="{D8DCB935-55C0-43EF-ACC7-8C4E8EA7BD38}"/>
    <dgm:cxn modelId="{AE6DF8CD-B743-4E55-B6C1-2D8D0425EEA3}" type="presOf" srcId="{5AB4C14B-4A2C-4E02-ADB7-9DF4104A7AB8}" destId="{C11FF158-7B29-49C4-854E-F3F797814E24}" srcOrd="0" destOrd="0" presId="urn:microsoft.com/office/officeart/2018/5/layout/IconLeafLabelList"/>
    <dgm:cxn modelId="{4DEFBAED-B964-4231-85DF-C54DC3E7A066}" srcId="{5AB4C14B-4A2C-4E02-ADB7-9DF4104A7AB8}" destId="{2E50A189-98D7-4724-BA58-7CB2B9835F47}" srcOrd="3" destOrd="0" parTransId="{1C5CF750-B67C-407E-990E-B7FB9EC2CEC4}" sibTransId="{59A165B7-2D3C-4C66-9ED0-4A7BEFC5302D}"/>
    <dgm:cxn modelId="{1E76F771-B4DD-4740-A03E-71A8A42A6A97}" type="presParOf" srcId="{C11FF158-7B29-49C4-854E-F3F797814E24}" destId="{95C5DEB7-243B-4543-A5F8-A9DC7459D8B6}" srcOrd="0" destOrd="0" presId="urn:microsoft.com/office/officeart/2018/5/layout/IconLeafLabelList"/>
    <dgm:cxn modelId="{9E191CFE-6F5C-471D-B7F7-C5E8CD5FFC52}" type="presParOf" srcId="{95C5DEB7-243B-4543-A5F8-A9DC7459D8B6}" destId="{69A4C71F-A9CD-49CF-ADD6-0A63ADABED95}" srcOrd="0" destOrd="0" presId="urn:microsoft.com/office/officeart/2018/5/layout/IconLeafLabelList"/>
    <dgm:cxn modelId="{E1DDE67F-4D52-4A29-9EE0-173C57D25AEE}" type="presParOf" srcId="{95C5DEB7-243B-4543-A5F8-A9DC7459D8B6}" destId="{E23D23A7-C3D0-4E42-8404-492EB2E6675D}" srcOrd="1" destOrd="0" presId="urn:microsoft.com/office/officeart/2018/5/layout/IconLeafLabelList"/>
    <dgm:cxn modelId="{83A3DA71-6D2B-454A-B4DB-9F386E0DE2F5}" type="presParOf" srcId="{95C5DEB7-243B-4543-A5F8-A9DC7459D8B6}" destId="{C5B5107D-1B6C-4B2E-A1E1-DA1552DE7299}" srcOrd="2" destOrd="0" presId="urn:microsoft.com/office/officeart/2018/5/layout/IconLeafLabelList"/>
    <dgm:cxn modelId="{A49D053C-E4E9-41A7-A6E7-9273A84AC2A0}" type="presParOf" srcId="{95C5DEB7-243B-4543-A5F8-A9DC7459D8B6}" destId="{4C860C1B-FC76-4CA4-8DF3-E5C64D361237}" srcOrd="3" destOrd="0" presId="urn:microsoft.com/office/officeart/2018/5/layout/IconLeafLabelList"/>
    <dgm:cxn modelId="{79BCD767-C882-4BC9-99D7-CF6F39D59F47}" type="presParOf" srcId="{C11FF158-7B29-49C4-854E-F3F797814E24}" destId="{D1AFC3F5-1FAD-4E24-B438-EF6BE3C8BFF1}" srcOrd="1" destOrd="0" presId="urn:microsoft.com/office/officeart/2018/5/layout/IconLeafLabelList"/>
    <dgm:cxn modelId="{BDEE1167-855C-427D-AFB1-39560B19F1F5}" type="presParOf" srcId="{C11FF158-7B29-49C4-854E-F3F797814E24}" destId="{B9F322D8-676E-4C97-93E6-D669C20627B9}" srcOrd="2" destOrd="0" presId="urn:microsoft.com/office/officeart/2018/5/layout/IconLeafLabelList"/>
    <dgm:cxn modelId="{CB6BB6AC-DDEE-4D64-ADB3-DF0F2D7CB32E}" type="presParOf" srcId="{B9F322D8-676E-4C97-93E6-D669C20627B9}" destId="{5DB1B1F2-DBE4-4EC3-9A65-2498F056AFC1}" srcOrd="0" destOrd="0" presId="urn:microsoft.com/office/officeart/2018/5/layout/IconLeafLabelList"/>
    <dgm:cxn modelId="{6ADCF24E-A994-4526-BCD4-344B7E8C3A71}" type="presParOf" srcId="{B9F322D8-676E-4C97-93E6-D669C20627B9}" destId="{FBA2C8F0-58BC-4FD6-AFC2-F462ED003BBB}" srcOrd="1" destOrd="0" presId="urn:microsoft.com/office/officeart/2018/5/layout/IconLeafLabelList"/>
    <dgm:cxn modelId="{58D9A8EC-CC4E-4ACE-8CE7-D18812EB6E46}" type="presParOf" srcId="{B9F322D8-676E-4C97-93E6-D669C20627B9}" destId="{771B07DA-ADAC-4330-AA27-412B50BE1AC9}" srcOrd="2" destOrd="0" presId="urn:microsoft.com/office/officeart/2018/5/layout/IconLeafLabelList"/>
    <dgm:cxn modelId="{F3880521-3520-4B66-A167-7A26A29EE3B1}" type="presParOf" srcId="{B9F322D8-676E-4C97-93E6-D669C20627B9}" destId="{84D64503-394B-4FDB-A31A-C89CB4860C8C}" srcOrd="3" destOrd="0" presId="urn:microsoft.com/office/officeart/2018/5/layout/IconLeafLabelList"/>
    <dgm:cxn modelId="{722E038D-0D3A-4EE5-ABF5-EBB77B00E79A}" type="presParOf" srcId="{C11FF158-7B29-49C4-854E-F3F797814E24}" destId="{C1008EC1-212E-458C-B00E-F18DBD78E776}" srcOrd="3" destOrd="0" presId="urn:microsoft.com/office/officeart/2018/5/layout/IconLeafLabelList"/>
    <dgm:cxn modelId="{D50E814D-4D79-4F30-A5C4-9C222D27FD01}" type="presParOf" srcId="{C11FF158-7B29-49C4-854E-F3F797814E24}" destId="{AF71F751-A714-4149-8509-897F1DE8494E}" srcOrd="4" destOrd="0" presId="urn:microsoft.com/office/officeart/2018/5/layout/IconLeafLabelList"/>
    <dgm:cxn modelId="{6456D97D-0DB4-4C77-AF35-0364E226A6B9}" type="presParOf" srcId="{AF71F751-A714-4149-8509-897F1DE8494E}" destId="{1093028B-2A9A-4E0C-9DE9-C8DDE56191BB}" srcOrd="0" destOrd="0" presId="urn:microsoft.com/office/officeart/2018/5/layout/IconLeafLabelList"/>
    <dgm:cxn modelId="{FD38EBA8-88F2-4B76-B08F-46985F248D76}" type="presParOf" srcId="{AF71F751-A714-4149-8509-897F1DE8494E}" destId="{E57A94A7-C5B3-45A5-941F-30A2B8CC2CB8}" srcOrd="1" destOrd="0" presId="urn:microsoft.com/office/officeart/2018/5/layout/IconLeafLabelList"/>
    <dgm:cxn modelId="{3DBFACC7-2DAA-48CB-B3E3-58DB99C18C9B}" type="presParOf" srcId="{AF71F751-A714-4149-8509-897F1DE8494E}" destId="{EBA23357-7F2F-4264-BBB2-B76B31AA446B}" srcOrd="2" destOrd="0" presId="urn:microsoft.com/office/officeart/2018/5/layout/IconLeafLabelList"/>
    <dgm:cxn modelId="{4157CE20-F9BF-4E94-9C49-DE982EAFFC60}" type="presParOf" srcId="{AF71F751-A714-4149-8509-897F1DE8494E}" destId="{9F500D3B-6829-4870-9194-790CE0B570CB}" srcOrd="3" destOrd="0" presId="urn:microsoft.com/office/officeart/2018/5/layout/IconLeafLabelList"/>
    <dgm:cxn modelId="{854F3FA6-80C6-415A-A77C-DF1ACD9475ED}" type="presParOf" srcId="{C11FF158-7B29-49C4-854E-F3F797814E24}" destId="{892E7971-65A0-4BF0-B2F8-72DF023F5D08}" srcOrd="5" destOrd="0" presId="urn:microsoft.com/office/officeart/2018/5/layout/IconLeafLabelList"/>
    <dgm:cxn modelId="{488D4FE7-D248-46CC-88E2-9478AEC5522C}" type="presParOf" srcId="{C11FF158-7B29-49C4-854E-F3F797814E24}" destId="{6B1F6817-E717-49CE-BE95-BD76FAB3FF97}" srcOrd="6" destOrd="0" presId="urn:microsoft.com/office/officeart/2018/5/layout/IconLeafLabelList"/>
    <dgm:cxn modelId="{ABCB8D18-796E-4EB0-936E-96583F9763F5}" type="presParOf" srcId="{6B1F6817-E717-49CE-BE95-BD76FAB3FF97}" destId="{69D91558-741C-4EB6-B5F0-DB3FAA4AAF89}" srcOrd="0" destOrd="0" presId="urn:microsoft.com/office/officeart/2018/5/layout/IconLeafLabelList"/>
    <dgm:cxn modelId="{8E477306-2E27-4E8B-B071-DFEE65CC063E}" type="presParOf" srcId="{6B1F6817-E717-49CE-BE95-BD76FAB3FF97}" destId="{D8DFCD23-0B24-4AD4-9BD0-458006581BA9}" srcOrd="1" destOrd="0" presId="urn:microsoft.com/office/officeart/2018/5/layout/IconLeafLabelList"/>
    <dgm:cxn modelId="{AF309368-3B37-41FC-BCE2-6635A25E9582}" type="presParOf" srcId="{6B1F6817-E717-49CE-BE95-BD76FAB3FF97}" destId="{A96280B1-6B00-4D81-9C30-719D7D6CBA97}" srcOrd="2" destOrd="0" presId="urn:microsoft.com/office/officeart/2018/5/layout/IconLeafLabelList"/>
    <dgm:cxn modelId="{225A98E7-0E49-41EA-BE65-8E250C8D8327}" type="presParOf" srcId="{6B1F6817-E717-49CE-BE95-BD76FAB3FF97}" destId="{9A71C1F2-C321-4DE4-AF7A-17B37F5EE94A}" srcOrd="3" destOrd="0" presId="urn:microsoft.com/office/officeart/2018/5/layout/IconLeafLabelList"/>
    <dgm:cxn modelId="{54D6284C-BBE6-40E6-8882-D0E3DF4B82D6}" type="presParOf" srcId="{C11FF158-7B29-49C4-854E-F3F797814E24}" destId="{342D49BD-F31F-4524-B3E8-9DE20E5D0270}" srcOrd="7" destOrd="0" presId="urn:microsoft.com/office/officeart/2018/5/layout/IconLeafLabelList"/>
    <dgm:cxn modelId="{B6AC0162-2D4B-41C5-8797-B1EEE2B6A706}" type="presParOf" srcId="{C11FF158-7B29-49C4-854E-F3F797814E24}" destId="{60453DED-1633-4703-B34D-C005600C8F2C}" srcOrd="8" destOrd="0" presId="urn:microsoft.com/office/officeart/2018/5/layout/IconLeafLabelList"/>
    <dgm:cxn modelId="{A629FABD-B128-47DF-9706-03F18BDCC5E1}" type="presParOf" srcId="{60453DED-1633-4703-B34D-C005600C8F2C}" destId="{F1362D90-F777-489B-B234-C3CAE4584A7A}" srcOrd="0" destOrd="0" presId="urn:microsoft.com/office/officeart/2018/5/layout/IconLeafLabelList"/>
    <dgm:cxn modelId="{AB56E71B-639C-44E2-B3A3-19F919A29CDE}" type="presParOf" srcId="{60453DED-1633-4703-B34D-C005600C8F2C}" destId="{F6CA56D0-9545-4D61-8C6E-E46EEE3EDF85}" srcOrd="1" destOrd="0" presId="urn:microsoft.com/office/officeart/2018/5/layout/IconLeafLabelList"/>
    <dgm:cxn modelId="{D9072786-7FFC-4E2A-AAAB-6B8C5DAF237C}" type="presParOf" srcId="{60453DED-1633-4703-B34D-C005600C8F2C}" destId="{45431AF8-09F7-4376-A974-CF89DF51DABC}" srcOrd="2" destOrd="0" presId="urn:microsoft.com/office/officeart/2018/5/layout/IconLeafLabelList"/>
    <dgm:cxn modelId="{29D553D0-C8CA-4282-9359-81381A006BF4}" type="presParOf" srcId="{60453DED-1633-4703-B34D-C005600C8F2C}" destId="{13D5A74B-B22D-4278-993C-0D984690E98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97211-4361-446C-83CB-65B3B970114E}">
      <dsp:nvSpPr>
        <dsp:cNvPr id="0" name=""/>
        <dsp:cNvSpPr/>
      </dsp:nvSpPr>
      <dsp:spPr>
        <a:xfrm>
          <a:off x="0" y="4468"/>
          <a:ext cx="5430960" cy="951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81243-DEA4-4E74-9C6B-30983E7D0695}">
      <dsp:nvSpPr>
        <dsp:cNvPr id="0" name=""/>
        <dsp:cNvSpPr/>
      </dsp:nvSpPr>
      <dsp:spPr>
        <a:xfrm>
          <a:off x="287890" y="218601"/>
          <a:ext cx="523436" cy="5234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D9850D-374C-4E1D-B244-42CBEE4AC803}">
      <dsp:nvSpPr>
        <dsp:cNvPr id="0" name=""/>
        <dsp:cNvSpPr/>
      </dsp:nvSpPr>
      <dsp:spPr>
        <a:xfrm>
          <a:off x="1099216" y="4468"/>
          <a:ext cx="4331743" cy="951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22" tIns="100722" rIns="100722" bIns="100722" numCol="1" spcCol="1270" anchor="ctr" anchorCtr="0">
          <a:noAutofit/>
        </a:bodyPr>
        <a:lstStyle/>
        <a:p>
          <a:pPr marL="0" lvl="0" indent="0" algn="l" defTabSz="711200">
            <a:lnSpc>
              <a:spcPct val="100000"/>
            </a:lnSpc>
            <a:spcBef>
              <a:spcPct val="0"/>
            </a:spcBef>
            <a:spcAft>
              <a:spcPct val="35000"/>
            </a:spcAft>
            <a:buNone/>
          </a:pPr>
          <a:r>
            <a:rPr lang="en-IN" sz="1600" b="1" kern="1200"/>
            <a:t>A</a:t>
          </a:r>
          <a:r>
            <a:rPr lang="en-IN" sz="1600" b="1" i="0" kern="1200"/>
            <a:t>lgorithms</a:t>
          </a:r>
          <a:r>
            <a:rPr lang="en-US" sz="1600" b="1" kern="1200"/>
            <a:t>:</a:t>
          </a:r>
          <a:r>
            <a:rPr lang="en-US" sz="1600" kern="1200"/>
            <a:t> Random Forest Classifier will be used to classify the dataset</a:t>
          </a:r>
          <a:endParaRPr lang="en-US" sz="1600" kern="1200" dirty="0"/>
        </a:p>
      </dsp:txBody>
      <dsp:txXfrm>
        <a:off x="1099216" y="4468"/>
        <a:ext cx="4331743" cy="951702"/>
      </dsp:txXfrm>
    </dsp:sp>
    <dsp:sp modelId="{867D1EB8-FDA1-4E3D-B40D-0795A965A925}">
      <dsp:nvSpPr>
        <dsp:cNvPr id="0" name=""/>
        <dsp:cNvSpPr/>
      </dsp:nvSpPr>
      <dsp:spPr>
        <a:xfrm>
          <a:off x="0" y="1194096"/>
          <a:ext cx="5430960" cy="951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F0043-0522-4769-83AB-FD7E820B359F}">
      <dsp:nvSpPr>
        <dsp:cNvPr id="0" name=""/>
        <dsp:cNvSpPr/>
      </dsp:nvSpPr>
      <dsp:spPr>
        <a:xfrm>
          <a:off x="287890" y="1408229"/>
          <a:ext cx="523436" cy="5234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69857-DBCD-4CF6-9B78-2F536E4FBF00}">
      <dsp:nvSpPr>
        <dsp:cNvPr id="0" name=""/>
        <dsp:cNvSpPr/>
      </dsp:nvSpPr>
      <dsp:spPr>
        <a:xfrm>
          <a:off x="1099216" y="1194096"/>
          <a:ext cx="4331743" cy="951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22" tIns="100722" rIns="100722" bIns="100722" numCol="1" spcCol="1270" anchor="ctr" anchorCtr="0">
          <a:noAutofit/>
        </a:bodyPr>
        <a:lstStyle/>
        <a:p>
          <a:pPr marL="0" lvl="0" indent="0" algn="l" defTabSz="711200">
            <a:lnSpc>
              <a:spcPct val="100000"/>
            </a:lnSpc>
            <a:spcBef>
              <a:spcPct val="0"/>
            </a:spcBef>
            <a:spcAft>
              <a:spcPct val="35000"/>
            </a:spcAft>
            <a:buNone/>
          </a:pPr>
          <a:r>
            <a:rPr lang="en-IN" sz="1600" b="1" kern="1200"/>
            <a:t>D</a:t>
          </a:r>
          <a:r>
            <a:rPr lang="en-IN" sz="1600" b="1" i="0" kern="1200"/>
            <a:t>atasets: </a:t>
          </a:r>
          <a:r>
            <a:rPr lang="en-IN" sz="1600" b="0" i="0" kern="1200"/>
            <a:t>we use the </a:t>
          </a:r>
          <a:r>
            <a:rPr lang="en-US" sz="1600" i="0" kern="1200"/>
            <a:t>IMDB Dataset of 50K Movie Reviews from Kaggle repository.</a:t>
          </a:r>
          <a:endParaRPr lang="en-US" sz="1600" kern="1200" dirty="0"/>
        </a:p>
      </dsp:txBody>
      <dsp:txXfrm>
        <a:off x="1099216" y="1194096"/>
        <a:ext cx="4331743" cy="951702"/>
      </dsp:txXfrm>
    </dsp:sp>
    <dsp:sp modelId="{0025508B-2B4C-4635-B534-FA894797A080}">
      <dsp:nvSpPr>
        <dsp:cNvPr id="0" name=""/>
        <dsp:cNvSpPr/>
      </dsp:nvSpPr>
      <dsp:spPr>
        <a:xfrm>
          <a:off x="0" y="2383725"/>
          <a:ext cx="5430960" cy="951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5FA1D-B9E0-465E-867B-677711F60D1D}">
      <dsp:nvSpPr>
        <dsp:cNvPr id="0" name=""/>
        <dsp:cNvSpPr/>
      </dsp:nvSpPr>
      <dsp:spPr>
        <a:xfrm>
          <a:off x="287890" y="2597858"/>
          <a:ext cx="523436" cy="5234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3FD635-582D-4192-9426-4F2F09638B8A}">
      <dsp:nvSpPr>
        <dsp:cNvPr id="0" name=""/>
        <dsp:cNvSpPr/>
      </dsp:nvSpPr>
      <dsp:spPr>
        <a:xfrm>
          <a:off x="1099216" y="2383725"/>
          <a:ext cx="4331743" cy="951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22" tIns="100722" rIns="100722" bIns="100722" numCol="1" spcCol="1270" anchor="ctr" anchorCtr="0">
          <a:noAutofit/>
        </a:bodyPr>
        <a:lstStyle/>
        <a:p>
          <a:pPr marL="0" lvl="0" indent="0" algn="l" defTabSz="711200">
            <a:lnSpc>
              <a:spcPct val="100000"/>
            </a:lnSpc>
            <a:spcBef>
              <a:spcPct val="0"/>
            </a:spcBef>
            <a:spcAft>
              <a:spcPct val="35000"/>
            </a:spcAft>
            <a:buNone/>
          </a:pPr>
          <a:r>
            <a:rPr lang="en-IN" sz="1600" b="1" i="0" kern="1200"/>
            <a:t>Models: </a:t>
          </a:r>
          <a:r>
            <a:rPr lang="en-US" sz="1600" b="0" i="0" kern="1200"/>
            <a:t>Word2Vec creates clusters of semantically related words</a:t>
          </a:r>
          <a:endParaRPr lang="en-US" sz="1600" kern="1200" dirty="0"/>
        </a:p>
      </dsp:txBody>
      <dsp:txXfrm>
        <a:off x="1099216" y="2383725"/>
        <a:ext cx="4331743" cy="951702"/>
      </dsp:txXfrm>
    </dsp:sp>
    <dsp:sp modelId="{80D57EBA-67EB-434B-9469-F5C453184E67}">
      <dsp:nvSpPr>
        <dsp:cNvPr id="0" name=""/>
        <dsp:cNvSpPr/>
      </dsp:nvSpPr>
      <dsp:spPr>
        <a:xfrm>
          <a:off x="0" y="3573354"/>
          <a:ext cx="5430960" cy="951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9A21CD-9059-4AD3-8C14-FCD714658A40}">
      <dsp:nvSpPr>
        <dsp:cNvPr id="0" name=""/>
        <dsp:cNvSpPr/>
      </dsp:nvSpPr>
      <dsp:spPr>
        <a:xfrm>
          <a:off x="287890" y="3787487"/>
          <a:ext cx="523436" cy="5234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49602D-69D1-4E7B-B035-CC1311960015}">
      <dsp:nvSpPr>
        <dsp:cNvPr id="0" name=""/>
        <dsp:cNvSpPr/>
      </dsp:nvSpPr>
      <dsp:spPr>
        <a:xfrm>
          <a:off x="1099216" y="3573354"/>
          <a:ext cx="4331743" cy="951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22" tIns="100722" rIns="100722" bIns="100722" numCol="1" spcCol="1270" anchor="ctr" anchorCtr="0">
          <a:noAutofit/>
        </a:bodyPr>
        <a:lstStyle/>
        <a:p>
          <a:pPr marL="0" lvl="0" indent="0" algn="l" defTabSz="711200">
            <a:lnSpc>
              <a:spcPct val="100000"/>
            </a:lnSpc>
            <a:spcBef>
              <a:spcPct val="0"/>
            </a:spcBef>
            <a:spcAft>
              <a:spcPct val="35000"/>
            </a:spcAft>
            <a:buNone/>
          </a:pPr>
          <a:r>
            <a:rPr lang="en-IN" sz="1600" b="1" i="0" kern="1200"/>
            <a:t>Tools:</a:t>
          </a:r>
          <a:r>
            <a:rPr lang="en-IN" sz="1600" b="0" i="0" kern="1200"/>
            <a:t> we </a:t>
          </a:r>
          <a:r>
            <a:rPr lang="en-IN" sz="1600" kern="1200"/>
            <a:t>use libraries like NLTK, matplotlib word_tokenize, tensorflow keras, sklearn for modelling and visualization.</a:t>
          </a:r>
          <a:endParaRPr lang="en-US" sz="1600" kern="1200" dirty="0"/>
        </a:p>
      </dsp:txBody>
      <dsp:txXfrm>
        <a:off x="1099216" y="3573354"/>
        <a:ext cx="4331743" cy="951702"/>
      </dsp:txXfrm>
    </dsp:sp>
    <dsp:sp modelId="{83D86505-FCCD-40CB-BCBC-9BD029D30E97}">
      <dsp:nvSpPr>
        <dsp:cNvPr id="0" name=""/>
        <dsp:cNvSpPr/>
      </dsp:nvSpPr>
      <dsp:spPr>
        <a:xfrm>
          <a:off x="0" y="4762982"/>
          <a:ext cx="5430960" cy="951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A3A401-FE34-43A5-A66E-1BD49388EEC3}">
      <dsp:nvSpPr>
        <dsp:cNvPr id="0" name=""/>
        <dsp:cNvSpPr/>
      </dsp:nvSpPr>
      <dsp:spPr>
        <a:xfrm>
          <a:off x="287890" y="4977116"/>
          <a:ext cx="523436" cy="5234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3DE11E-ABD0-42F9-97C5-F24A7E40C21F}">
      <dsp:nvSpPr>
        <dsp:cNvPr id="0" name=""/>
        <dsp:cNvSpPr/>
      </dsp:nvSpPr>
      <dsp:spPr>
        <a:xfrm>
          <a:off x="1099216" y="4762982"/>
          <a:ext cx="4331743" cy="951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22" tIns="100722" rIns="100722" bIns="100722" numCol="1" spcCol="1270" anchor="ctr" anchorCtr="0">
          <a:noAutofit/>
        </a:bodyPr>
        <a:lstStyle/>
        <a:p>
          <a:pPr marL="0" lvl="0" indent="0" algn="l" defTabSz="711200">
            <a:lnSpc>
              <a:spcPct val="100000"/>
            </a:lnSpc>
            <a:spcBef>
              <a:spcPct val="0"/>
            </a:spcBef>
            <a:spcAft>
              <a:spcPct val="35000"/>
            </a:spcAft>
            <a:buNone/>
          </a:pPr>
          <a:r>
            <a:rPr lang="en-IN" sz="1600" b="1" i="0" kern="1200"/>
            <a:t>Techniques:</a:t>
          </a:r>
          <a:r>
            <a:rPr lang="en-IN" sz="1600" b="0" i="0" kern="1200"/>
            <a:t> </a:t>
          </a:r>
          <a:r>
            <a:rPr lang="en-US" sz="1600" kern="1200"/>
            <a:t>Bag Of Words will be used to process the input comments. </a:t>
          </a:r>
          <a:r>
            <a:rPr lang="en-US" sz="1600" b="0" i="0" kern="1200"/>
            <a:t>a clustering algorithm such as K-Means</a:t>
          </a:r>
          <a:endParaRPr lang="en-US" sz="1600" kern="1200" dirty="0"/>
        </a:p>
      </dsp:txBody>
      <dsp:txXfrm>
        <a:off x="1099216" y="4762982"/>
        <a:ext cx="4331743" cy="951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4C71F-A9CD-49CF-ADD6-0A63ADABED95}">
      <dsp:nvSpPr>
        <dsp:cNvPr id="0" name=""/>
        <dsp:cNvSpPr/>
      </dsp:nvSpPr>
      <dsp:spPr>
        <a:xfrm>
          <a:off x="365706" y="819399"/>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D23A7-C3D0-4E42-8404-492EB2E6675D}">
      <dsp:nvSpPr>
        <dsp:cNvPr id="0" name=""/>
        <dsp:cNvSpPr/>
      </dsp:nvSpPr>
      <dsp:spPr>
        <a:xfrm>
          <a:off x="599706" y="105339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60C1B-FC76-4CA4-8DF3-E5C64D361237}">
      <dsp:nvSpPr>
        <dsp:cNvPr id="0" name=""/>
        <dsp:cNvSpPr/>
      </dsp:nvSpPr>
      <dsp:spPr>
        <a:xfrm>
          <a:off x="4311" y="2109322"/>
          <a:ext cx="1820790" cy="1020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Repository: all the files related to project will be shared in GitHub</a:t>
          </a:r>
          <a:endParaRPr lang="en-US" sz="1100" kern="1200" dirty="0"/>
        </a:p>
      </dsp:txBody>
      <dsp:txXfrm>
        <a:off x="4311" y="2109322"/>
        <a:ext cx="1820790" cy="1020153"/>
      </dsp:txXfrm>
    </dsp:sp>
    <dsp:sp modelId="{5DB1B1F2-DBE4-4EC3-9A65-2498F056AFC1}">
      <dsp:nvSpPr>
        <dsp:cNvPr id="0" name=""/>
        <dsp:cNvSpPr/>
      </dsp:nvSpPr>
      <dsp:spPr>
        <a:xfrm>
          <a:off x="2499678" y="801377"/>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2C8F0-58BC-4FD6-AFC2-F462ED003BBB}">
      <dsp:nvSpPr>
        <dsp:cNvPr id="0" name=""/>
        <dsp:cNvSpPr/>
      </dsp:nvSpPr>
      <dsp:spPr>
        <a:xfrm>
          <a:off x="2733678" y="1035377"/>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D64503-394B-4FDB-A31A-C89CB4860C8C}">
      <dsp:nvSpPr>
        <dsp:cNvPr id="0" name=""/>
        <dsp:cNvSpPr/>
      </dsp:nvSpPr>
      <dsp:spPr>
        <a:xfrm>
          <a:off x="2140101" y="2055258"/>
          <a:ext cx="1817154" cy="1092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Interface: The final application will be deployed online hosting server.</a:t>
          </a:r>
          <a:endParaRPr lang="en-US" sz="1100" kern="1200" dirty="0"/>
        </a:p>
      </dsp:txBody>
      <dsp:txXfrm>
        <a:off x="2140101" y="2055258"/>
        <a:ext cx="1817154" cy="1092239"/>
      </dsp:txXfrm>
    </dsp:sp>
    <dsp:sp modelId="{1093028B-2A9A-4E0C-9DE9-C8DDE56191BB}">
      <dsp:nvSpPr>
        <dsp:cNvPr id="0" name=""/>
        <dsp:cNvSpPr/>
      </dsp:nvSpPr>
      <dsp:spPr>
        <a:xfrm>
          <a:off x="4639806" y="802254"/>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A94A7-C5B3-45A5-941F-30A2B8CC2CB8}">
      <dsp:nvSpPr>
        <dsp:cNvPr id="0" name=""/>
        <dsp:cNvSpPr/>
      </dsp:nvSpPr>
      <dsp:spPr>
        <a:xfrm>
          <a:off x="4873806" y="103625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500D3B-6829-4870-9194-790CE0B570CB}">
      <dsp:nvSpPr>
        <dsp:cNvPr id="0" name=""/>
        <dsp:cNvSpPr/>
      </dsp:nvSpPr>
      <dsp:spPr>
        <a:xfrm>
          <a:off x="4272255" y="2057887"/>
          <a:ext cx="1833101" cy="1088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Visualization: the results and the insights of the project are displayed</a:t>
          </a:r>
          <a:endParaRPr lang="en-US" sz="1100" kern="1200" dirty="0"/>
        </a:p>
      </dsp:txBody>
      <dsp:txXfrm>
        <a:off x="4272255" y="2057887"/>
        <a:ext cx="1833101" cy="1088733"/>
      </dsp:txXfrm>
    </dsp:sp>
    <dsp:sp modelId="{69D91558-741C-4EB6-B5F0-DB3FAA4AAF89}">
      <dsp:nvSpPr>
        <dsp:cNvPr id="0" name=""/>
        <dsp:cNvSpPr/>
      </dsp:nvSpPr>
      <dsp:spPr>
        <a:xfrm>
          <a:off x="6822963" y="804205"/>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FCD23-0B24-4AD4-9BD0-458006581BA9}">
      <dsp:nvSpPr>
        <dsp:cNvPr id="0" name=""/>
        <dsp:cNvSpPr/>
      </dsp:nvSpPr>
      <dsp:spPr>
        <a:xfrm>
          <a:off x="7056963" y="103820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71C1F2-C321-4DE4-AF7A-17B37F5EE94A}">
      <dsp:nvSpPr>
        <dsp:cNvPr id="0" name=""/>
        <dsp:cNvSpPr/>
      </dsp:nvSpPr>
      <dsp:spPr>
        <a:xfrm>
          <a:off x="6420357" y="2063741"/>
          <a:ext cx="1903212" cy="1080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Results: The final results are displayed with the classification of the reviews.</a:t>
          </a:r>
          <a:endParaRPr lang="en-US" sz="1100" kern="1200" dirty="0"/>
        </a:p>
      </dsp:txBody>
      <dsp:txXfrm>
        <a:off x="6420357" y="2063741"/>
        <a:ext cx="1903212" cy="1080928"/>
      </dsp:txXfrm>
    </dsp:sp>
    <dsp:sp modelId="{F1362D90-F777-489B-B234-C3CAE4584A7A}">
      <dsp:nvSpPr>
        <dsp:cNvPr id="0" name=""/>
        <dsp:cNvSpPr/>
      </dsp:nvSpPr>
      <dsp:spPr>
        <a:xfrm>
          <a:off x="9025929" y="803255"/>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A56D0-9545-4D61-8C6E-E46EEE3EDF85}">
      <dsp:nvSpPr>
        <dsp:cNvPr id="0" name=""/>
        <dsp:cNvSpPr/>
      </dsp:nvSpPr>
      <dsp:spPr>
        <a:xfrm>
          <a:off x="9259928" y="1037255"/>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D5A74B-B22D-4278-993C-0D984690E98F}">
      <dsp:nvSpPr>
        <dsp:cNvPr id="0" name=""/>
        <dsp:cNvSpPr/>
      </dsp:nvSpPr>
      <dsp:spPr>
        <a:xfrm>
          <a:off x="8638569" y="2060890"/>
          <a:ext cx="1872720" cy="1084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Documentation: The steps and guide to use the model are provided in the documentation for easy usage.</a:t>
          </a:r>
          <a:endParaRPr lang="en-US" sz="1100" kern="1200" dirty="0"/>
        </a:p>
      </dsp:txBody>
      <dsp:txXfrm>
        <a:off x="8638569" y="2060890"/>
        <a:ext cx="1872720" cy="10847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ED6A-9F9C-72FF-40E4-05D9A3528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4AD55B-7322-DB65-4F84-6E11EBC549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0C11A3-513D-ABD4-1810-5791DD9CA8B0}"/>
              </a:ext>
            </a:extLst>
          </p:cNvPr>
          <p:cNvSpPr>
            <a:spLocks noGrp="1"/>
          </p:cNvSpPr>
          <p:nvPr>
            <p:ph type="dt" sz="half" idx="10"/>
          </p:nvPr>
        </p:nvSpPr>
        <p:spPr/>
        <p:txBody>
          <a:bodyPr/>
          <a:lstStyle/>
          <a:p>
            <a:fld id="{B5898F52-2787-4BA2-BBBC-9395E9F86D50}" type="datetimeFigureOut">
              <a:rPr lang="en-US" smtClean="0"/>
              <a:t>11/1/2023</a:t>
            </a:fld>
            <a:endParaRPr lang="en-US"/>
          </a:p>
        </p:txBody>
      </p:sp>
      <p:sp>
        <p:nvSpPr>
          <p:cNvPr id="5" name="Footer Placeholder 4">
            <a:extLst>
              <a:ext uri="{FF2B5EF4-FFF2-40B4-BE49-F238E27FC236}">
                <a16:creationId xmlns:a16="http://schemas.microsoft.com/office/drawing/2014/main" id="{E526D12E-4C39-8C8C-E30D-48A0DEF5E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7F44A-B1C5-CC65-FA11-C24DBFF7660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8078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D96F-0C06-9BF9-C924-28F4873A21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48D2FB-03B4-93D8-2DDF-EE58A413C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04E896-B922-BFA1-97BC-5FA8E437CDAB}"/>
              </a:ext>
            </a:extLst>
          </p:cNvPr>
          <p:cNvSpPr>
            <a:spLocks noGrp="1"/>
          </p:cNvSpPr>
          <p:nvPr>
            <p:ph type="dt" sz="half" idx="10"/>
          </p:nvPr>
        </p:nvSpPr>
        <p:spPr/>
        <p:txBody>
          <a:bodyPr/>
          <a:lstStyle/>
          <a:p>
            <a:fld id="{B5898F52-2787-4BA2-BBBC-9395E9F86D50}" type="datetimeFigureOut">
              <a:rPr lang="en-US" smtClean="0"/>
              <a:t>11/1/2023</a:t>
            </a:fld>
            <a:endParaRPr lang="en-US"/>
          </a:p>
        </p:txBody>
      </p:sp>
      <p:sp>
        <p:nvSpPr>
          <p:cNvPr id="5" name="Footer Placeholder 4">
            <a:extLst>
              <a:ext uri="{FF2B5EF4-FFF2-40B4-BE49-F238E27FC236}">
                <a16:creationId xmlns:a16="http://schemas.microsoft.com/office/drawing/2014/main" id="{1A9B6D08-268C-B0EE-82C0-D116F52E2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072B5-101D-ED9F-0968-DCEE834E5B9D}"/>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3266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8CF09D-6675-6C86-315F-4642EF11A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866FA3-09B3-5D9F-CDD5-9AAE351AD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6D9F0-D203-42C6-10CD-A6383AD3A5B3}"/>
              </a:ext>
            </a:extLst>
          </p:cNvPr>
          <p:cNvSpPr>
            <a:spLocks noGrp="1"/>
          </p:cNvSpPr>
          <p:nvPr>
            <p:ph type="dt" sz="half" idx="10"/>
          </p:nvPr>
        </p:nvSpPr>
        <p:spPr/>
        <p:txBody>
          <a:bodyPr/>
          <a:lstStyle/>
          <a:p>
            <a:fld id="{B5898F52-2787-4BA2-BBBC-9395E9F86D50}" type="datetimeFigureOut">
              <a:rPr lang="en-US" smtClean="0"/>
              <a:t>11/1/2023</a:t>
            </a:fld>
            <a:endParaRPr lang="en-US"/>
          </a:p>
        </p:txBody>
      </p:sp>
      <p:sp>
        <p:nvSpPr>
          <p:cNvPr id="5" name="Footer Placeholder 4">
            <a:extLst>
              <a:ext uri="{FF2B5EF4-FFF2-40B4-BE49-F238E27FC236}">
                <a16:creationId xmlns:a16="http://schemas.microsoft.com/office/drawing/2014/main" id="{8F857B69-7073-01B4-1B47-0C8D51C19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C497D-8653-9432-3DEF-BCEDFB15B78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58100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F0DB-A137-E440-3F11-2EC6495049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1D4F89-9AEC-2BEC-5075-8A308422FA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BE1AFC-CF1C-07DB-4090-C3101C3DDBB8}"/>
              </a:ext>
            </a:extLst>
          </p:cNvPr>
          <p:cNvSpPr>
            <a:spLocks noGrp="1"/>
          </p:cNvSpPr>
          <p:nvPr>
            <p:ph type="dt" sz="half" idx="10"/>
          </p:nvPr>
        </p:nvSpPr>
        <p:spPr/>
        <p:txBody>
          <a:bodyPr/>
          <a:lstStyle/>
          <a:p>
            <a:fld id="{B5898F52-2787-4BA2-BBBC-9395E9F86D50}" type="datetimeFigureOut">
              <a:rPr lang="en-US" smtClean="0"/>
              <a:t>11/1/2023</a:t>
            </a:fld>
            <a:endParaRPr lang="en-US"/>
          </a:p>
        </p:txBody>
      </p:sp>
      <p:sp>
        <p:nvSpPr>
          <p:cNvPr id="5" name="Footer Placeholder 4">
            <a:extLst>
              <a:ext uri="{FF2B5EF4-FFF2-40B4-BE49-F238E27FC236}">
                <a16:creationId xmlns:a16="http://schemas.microsoft.com/office/drawing/2014/main" id="{93B70618-995A-8CF1-BFE5-A1B34F1EE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263C0-7965-191F-F36C-1F1550480303}"/>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263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6EBE-BC62-D332-D491-443437EC7B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26071C-0F55-ED3B-BF23-C71769D3A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E612DA-D5AA-D4B9-A31C-5BC93EF35019}"/>
              </a:ext>
            </a:extLst>
          </p:cNvPr>
          <p:cNvSpPr>
            <a:spLocks noGrp="1"/>
          </p:cNvSpPr>
          <p:nvPr>
            <p:ph type="dt" sz="half" idx="10"/>
          </p:nvPr>
        </p:nvSpPr>
        <p:spPr/>
        <p:txBody>
          <a:bodyPr/>
          <a:lstStyle/>
          <a:p>
            <a:fld id="{B5898F52-2787-4BA2-BBBC-9395E9F86D50}" type="datetimeFigureOut">
              <a:rPr lang="en-US" smtClean="0"/>
              <a:t>11/1/2023</a:t>
            </a:fld>
            <a:endParaRPr lang="en-US"/>
          </a:p>
        </p:txBody>
      </p:sp>
      <p:sp>
        <p:nvSpPr>
          <p:cNvPr id="5" name="Footer Placeholder 4">
            <a:extLst>
              <a:ext uri="{FF2B5EF4-FFF2-40B4-BE49-F238E27FC236}">
                <a16:creationId xmlns:a16="http://schemas.microsoft.com/office/drawing/2014/main" id="{1459E233-9C97-6F5E-936B-2FD1442E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896BD-6825-B8DC-E9F2-69C8F9E9D2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25998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00C7-252F-9720-DEFE-C8D93D12F7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0C34ED-7B8A-7188-7FA6-A7AF97688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8A14BF-F91D-AF8B-A70E-5C9B869E22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52066F-3F17-0F95-B12E-87A79861FAFB}"/>
              </a:ext>
            </a:extLst>
          </p:cNvPr>
          <p:cNvSpPr>
            <a:spLocks noGrp="1"/>
          </p:cNvSpPr>
          <p:nvPr>
            <p:ph type="dt" sz="half" idx="10"/>
          </p:nvPr>
        </p:nvSpPr>
        <p:spPr/>
        <p:txBody>
          <a:bodyPr/>
          <a:lstStyle/>
          <a:p>
            <a:fld id="{B5898F52-2787-4BA2-BBBC-9395E9F86D50}" type="datetimeFigureOut">
              <a:rPr lang="en-US" smtClean="0"/>
              <a:t>11/1/2023</a:t>
            </a:fld>
            <a:endParaRPr lang="en-US"/>
          </a:p>
        </p:txBody>
      </p:sp>
      <p:sp>
        <p:nvSpPr>
          <p:cNvPr id="6" name="Footer Placeholder 5">
            <a:extLst>
              <a:ext uri="{FF2B5EF4-FFF2-40B4-BE49-F238E27FC236}">
                <a16:creationId xmlns:a16="http://schemas.microsoft.com/office/drawing/2014/main" id="{1AE97F7D-1F21-A284-AEED-800D40F28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EBD215-C07E-76E3-C911-5C6B9F215B51}"/>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7097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37DC-7DA5-C01F-E2A3-9A1DC64999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DAE9A0-0BD6-4275-F3A8-BBA96D16F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D444E-1F94-17C9-235F-1F0D303A66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E0CAB9-E075-0469-C440-A55406271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3DDED6-3879-8638-DE18-CB7B249750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89315B-DB2A-6E50-E050-098A837BF261}"/>
              </a:ext>
            </a:extLst>
          </p:cNvPr>
          <p:cNvSpPr>
            <a:spLocks noGrp="1"/>
          </p:cNvSpPr>
          <p:nvPr>
            <p:ph type="dt" sz="half" idx="10"/>
          </p:nvPr>
        </p:nvSpPr>
        <p:spPr/>
        <p:txBody>
          <a:bodyPr/>
          <a:lstStyle/>
          <a:p>
            <a:fld id="{B5898F52-2787-4BA2-BBBC-9395E9F86D50}" type="datetimeFigureOut">
              <a:rPr lang="en-US" smtClean="0"/>
              <a:t>11/1/2023</a:t>
            </a:fld>
            <a:endParaRPr lang="en-US"/>
          </a:p>
        </p:txBody>
      </p:sp>
      <p:sp>
        <p:nvSpPr>
          <p:cNvPr id="8" name="Footer Placeholder 7">
            <a:extLst>
              <a:ext uri="{FF2B5EF4-FFF2-40B4-BE49-F238E27FC236}">
                <a16:creationId xmlns:a16="http://schemas.microsoft.com/office/drawing/2014/main" id="{A09C33D5-59D7-160A-D9DC-32ED2499C8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4CE18A-E829-9C17-3235-94924D3303B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1542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4094-6FD1-41C1-3CB6-E49A9923C4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3D0CE1-6B11-4BF3-5DA0-1FA8E32C08FA}"/>
              </a:ext>
            </a:extLst>
          </p:cNvPr>
          <p:cNvSpPr>
            <a:spLocks noGrp="1"/>
          </p:cNvSpPr>
          <p:nvPr>
            <p:ph type="dt" sz="half" idx="10"/>
          </p:nvPr>
        </p:nvSpPr>
        <p:spPr/>
        <p:txBody>
          <a:bodyPr/>
          <a:lstStyle/>
          <a:p>
            <a:fld id="{B5898F52-2787-4BA2-BBBC-9395E9F86D50}" type="datetimeFigureOut">
              <a:rPr lang="en-US" smtClean="0"/>
              <a:t>11/1/2023</a:t>
            </a:fld>
            <a:endParaRPr lang="en-US"/>
          </a:p>
        </p:txBody>
      </p:sp>
      <p:sp>
        <p:nvSpPr>
          <p:cNvPr id="4" name="Footer Placeholder 3">
            <a:extLst>
              <a:ext uri="{FF2B5EF4-FFF2-40B4-BE49-F238E27FC236}">
                <a16:creationId xmlns:a16="http://schemas.microsoft.com/office/drawing/2014/main" id="{8C1ED7D4-2D4A-F0E1-893C-A46FE33F2A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889E59-DBAD-BCC0-A1A8-B5943367420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7522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C36E28-5B76-BF56-26E3-FCCFF8C44D5C}"/>
              </a:ext>
            </a:extLst>
          </p:cNvPr>
          <p:cNvSpPr>
            <a:spLocks noGrp="1"/>
          </p:cNvSpPr>
          <p:nvPr>
            <p:ph type="dt" sz="half" idx="10"/>
          </p:nvPr>
        </p:nvSpPr>
        <p:spPr/>
        <p:txBody>
          <a:bodyPr/>
          <a:lstStyle/>
          <a:p>
            <a:fld id="{B5898F52-2787-4BA2-BBBC-9395E9F86D50}" type="datetimeFigureOut">
              <a:rPr lang="en-US" smtClean="0"/>
              <a:t>11/1/2023</a:t>
            </a:fld>
            <a:endParaRPr lang="en-US"/>
          </a:p>
        </p:txBody>
      </p:sp>
      <p:sp>
        <p:nvSpPr>
          <p:cNvPr id="3" name="Footer Placeholder 2">
            <a:extLst>
              <a:ext uri="{FF2B5EF4-FFF2-40B4-BE49-F238E27FC236}">
                <a16:creationId xmlns:a16="http://schemas.microsoft.com/office/drawing/2014/main" id="{220FBCB3-3521-14C2-38AC-667F3AF7AB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AB246-AFFD-C6EB-B97E-4E9A6B8C7C26}"/>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844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E295-1075-2FA4-5721-32A9E0D16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2C046B-446C-85A9-7A0B-7F3C43D684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3C4F25-B297-3E4D-DC02-26F77303E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A7167-B247-DF7E-645E-9B68BCBD3718}"/>
              </a:ext>
            </a:extLst>
          </p:cNvPr>
          <p:cNvSpPr>
            <a:spLocks noGrp="1"/>
          </p:cNvSpPr>
          <p:nvPr>
            <p:ph type="dt" sz="half" idx="10"/>
          </p:nvPr>
        </p:nvSpPr>
        <p:spPr/>
        <p:txBody>
          <a:bodyPr/>
          <a:lstStyle/>
          <a:p>
            <a:fld id="{B5898F52-2787-4BA2-BBBC-9395E9F86D50}" type="datetimeFigureOut">
              <a:rPr lang="en-US" smtClean="0"/>
              <a:t>11/1/2023</a:t>
            </a:fld>
            <a:endParaRPr lang="en-US"/>
          </a:p>
        </p:txBody>
      </p:sp>
      <p:sp>
        <p:nvSpPr>
          <p:cNvPr id="6" name="Footer Placeholder 5">
            <a:extLst>
              <a:ext uri="{FF2B5EF4-FFF2-40B4-BE49-F238E27FC236}">
                <a16:creationId xmlns:a16="http://schemas.microsoft.com/office/drawing/2014/main" id="{101F2C7F-CD6F-A259-A685-3D5E50AC8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76904-1B45-D336-89F2-F5B996952803}"/>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22711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CC93-6921-D461-2464-0532CA057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1D73E2-42C6-F956-1833-C15079CDC2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2ABAE6-65E0-1134-4A3A-27C0142EE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7D70F-9187-379C-9FB1-2608A8A9D3FD}"/>
              </a:ext>
            </a:extLst>
          </p:cNvPr>
          <p:cNvSpPr>
            <a:spLocks noGrp="1"/>
          </p:cNvSpPr>
          <p:nvPr>
            <p:ph type="dt" sz="half" idx="10"/>
          </p:nvPr>
        </p:nvSpPr>
        <p:spPr/>
        <p:txBody>
          <a:bodyPr/>
          <a:lstStyle/>
          <a:p>
            <a:fld id="{B5898F52-2787-4BA2-BBBC-9395E9F86D50}" type="datetimeFigureOut">
              <a:rPr lang="en-US" smtClean="0"/>
              <a:t>11/1/2023</a:t>
            </a:fld>
            <a:endParaRPr lang="en-US"/>
          </a:p>
        </p:txBody>
      </p:sp>
      <p:sp>
        <p:nvSpPr>
          <p:cNvPr id="6" name="Footer Placeholder 5">
            <a:extLst>
              <a:ext uri="{FF2B5EF4-FFF2-40B4-BE49-F238E27FC236}">
                <a16:creationId xmlns:a16="http://schemas.microsoft.com/office/drawing/2014/main" id="{024EB449-4A1F-2890-24F9-732D76E0F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9D200-069F-AA5D-1F60-3C294C5B6CD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7292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6D38E-ECCA-8451-16AF-20DCAA962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1344DF-B24C-2E27-016F-432B8970BE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379FF-5F63-B412-6386-B70F83E7BB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98F52-2787-4BA2-BBBC-9395E9F86D50}" type="datetimeFigureOut">
              <a:rPr lang="en-US" smtClean="0"/>
              <a:pPr/>
              <a:t>11/1/2023</a:t>
            </a:fld>
            <a:endParaRPr lang="en-US" dirty="0"/>
          </a:p>
        </p:txBody>
      </p:sp>
      <p:sp>
        <p:nvSpPr>
          <p:cNvPr id="5" name="Footer Placeholder 4">
            <a:extLst>
              <a:ext uri="{FF2B5EF4-FFF2-40B4-BE49-F238E27FC236}">
                <a16:creationId xmlns:a16="http://schemas.microsoft.com/office/drawing/2014/main" id="{5981C8A6-DBC7-2AC8-812B-D75E3E8D8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0A4A6BA-41F6-193B-B443-16C53B6A3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95179479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mdb.com/"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F4FA1939-EE05-A508-AC2A-3C776C8BBF11}"/>
              </a:ext>
            </a:extLst>
          </p:cNvPr>
          <p:cNvPicPr>
            <a:picLocks noChangeAspect="1"/>
          </p:cNvPicPr>
          <p:nvPr/>
        </p:nvPicPr>
        <p:blipFill rotWithShape="1">
          <a:blip r:embed="rId2"/>
          <a:srcRect b="3418"/>
          <a:stretch/>
        </p:blipFill>
        <p:spPr>
          <a:xfrm>
            <a:off x="9" y="-1119"/>
            <a:ext cx="12191982" cy="6859119"/>
          </a:xfrm>
          <a:prstGeom prst="rect">
            <a:avLst/>
          </a:prstGeom>
        </p:spPr>
      </p:pic>
      <p:sp>
        <p:nvSpPr>
          <p:cNvPr id="2" name="Title 1">
            <a:extLst>
              <a:ext uri="{FF2B5EF4-FFF2-40B4-BE49-F238E27FC236}">
                <a16:creationId xmlns:a16="http://schemas.microsoft.com/office/drawing/2014/main" id="{FB3B83B7-AE21-2B12-DD3C-FE8772145427}"/>
              </a:ext>
            </a:extLst>
          </p:cNvPr>
          <p:cNvSpPr>
            <a:spLocks noGrp="1"/>
          </p:cNvSpPr>
          <p:nvPr>
            <p:ph type="ctrTitle"/>
          </p:nvPr>
        </p:nvSpPr>
        <p:spPr>
          <a:xfrm>
            <a:off x="1130165" y="841983"/>
            <a:ext cx="8625385" cy="2729554"/>
          </a:xfrm>
        </p:spPr>
        <p:txBody>
          <a:bodyPr>
            <a:normAutofit/>
          </a:bodyPr>
          <a:lstStyle/>
          <a:p>
            <a:r>
              <a:rPr lang="en-US" sz="6000" dirty="0">
                <a:solidFill>
                  <a:srgbClr val="FFC000"/>
                </a:solidFill>
                <a:latin typeface="Abadi" panose="020F0502020204030204" pitchFamily="34" charset="0"/>
              </a:rPr>
              <a:t>Mo</a:t>
            </a:r>
            <a:r>
              <a:rPr lang="en-US" sz="6600" dirty="0">
                <a:solidFill>
                  <a:srgbClr val="FFC000"/>
                </a:solidFill>
                <a:latin typeface="Abadi" panose="020F0502020204030204" pitchFamily="34" charset="0"/>
              </a:rPr>
              <a:t>vie Review Analysis</a:t>
            </a:r>
            <a:endParaRPr lang="en-IN" sz="6600" dirty="0">
              <a:solidFill>
                <a:srgbClr val="FFC000"/>
              </a:solidFill>
              <a:latin typeface="Abadi" panose="020F0502020204030204" pitchFamily="34" charset="0"/>
            </a:endParaRPr>
          </a:p>
        </p:txBody>
      </p:sp>
      <p:sp>
        <p:nvSpPr>
          <p:cNvPr id="3" name="Subtitle 2">
            <a:extLst>
              <a:ext uri="{FF2B5EF4-FFF2-40B4-BE49-F238E27FC236}">
                <a16:creationId xmlns:a16="http://schemas.microsoft.com/office/drawing/2014/main" id="{FAEF4C85-6EB7-08F0-9A48-A9FA1DB20E47}"/>
              </a:ext>
            </a:extLst>
          </p:cNvPr>
          <p:cNvSpPr>
            <a:spLocks noGrp="1"/>
          </p:cNvSpPr>
          <p:nvPr>
            <p:ph type="subTitle" idx="1"/>
          </p:nvPr>
        </p:nvSpPr>
        <p:spPr>
          <a:xfrm>
            <a:off x="4762613" y="4488427"/>
            <a:ext cx="5909481" cy="811373"/>
          </a:xfrm>
        </p:spPr>
        <p:txBody>
          <a:bodyPr>
            <a:normAutofit/>
          </a:bodyPr>
          <a:lstStyle/>
          <a:p>
            <a:r>
              <a:rPr lang="en-US" sz="1600" dirty="0">
                <a:solidFill>
                  <a:srgbClr val="FFFFFF"/>
                </a:solidFill>
              </a:rPr>
              <a:t>By:    </a:t>
            </a:r>
            <a:r>
              <a:rPr lang="en-US" sz="2800" b="1" dirty="0">
                <a:solidFill>
                  <a:schemeClr val="accent1">
                    <a:lumMod val="20000"/>
                    <a:lumOff val="80000"/>
                  </a:schemeClr>
                </a:solidFill>
              </a:rPr>
              <a:t>Rajesh Ponnaganti</a:t>
            </a:r>
            <a:endParaRPr lang="en-IN" sz="2000" b="1" dirty="0">
              <a:solidFill>
                <a:schemeClr val="accent1">
                  <a:lumMod val="20000"/>
                  <a:lumOff val="80000"/>
                </a:schemeClr>
              </a:solidFill>
            </a:endParaRPr>
          </a:p>
        </p:txBody>
      </p:sp>
    </p:spTree>
    <p:extLst>
      <p:ext uri="{BB962C8B-B14F-4D97-AF65-F5344CB8AC3E}">
        <p14:creationId xmlns:p14="http://schemas.microsoft.com/office/powerpoint/2010/main" val="111831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EAC207-FF8A-3A71-6250-3557921E0A48}"/>
              </a:ext>
            </a:extLst>
          </p:cNvPr>
          <p:cNvSpPr>
            <a:spLocks noGrp="1"/>
          </p:cNvSpPr>
          <p:nvPr>
            <p:ph type="title"/>
          </p:nvPr>
        </p:nvSpPr>
        <p:spPr>
          <a:xfrm>
            <a:off x="572493" y="238539"/>
            <a:ext cx="11018520" cy="1434415"/>
          </a:xfrm>
        </p:spPr>
        <p:txBody>
          <a:bodyPr anchor="b">
            <a:normAutofit/>
          </a:bodyPr>
          <a:lstStyle/>
          <a:p>
            <a:r>
              <a:rPr lang="en-IN" sz="5400" b="0" i="0" dirty="0">
                <a:solidFill>
                  <a:srgbClr val="2D3B45"/>
                </a:solidFill>
                <a:effectLst/>
                <a:latin typeface="LatoWeb"/>
              </a:rPr>
              <a:t>Project topic</a:t>
            </a:r>
            <a:endParaRPr lang="en-IN" sz="5400" dirty="0"/>
          </a:p>
        </p:txBody>
      </p:sp>
      <p:sp>
        <p:nvSpPr>
          <p:cNvPr id="4" name="Content Placeholder 3">
            <a:extLst>
              <a:ext uri="{FF2B5EF4-FFF2-40B4-BE49-F238E27FC236}">
                <a16:creationId xmlns:a16="http://schemas.microsoft.com/office/drawing/2014/main" id="{7C8E7144-E42C-23E8-7B7C-4E6665B2D49F}"/>
              </a:ext>
            </a:extLst>
          </p:cNvPr>
          <p:cNvSpPr>
            <a:spLocks noGrp="1"/>
          </p:cNvSpPr>
          <p:nvPr>
            <p:ph idx="1"/>
          </p:nvPr>
        </p:nvSpPr>
        <p:spPr>
          <a:xfrm>
            <a:off x="572493" y="2071316"/>
            <a:ext cx="6713552" cy="4119172"/>
          </a:xfrm>
        </p:spPr>
        <p:txBody>
          <a:bodyPr anchor="t">
            <a:normAutofit/>
          </a:bodyPr>
          <a:lstStyle/>
          <a:p>
            <a:pPr marL="0" indent="0">
              <a:buNone/>
            </a:pPr>
            <a:r>
              <a:rPr lang="en-US" sz="2200" dirty="0"/>
              <a:t>This project aims to predict the movie review provided into either positive or </a:t>
            </a:r>
            <a:r>
              <a:rPr lang="en-IN" sz="2200" b="0" i="0" dirty="0">
                <a:effectLst/>
                <a:latin typeface="Google Sans"/>
              </a:rPr>
              <a:t>negative</a:t>
            </a:r>
            <a:r>
              <a:rPr lang="en-US" sz="2200" dirty="0"/>
              <a:t> using NLP techniques such as word2vec, bagging and classifiers like </a:t>
            </a:r>
            <a:r>
              <a:rPr lang="en-US" sz="2200" dirty="0" err="1"/>
              <a:t>RandomForest</a:t>
            </a:r>
            <a:r>
              <a:rPr lang="en-US" sz="2200" dirty="0"/>
              <a:t> Classifier on IMDb movie review dataset from Kaggle repository. This project analyze movie reviews of the dataset to train the model that will be used to predict the class of feature samples. This helps us to improve the user experience by providing custom movie suggestions and filtering out and negative movies ensuring optimal experience to the user.</a:t>
            </a:r>
            <a:endParaRPr lang="en-IN" sz="2200" dirty="0"/>
          </a:p>
          <a:p>
            <a:endParaRPr lang="en-IN" sz="2200" dirty="0"/>
          </a:p>
        </p:txBody>
      </p:sp>
      <p:pic>
        <p:nvPicPr>
          <p:cNvPr id="25" name="Picture 24" descr="A yellow sign with black stars and text&#10;&#10;Description automatically generated">
            <a:extLst>
              <a:ext uri="{FF2B5EF4-FFF2-40B4-BE49-F238E27FC236}">
                <a16:creationId xmlns:a16="http://schemas.microsoft.com/office/drawing/2014/main" id="{68514AE8-E7C7-3184-0514-9C841039A7F3}"/>
              </a:ext>
            </a:extLst>
          </p:cNvPr>
          <p:cNvPicPr>
            <a:picLocks noChangeAspect="1"/>
          </p:cNvPicPr>
          <p:nvPr/>
        </p:nvPicPr>
        <p:blipFill rotWithShape="1">
          <a:blip r:embed="rId2"/>
          <a:srcRect l="14" r="2806" b="-3"/>
          <a:stretch/>
        </p:blipFill>
        <p:spPr>
          <a:xfrm>
            <a:off x="7675658" y="2093976"/>
            <a:ext cx="3941064" cy="4096512"/>
          </a:xfrm>
          <a:prstGeom prst="rect">
            <a:avLst/>
          </a:prstGeom>
        </p:spPr>
      </p:pic>
      <p:sp>
        <p:nvSpPr>
          <p:cNvPr id="15" name="AutoShape 22" descr="Movie reviews Stock Photos, Royalty Free Movie reviews Images |  Depositphotos">
            <a:extLst>
              <a:ext uri="{FF2B5EF4-FFF2-40B4-BE49-F238E27FC236}">
                <a16:creationId xmlns:a16="http://schemas.microsoft.com/office/drawing/2014/main" id="{CFC0F6F2-4E8E-7283-9D35-6DE2F5C92E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24" descr="Movie reviews yellow square button — Stock Photo, Image">
            <a:extLst>
              <a:ext uri="{FF2B5EF4-FFF2-40B4-BE49-F238E27FC236}">
                <a16:creationId xmlns:a16="http://schemas.microsoft.com/office/drawing/2014/main" id="{9D83D036-D39C-77AD-7C80-20013C8B66A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28" descr="Reviews on a concept image — Stock Photo, Image">
            <a:extLst>
              <a:ext uri="{FF2B5EF4-FFF2-40B4-BE49-F238E27FC236}">
                <a16:creationId xmlns:a16="http://schemas.microsoft.com/office/drawing/2014/main" id="{96EE8EC8-D5E9-CB5C-D980-177BB7D70C2B}"/>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30" descr="Reviews on a concept image — Stock Photo, Image">
            <a:extLst>
              <a:ext uri="{FF2B5EF4-FFF2-40B4-BE49-F238E27FC236}">
                <a16:creationId xmlns:a16="http://schemas.microsoft.com/office/drawing/2014/main" id="{121C957C-6AF2-4594-410B-4AC4358C95EC}"/>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8016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4412-FD22-1C3C-261D-587D2CD9C45C}"/>
              </a:ext>
            </a:extLst>
          </p:cNvPr>
          <p:cNvSpPr>
            <a:spLocks noGrp="1"/>
          </p:cNvSpPr>
          <p:nvPr>
            <p:ph type="title"/>
          </p:nvPr>
        </p:nvSpPr>
        <p:spPr/>
        <p:txBody>
          <a:bodyPr/>
          <a:lstStyle/>
          <a:p>
            <a:r>
              <a:rPr lang="en-IN" dirty="0">
                <a:solidFill>
                  <a:srgbClr val="2D3B45"/>
                </a:solidFill>
                <a:latin typeface="LatoWeb"/>
              </a:rPr>
              <a:t>P</a:t>
            </a:r>
            <a:r>
              <a:rPr lang="en-IN" b="0" i="0" dirty="0">
                <a:solidFill>
                  <a:srgbClr val="2D3B45"/>
                </a:solidFill>
                <a:effectLst/>
                <a:latin typeface="LatoWeb"/>
              </a:rPr>
              <a:t>roject </a:t>
            </a:r>
            <a:r>
              <a:rPr lang="en-IN" dirty="0">
                <a:solidFill>
                  <a:srgbClr val="2D3B45"/>
                </a:solidFill>
                <a:latin typeface="LatoWeb"/>
              </a:rPr>
              <a:t>O</a:t>
            </a:r>
            <a:r>
              <a:rPr lang="en-IN" b="0" i="0" dirty="0">
                <a:solidFill>
                  <a:srgbClr val="2D3B45"/>
                </a:solidFill>
                <a:effectLst/>
                <a:latin typeface="LatoWeb"/>
              </a:rPr>
              <a:t>bjectives</a:t>
            </a:r>
            <a:endParaRPr lang="en-IN" dirty="0"/>
          </a:p>
        </p:txBody>
      </p:sp>
      <p:sp>
        <p:nvSpPr>
          <p:cNvPr id="3" name="Content Placeholder 2">
            <a:extLst>
              <a:ext uri="{FF2B5EF4-FFF2-40B4-BE49-F238E27FC236}">
                <a16:creationId xmlns:a16="http://schemas.microsoft.com/office/drawing/2014/main" id="{76F73FFB-BEE4-1A03-6B51-106B57658545}"/>
              </a:ext>
            </a:extLst>
          </p:cNvPr>
          <p:cNvSpPr>
            <a:spLocks noGrp="1"/>
          </p:cNvSpPr>
          <p:nvPr>
            <p:ph idx="1"/>
          </p:nvPr>
        </p:nvSpPr>
        <p:spPr/>
        <p:txBody>
          <a:bodyPr/>
          <a:lstStyle/>
          <a:p>
            <a:r>
              <a:rPr lang="en-US" dirty="0"/>
              <a:t>Develop a text review classifier model to predict the class of the movie reviews available in the dataset.</a:t>
            </a:r>
          </a:p>
          <a:p>
            <a:r>
              <a:rPr lang="en-US" dirty="0"/>
              <a:t>Analyze all the comments and create a model that understand the relationship and key insights of the words in the comment to judge the comment accordingly.</a:t>
            </a:r>
          </a:p>
          <a:p>
            <a:r>
              <a:rPr lang="en-US" dirty="0"/>
              <a:t>Provide insights in the form of visualization of the results. </a:t>
            </a:r>
          </a:p>
          <a:p>
            <a:r>
              <a:rPr lang="en-US" dirty="0"/>
              <a:t>Create and deploy the flask model online for easy access to the model</a:t>
            </a:r>
          </a:p>
          <a:p>
            <a:r>
              <a:rPr lang="en-US" dirty="0"/>
              <a:t>Provide the interface for the model to try new samples.</a:t>
            </a:r>
            <a:endParaRPr lang="en-IN" dirty="0"/>
          </a:p>
        </p:txBody>
      </p:sp>
    </p:spTree>
    <p:extLst>
      <p:ext uri="{BB962C8B-B14F-4D97-AF65-F5344CB8AC3E}">
        <p14:creationId xmlns:p14="http://schemas.microsoft.com/office/powerpoint/2010/main" val="302080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CC30BE-4C24-0376-0FB4-13DC8AFC9102}"/>
              </a:ext>
            </a:extLst>
          </p:cNvPr>
          <p:cNvSpPr>
            <a:spLocks noGrp="1"/>
          </p:cNvSpPr>
          <p:nvPr>
            <p:ph type="title"/>
          </p:nvPr>
        </p:nvSpPr>
        <p:spPr/>
        <p:txBody>
          <a:bodyPr/>
          <a:lstStyle/>
          <a:p>
            <a:r>
              <a:rPr lang="en-US" b="1" dirty="0"/>
              <a:t>Statement of Value</a:t>
            </a:r>
            <a:endParaRPr lang="en-IN" b="1" dirty="0"/>
          </a:p>
        </p:txBody>
      </p:sp>
      <p:sp>
        <p:nvSpPr>
          <p:cNvPr id="5" name="Content Placeholder 4">
            <a:extLst>
              <a:ext uri="{FF2B5EF4-FFF2-40B4-BE49-F238E27FC236}">
                <a16:creationId xmlns:a16="http://schemas.microsoft.com/office/drawing/2014/main" id="{91F9DE19-570D-FCA1-2607-FEBF43C37355}"/>
              </a:ext>
            </a:extLst>
          </p:cNvPr>
          <p:cNvSpPr>
            <a:spLocks noGrp="1"/>
          </p:cNvSpPr>
          <p:nvPr>
            <p:ph idx="1"/>
          </p:nvPr>
        </p:nvSpPr>
        <p:spPr/>
        <p:txBody>
          <a:bodyPr/>
          <a:lstStyle/>
          <a:p>
            <a:r>
              <a:rPr lang="en-US" dirty="0"/>
              <a:t>By accurately predicting the classification of the review of a movie we can help the users by giving the insights of the selected movie.</a:t>
            </a:r>
          </a:p>
          <a:p>
            <a:r>
              <a:rPr lang="en-US" dirty="0"/>
              <a:t>User can get quick insights by looking at the positive or negative review of the movie as they don’t have to waste time reading though all the comments available online.</a:t>
            </a:r>
          </a:p>
          <a:p>
            <a:r>
              <a:rPr lang="en-US" dirty="0"/>
              <a:t>Online websites like Netflix can use this prediction to classify the movies and suggest the movies to the tailored and targeted audience according to their needs</a:t>
            </a:r>
          </a:p>
          <a:p>
            <a:pPr marL="0" indent="0">
              <a:buNone/>
            </a:pPr>
            <a:endParaRPr lang="en-IN" b="1" dirty="0"/>
          </a:p>
        </p:txBody>
      </p:sp>
    </p:spTree>
    <p:extLst>
      <p:ext uri="{BB962C8B-B14F-4D97-AF65-F5344CB8AC3E}">
        <p14:creationId xmlns:p14="http://schemas.microsoft.com/office/powerpoint/2010/main" val="336725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4308-1EF6-A0D4-37A3-C40CC0F9699B}"/>
              </a:ext>
            </a:extLst>
          </p:cNvPr>
          <p:cNvSpPr>
            <a:spLocks noGrp="1"/>
          </p:cNvSpPr>
          <p:nvPr>
            <p:ph type="title"/>
          </p:nvPr>
        </p:nvSpPr>
        <p:spPr>
          <a:xfrm>
            <a:off x="1073811" y="498507"/>
            <a:ext cx="5731726" cy="1372823"/>
          </a:xfrm>
        </p:spPr>
        <p:txBody>
          <a:bodyPr>
            <a:normAutofit/>
          </a:bodyPr>
          <a:lstStyle/>
          <a:p>
            <a:r>
              <a:rPr lang="en-US">
                <a:latin typeface="LatoWeb"/>
              </a:rPr>
              <a:t>S</a:t>
            </a:r>
            <a:r>
              <a:rPr lang="en-US" b="0" i="0">
                <a:effectLst/>
                <a:latin typeface="LatoWeb"/>
              </a:rPr>
              <a:t>tate of the Art and Relevant works</a:t>
            </a:r>
            <a:endParaRPr lang="en-IN" dirty="0"/>
          </a:p>
        </p:txBody>
      </p:sp>
      <p:sp>
        <p:nvSpPr>
          <p:cNvPr id="3" name="Content Placeholder 2">
            <a:extLst>
              <a:ext uri="{FF2B5EF4-FFF2-40B4-BE49-F238E27FC236}">
                <a16:creationId xmlns:a16="http://schemas.microsoft.com/office/drawing/2014/main" id="{A8ED9C9F-EA60-7812-BD12-2C7A934C9EB9}"/>
              </a:ext>
            </a:extLst>
          </p:cNvPr>
          <p:cNvSpPr>
            <a:spLocks noGrp="1"/>
          </p:cNvSpPr>
          <p:nvPr>
            <p:ph idx="1"/>
          </p:nvPr>
        </p:nvSpPr>
        <p:spPr>
          <a:xfrm>
            <a:off x="1073811" y="1871329"/>
            <a:ext cx="5762639" cy="4488163"/>
          </a:xfrm>
        </p:spPr>
        <p:txBody>
          <a:bodyPr>
            <a:normAutofit fontScale="92500" lnSpcReduction="10000"/>
          </a:bodyPr>
          <a:lstStyle/>
          <a:p>
            <a:r>
              <a:rPr lang="en-US" b="1" dirty="0"/>
              <a:t>IMDb reviews: </a:t>
            </a:r>
            <a:r>
              <a:rPr lang="en-US" dirty="0"/>
              <a:t>It is considered as the golden standard for the movie reviews as it is being followed by millions of people around the world. </a:t>
            </a:r>
            <a:r>
              <a:rPr lang="en-US" dirty="0">
                <a:solidFill>
                  <a:schemeClr val="accent5"/>
                </a:solidFill>
                <a:hlinkClick r:id="rId2"/>
              </a:rPr>
              <a:t>https://www.imdb.com/</a:t>
            </a:r>
            <a:endParaRPr lang="en-US" dirty="0">
              <a:solidFill>
                <a:schemeClr val="accent5"/>
              </a:solidFill>
            </a:endParaRPr>
          </a:p>
          <a:p>
            <a:r>
              <a:rPr lang="en-IN" b="1" i="0" dirty="0">
                <a:solidFill>
                  <a:srgbClr val="040C28"/>
                </a:solidFill>
                <a:effectLst/>
                <a:latin typeface="Google Sans"/>
              </a:rPr>
              <a:t>Rotten Tomatoes: </a:t>
            </a:r>
            <a:r>
              <a:rPr lang="en-US" b="0" i="0" dirty="0">
                <a:solidFill>
                  <a:srgbClr val="4D5156"/>
                </a:solidFill>
                <a:effectLst/>
                <a:latin typeface="Roboto" panose="02000000000000000000" pitchFamily="2" charset="0"/>
              </a:rPr>
              <a:t>home of the Tomato meter, is the most trusted measurement of quality for Movies &amp; TV. The definitive site for </a:t>
            </a:r>
            <a:r>
              <a:rPr lang="en-US" i="0" dirty="0">
                <a:solidFill>
                  <a:srgbClr val="5F6368"/>
                </a:solidFill>
                <a:effectLst/>
                <a:latin typeface="Roboto" panose="02000000000000000000" pitchFamily="2" charset="0"/>
              </a:rPr>
              <a:t>Reviews</a:t>
            </a:r>
            <a:r>
              <a:rPr lang="en-US" b="0" i="0" dirty="0">
                <a:solidFill>
                  <a:srgbClr val="4D5156"/>
                </a:solidFill>
                <a:effectLst/>
                <a:latin typeface="Roboto" panose="02000000000000000000" pitchFamily="2" charset="0"/>
              </a:rPr>
              <a:t>, Trailers, Showtimes</a:t>
            </a:r>
            <a:endParaRPr lang="en-IN" b="0" i="0" dirty="0">
              <a:solidFill>
                <a:srgbClr val="040C28"/>
              </a:solidFill>
              <a:effectLst/>
              <a:latin typeface="Google Sans"/>
            </a:endParaRPr>
          </a:p>
          <a:p>
            <a:r>
              <a:rPr lang="en-IN" dirty="0">
                <a:solidFill>
                  <a:srgbClr val="040C28"/>
                </a:solidFill>
                <a:latin typeface="Google Sans"/>
              </a:rPr>
              <a:t>All the 70% of the reviews in the world are carried out by </a:t>
            </a:r>
            <a:r>
              <a:rPr lang="en-US" b="0" i="0" dirty="0">
                <a:solidFill>
                  <a:srgbClr val="040C28"/>
                </a:solidFill>
                <a:effectLst/>
                <a:latin typeface="Google Sans"/>
              </a:rPr>
              <a:t>IMDb, Rotten Tomatoes and Metacritic</a:t>
            </a:r>
            <a:endParaRPr lang="en-US" dirty="0">
              <a:solidFill>
                <a:schemeClr val="accent5"/>
              </a:solidFill>
            </a:endParaRPr>
          </a:p>
        </p:txBody>
      </p:sp>
      <p:pic>
        <p:nvPicPr>
          <p:cNvPr id="2052" name="Picture 4" descr="Rotten Tomatoes - YouTube">
            <a:extLst>
              <a:ext uri="{FF2B5EF4-FFF2-40B4-BE49-F238E27FC236}">
                <a16:creationId xmlns:a16="http://schemas.microsoft.com/office/drawing/2014/main" id="{4704ED09-F9B2-5B06-7CEB-7268AD5238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14668" y="589556"/>
            <a:ext cx="1714688" cy="17146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ddit (@Reddit) / X">
            <a:extLst>
              <a:ext uri="{FF2B5EF4-FFF2-40B4-BE49-F238E27FC236}">
                <a16:creationId xmlns:a16="http://schemas.microsoft.com/office/drawing/2014/main" id="{248822F1-5C1C-A55D-0315-7AB76D5770A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14668" y="2592467"/>
            <a:ext cx="1714688" cy="171468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Db - Wikipedia">
            <a:extLst>
              <a:ext uri="{FF2B5EF4-FFF2-40B4-BE49-F238E27FC236}">
                <a16:creationId xmlns:a16="http://schemas.microsoft.com/office/drawing/2014/main" id="{B1A12A9B-490F-2FB4-BE79-D19B965D464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428324" y="4716889"/>
            <a:ext cx="2887376" cy="14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77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91C2-45DB-B29C-339F-00685D51EE62}"/>
              </a:ext>
            </a:extLst>
          </p:cNvPr>
          <p:cNvSpPr>
            <a:spLocks noGrp="1"/>
          </p:cNvSpPr>
          <p:nvPr>
            <p:ph type="title"/>
          </p:nvPr>
        </p:nvSpPr>
        <p:spPr>
          <a:xfrm>
            <a:off x="888531" y="1180163"/>
            <a:ext cx="3910905" cy="4497674"/>
          </a:xfrm>
        </p:spPr>
        <p:txBody>
          <a:bodyPr>
            <a:normAutofit/>
          </a:bodyPr>
          <a:lstStyle/>
          <a:p>
            <a:pPr algn="ctr"/>
            <a:r>
              <a:rPr lang="en-IN" b="0" i="0">
                <a:effectLst/>
                <a:latin typeface="LatoWeb"/>
              </a:rPr>
              <a:t>Approach</a:t>
            </a:r>
            <a:endParaRPr lang="en-IN"/>
          </a:p>
        </p:txBody>
      </p:sp>
      <p:graphicFrame>
        <p:nvGraphicFramePr>
          <p:cNvPr id="13" name="Content Placeholder 2">
            <a:extLst>
              <a:ext uri="{FF2B5EF4-FFF2-40B4-BE49-F238E27FC236}">
                <a16:creationId xmlns:a16="http://schemas.microsoft.com/office/drawing/2014/main" id="{DD005AD1-E089-8796-1F86-664876491520}"/>
              </a:ext>
            </a:extLst>
          </p:cNvPr>
          <p:cNvGraphicFramePr>
            <a:graphicFrameLocks noGrp="1"/>
          </p:cNvGraphicFramePr>
          <p:nvPr>
            <p:ph idx="1"/>
            <p:extLst>
              <p:ext uri="{D42A27DB-BD31-4B8C-83A1-F6EECF244321}">
                <p14:modId xmlns:p14="http://schemas.microsoft.com/office/powerpoint/2010/main" val="2312731466"/>
              </p:ext>
            </p:extLst>
          </p:nvPr>
        </p:nvGraphicFramePr>
        <p:xfrm>
          <a:off x="5364127" y="567346"/>
          <a:ext cx="5430960" cy="5719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764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6905-829E-71A1-9A2E-0DF80C4F6671}"/>
              </a:ext>
            </a:extLst>
          </p:cNvPr>
          <p:cNvSpPr>
            <a:spLocks noGrp="1"/>
          </p:cNvSpPr>
          <p:nvPr>
            <p:ph type="title"/>
          </p:nvPr>
        </p:nvSpPr>
        <p:spPr/>
        <p:txBody>
          <a:bodyPr/>
          <a:lstStyle/>
          <a:p>
            <a:r>
              <a:rPr lang="en-IN" b="0" i="0" dirty="0">
                <a:solidFill>
                  <a:srgbClr val="2D3B45"/>
                </a:solidFill>
                <a:effectLst/>
                <a:latin typeface="LatoWeb"/>
              </a:rPr>
              <a:t>Evaluation methodology</a:t>
            </a:r>
            <a:endParaRPr lang="en-IN" dirty="0"/>
          </a:p>
        </p:txBody>
      </p:sp>
      <p:sp>
        <p:nvSpPr>
          <p:cNvPr id="3" name="Content Placeholder 2">
            <a:extLst>
              <a:ext uri="{FF2B5EF4-FFF2-40B4-BE49-F238E27FC236}">
                <a16:creationId xmlns:a16="http://schemas.microsoft.com/office/drawing/2014/main" id="{C732E0ED-0771-BB3A-1640-1A17F44EA0B6}"/>
              </a:ext>
            </a:extLst>
          </p:cNvPr>
          <p:cNvSpPr>
            <a:spLocks noGrp="1"/>
          </p:cNvSpPr>
          <p:nvPr>
            <p:ph idx="1"/>
          </p:nvPr>
        </p:nvSpPr>
        <p:spPr>
          <a:xfrm>
            <a:off x="1069849" y="1874520"/>
            <a:ext cx="9281514" cy="4351338"/>
          </a:xfrm>
        </p:spPr>
        <p:txBody>
          <a:bodyPr/>
          <a:lstStyle/>
          <a:p>
            <a:r>
              <a:rPr lang="en-US" dirty="0"/>
              <a:t>You will pass a sample review to the model and model will predict if the review is positive or negative.</a:t>
            </a:r>
          </a:p>
          <a:p>
            <a:r>
              <a:rPr lang="en-IN" b="0" i="0" dirty="0">
                <a:solidFill>
                  <a:srgbClr val="242424"/>
                </a:solidFill>
                <a:effectLst/>
                <a:latin typeface="source-code-pro"/>
              </a:rPr>
              <a:t>Validation</a:t>
            </a:r>
            <a:r>
              <a:rPr lang="en-US" b="0" i="0" dirty="0">
                <a:solidFill>
                  <a:srgbClr val="242424"/>
                </a:solidFill>
                <a:effectLst/>
                <a:latin typeface="source-code-pro"/>
              </a:rPr>
              <a:t>: we compare the</a:t>
            </a:r>
            <a:r>
              <a:rPr lang="en-US" dirty="0">
                <a:solidFill>
                  <a:srgbClr val="242424"/>
                </a:solidFill>
                <a:latin typeface="source-code-pro"/>
              </a:rPr>
              <a:t> predicted result with the actual one to see how well our model predicted our model.</a:t>
            </a:r>
          </a:p>
          <a:p>
            <a:r>
              <a:rPr lang="en-US" dirty="0"/>
              <a:t>Model </a:t>
            </a:r>
            <a:r>
              <a:rPr lang="en-US" b="0" i="0" dirty="0">
                <a:solidFill>
                  <a:srgbClr val="242424"/>
                </a:solidFill>
                <a:effectLst/>
                <a:latin typeface="source-serif-pro"/>
              </a:rPr>
              <a:t>will perform a calculation on all the words contained in every review it has to analyze, and then make an estimation: positive or negative.</a:t>
            </a:r>
            <a:endParaRPr lang="en-US" dirty="0"/>
          </a:p>
          <a:p>
            <a:endParaRPr lang="en-IN" dirty="0"/>
          </a:p>
        </p:txBody>
      </p:sp>
    </p:spTree>
    <p:extLst>
      <p:ext uri="{BB962C8B-B14F-4D97-AF65-F5344CB8AC3E}">
        <p14:creationId xmlns:p14="http://schemas.microsoft.com/office/powerpoint/2010/main" val="232287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1C5C-62D1-AF2A-C5D8-4834905DEFA8}"/>
              </a:ext>
            </a:extLst>
          </p:cNvPr>
          <p:cNvSpPr>
            <a:spLocks noGrp="1"/>
          </p:cNvSpPr>
          <p:nvPr>
            <p:ph type="title"/>
          </p:nvPr>
        </p:nvSpPr>
        <p:spPr/>
        <p:txBody>
          <a:bodyPr>
            <a:normAutofit/>
          </a:bodyPr>
          <a:lstStyle/>
          <a:p>
            <a:r>
              <a:rPr lang="en-IN" sz="4800" b="1" i="0" dirty="0">
                <a:solidFill>
                  <a:srgbClr val="2D3B45"/>
                </a:solidFill>
                <a:effectLst/>
                <a:latin typeface="LatoWeb"/>
              </a:rPr>
              <a:t>Deliverables</a:t>
            </a:r>
            <a:endParaRPr lang="en-IN" sz="5400" b="1" dirty="0"/>
          </a:p>
        </p:txBody>
      </p:sp>
      <p:graphicFrame>
        <p:nvGraphicFramePr>
          <p:cNvPr id="5" name="Content Placeholder 2">
            <a:extLst>
              <a:ext uri="{FF2B5EF4-FFF2-40B4-BE49-F238E27FC236}">
                <a16:creationId xmlns:a16="http://schemas.microsoft.com/office/drawing/2014/main" id="{55131AA5-CEC9-C165-2F83-1433CD03FCF0}"/>
              </a:ext>
            </a:extLst>
          </p:cNvPr>
          <p:cNvGraphicFramePr>
            <a:graphicFrameLocks noGrp="1"/>
          </p:cNvGraphicFramePr>
          <p:nvPr>
            <p:ph idx="1"/>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480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C542D2-88F4-ABC0-3C7A-BA74E7F01CD8}"/>
              </a:ext>
            </a:extLst>
          </p:cNvPr>
          <p:cNvSpPr>
            <a:spLocks noGrp="1"/>
          </p:cNvSpPr>
          <p:nvPr>
            <p:ph type="title"/>
          </p:nvPr>
        </p:nvSpPr>
        <p:spPr>
          <a:xfrm rot="306320">
            <a:off x="6226677" y="3024090"/>
            <a:ext cx="4805996" cy="1297115"/>
          </a:xfrm>
        </p:spPr>
        <p:txBody>
          <a:bodyPr vert="horz" lIns="91440" tIns="45720" rIns="91440" bIns="45720" rtlCol="0" anchor="t">
            <a:normAutofit/>
          </a:bodyPr>
          <a:lstStyle/>
          <a:p>
            <a:r>
              <a:rPr lang="en-US" sz="6000" b="1" kern="1200" dirty="0">
                <a:solidFill>
                  <a:schemeClr val="tx2"/>
                </a:solidFill>
                <a:latin typeface="+mj-lt"/>
                <a:ea typeface="+mj-ea"/>
                <a:cs typeface="+mj-cs"/>
              </a:rPr>
              <a:t>Thank You</a:t>
            </a:r>
          </a:p>
        </p:txBody>
      </p:sp>
      <p:pic>
        <p:nvPicPr>
          <p:cNvPr id="8" name="Graphic 7" descr="Handshake">
            <a:extLst>
              <a:ext uri="{FF2B5EF4-FFF2-40B4-BE49-F238E27FC236}">
                <a16:creationId xmlns:a16="http://schemas.microsoft.com/office/drawing/2014/main" id="{4B6658AE-D369-7843-2A5E-DC2AE69FFF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843" y="143358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05864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TotalTime>
  <Words>579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Abadi</vt:lpstr>
      <vt:lpstr>Arial</vt:lpstr>
      <vt:lpstr>Calibri</vt:lpstr>
      <vt:lpstr>Calibri Light</vt:lpstr>
      <vt:lpstr>Google Sans</vt:lpstr>
      <vt:lpstr>LatoWeb</vt:lpstr>
      <vt:lpstr>Roboto</vt:lpstr>
      <vt:lpstr>source-code-pro</vt:lpstr>
      <vt:lpstr>source-serif-pro</vt:lpstr>
      <vt:lpstr>Office Theme</vt:lpstr>
      <vt:lpstr>Movie Review Analysis</vt:lpstr>
      <vt:lpstr>Project topic</vt:lpstr>
      <vt:lpstr>Project Objectives</vt:lpstr>
      <vt:lpstr>Statement of Value</vt:lpstr>
      <vt:lpstr>State of the Art and Relevant works</vt:lpstr>
      <vt:lpstr>Approach</vt:lpstr>
      <vt:lpstr>Evaluation methodology</vt:lpstr>
      <vt:lpstr>Deliverables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Ponnaganti, Rajesh</dc:creator>
  <cp:lastModifiedBy>Ponnaganti, Rajesh</cp:lastModifiedBy>
  <cp:revision>9</cp:revision>
  <dcterms:created xsi:type="dcterms:W3CDTF">2023-11-01T00:17:18Z</dcterms:created>
  <dcterms:modified xsi:type="dcterms:W3CDTF">2023-11-02T03:55:02Z</dcterms:modified>
</cp:coreProperties>
</file>