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747875" cy="7200900"/>
  <p:notesSz cx="6858000" cy="9144000"/>
  <p:defaultTextStyle>
    <a:defPPr>
      <a:defRPr lang="pt-BR"/>
    </a:defPPr>
    <a:lvl1pPr marL="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  <a:srgbClr val="666666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300" y="-108"/>
      </p:cViewPr>
      <p:guideLst>
        <p:guide orient="horz" pos="2268"/>
        <p:guide pos="46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C064F-F831-4183-A8DB-D0140D66D0DE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80963" y="685800"/>
            <a:ext cx="70199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C13E6-043F-468A-926E-0022BE354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5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092" y="2236949"/>
            <a:ext cx="12535695" cy="154352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2182" y="4080510"/>
            <a:ext cx="10323513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6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692211" y="288371"/>
            <a:ext cx="3318272" cy="614410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37396" y="288371"/>
            <a:ext cx="9709018" cy="614410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9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2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4982" y="4627248"/>
            <a:ext cx="12535695" cy="1430179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64982" y="3052052"/>
            <a:ext cx="12535695" cy="157519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2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37395" y="1680211"/>
            <a:ext cx="6513646" cy="475226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496838" y="1680211"/>
            <a:ext cx="6513646" cy="4752262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7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7395" y="1611869"/>
            <a:ext cx="651620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1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37395" y="2283621"/>
            <a:ext cx="6516206" cy="41488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491718" y="1611869"/>
            <a:ext cx="6518766" cy="671750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1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491718" y="2283621"/>
            <a:ext cx="6518766" cy="414885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3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9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7395" y="286705"/>
            <a:ext cx="4851949" cy="1220153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66011" y="286705"/>
            <a:ext cx="8244473" cy="614576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7395" y="1506855"/>
            <a:ext cx="4851949" cy="4925617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200"/>
            </a:lvl3pPr>
            <a:lvl4pPr marL="1543050" indent="0">
              <a:buNone/>
              <a:defRPr sz="1100"/>
            </a:lvl4pPr>
            <a:lvl5pPr marL="2057400" indent="0">
              <a:buNone/>
              <a:defRPr sz="1100"/>
            </a:lvl5pPr>
            <a:lvl6pPr marL="2571750" indent="0">
              <a:buNone/>
              <a:defRPr sz="1100"/>
            </a:lvl6pPr>
            <a:lvl7pPr marL="3086100" indent="0">
              <a:buNone/>
              <a:defRPr sz="1100"/>
            </a:lvl7pPr>
            <a:lvl8pPr marL="3600450" indent="0">
              <a:buNone/>
              <a:defRPr sz="1100"/>
            </a:lvl8pPr>
            <a:lvl9pPr marL="4114800" indent="0">
              <a:buNone/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3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0688" y="5040632"/>
            <a:ext cx="8848725" cy="59507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90688" y="643414"/>
            <a:ext cx="8848725" cy="4320540"/>
          </a:xfr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90688" y="5635707"/>
            <a:ext cx="8848725" cy="845105"/>
          </a:xfr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200"/>
            </a:lvl3pPr>
            <a:lvl4pPr marL="1543050" indent="0">
              <a:buNone/>
              <a:defRPr sz="1100"/>
            </a:lvl4pPr>
            <a:lvl5pPr marL="2057400" indent="0">
              <a:buNone/>
              <a:defRPr sz="1100"/>
            </a:lvl5pPr>
            <a:lvl6pPr marL="2571750" indent="0">
              <a:buNone/>
              <a:defRPr sz="1100"/>
            </a:lvl6pPr>
            <a:lvl7pPr marL="3086100" indent="0">
              <a:buNone/>
              <a:defRPr sz="1100"/>
            </a:lvl7pPr>
            <a:lvl8pPr marL="3600450" indent="0">
              <a:buNone/>
              <a:defRPr sz="1100"/>
            </a:lvl8pPr>
            <a:lvl9pPr marL="4114800" indent="0">
              <a:buNone/>
              <a:defRPr sz="11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37395" y="288370"/>
            <a:ext cx="13273088" cy="1200150"/>
          </a:xfrm>
          <a:prstGeom prst="rect">
            <a:avLst/>
          </a:prstGeom>
        </p:spPr>
        <p:txBody>
          <a:bodyPr vert="horz" lIns="102870" tIns="51435" rIns="102870" bIns="51435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37395" y="1680211"/>
            <a:ext cx="13273088" cy="4752262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7395" y="6674168"/>
            <a:ext cx="3441171" cy="38338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A69F-58CB-4B05-9F3E-6BDE62627707}" type="datetimeFigureOut">
              <a:rPr lang="pt-BR" smtClean="0"/>
              <a:t>23/07/2016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038859" y="6674168"/>
            <a:ext cx="4670161" cy="38338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9311" y="6674168"/>
            <a:ext cx="3441171" cy="383382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451F-BD35-47A3-BA56-A60994F15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287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https://richardsfoodforthought.files.wordpress.com/2014/07/blue-sk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" y="0"/>
            <a:ext cx="14745542" cy="7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:\Users\rcamolez\Documents\work\Pessoal\Bitbucket\JetBomb\resource\new graphs\Grass_Ground_PNG_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3984349"/>
            <a:ext cx="14747875" cy="321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/>
          <p:cNvGrpSpPr>
            <a:grpSpLocks noChangeAspect="1"/>
          </p:cNvGrpSpPr>
          <p:nvPr/>
        </p:nvGrpSpPr>
        <p:grpSpPr>
          <a:xfrm>
            <a:off x="2909441" y="432098"/>
            <a:ext cx="11667050" cy="3431079"/>
            <a:chOff x="204952" y="1052736"/>
            <a:chExt cx="8765627" cy="257782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9" t="23911" r="9104" b="33216"/>
            <a:stretch/>
          </p:blipFill>
          <p:spPr bwMode="auto">
            <a:xfrm>
              <a:off x="204952" y="2004788"/>
              <a:ext cx="8765627" cy="1319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upo 14"/>
            <p:cNvGrpSpPr/>
            <p:nvPr/>
          </p:nvGrpSpPr>
          <p:grpSpPr>
            <a:xfrm>
              <a:off x="4239688" y="1052736"/>
              <a:ext cx="2866667" cy="2577821"/>
              <a:chOff x="4239688" y="1052736"/>
              <a:chExt cx="2866667" cy="2577821"/>
            </a:xfrm>
          </p:grpSpPr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3707" t="2" r="-1" b="-6311"/>
              <a:stretch/>
            </p:blipFill>
            <p:spPr bwMode="auto">
              <a:xfrm>
                <a:off x="4239688" y="1844824"/>
                <a:ext cx="1988496" cy="17857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4" descr="http://orig14.deviantart.net/3eb7/f/2012/146/8/a/fire_spark_png_by_dbszabo1-d515vla.png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862" t="3723" r="1862" b="-3723"/>
              <a:stretch/>
            </p:blipFill>
            <p:spPr bwMode="auto">
              <a:xfrm>
                <a:off x="5508104" y="1052736"/>
                <a:ext cx="1598251" cy="1598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8" name="Grupo 17"/>
          <p:cNvGrpSpPr>
            <a:grpSpLocks noChangeAspect="1"/>
          </p:cNvGrpSpPr>
          <p:nvPr/>
        </p:nvGrpSpPr>
        <p:grpSpPr>
          <a:xfrm>
            <a:off x="415361" y="2661647"/>
            <a:ext cx="8321205" cy="2829763"/>
            <a:chOff x="-654205" y="2043991"/>
            <a:chExt cx="6877029" cy="2338647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75" t="3813" r="6643" b="1204"/>
            <a:stretch/>
          </p:blipFill>
          <p:spPr bwMode="auto">
            <a:xfrm>
              <a:off x="1440235" y="2043991"/>
              <a:ext cx="4782589" cy="233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5" descr="C:\Users\rcamolez\Documents\work\Pessoal\Bitbucket\JetBomb\resource\graphs\flame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15" r="77233" b="34117"/>
            <a:stretch/>
          </p:blipFill>
          <p:spPr bwMode="auto">
            <a:xfrm rot="16200000">
              <a:off x="448701" y="2380214"/>
              <a:ext cx="752727" cy="295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3811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>ALSTOM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CAMOLEZ Rodrigo</dc:creator>
  <cp:lastModifiedBy>CAMOLEZ Rodrigo</cp:lastModifiedBy>
  <cp:revision>26</cp:revision>
  <dcterms:created xsi:type="dcterms:W3CDTF">2016-07-20T20:38:10Z</dcterms:created>
  <dcterms:modified xsi:type="dcterms:W3CDTF">2016-07-23T05:46:44Z</dcterms:modified>
</cp:coreProperties>
</file>