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4321175"/>
  <p:notesSz cx="6858000" cy="9144000"/>
  <p:defaultTextStyle>
    <a:defPPr>
      <a:defRPr lang="pt-BR"/>
    </a:defPPr>
    <a:lvl1pPr marL="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176" y="-90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13" y="1342365"/>
            <a:ext cx="5508149" cy="92625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2026" y="2448666"/>
            <a:ext cx="4536123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7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698127" y="173047"/>
            <a:ext cx="1458039" cy="368700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4009" y="173047"/>
            <a:ext cx="4266115" cy="368700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889" y="2776756"/>
            <a:ext cx="5508149" cy="85823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1889" y="1831499"/>
            <a:ext cx="5508149" cy="9452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4009" y="1008274"/>
            <a:ext cx="2862077" cy="285177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94089" y="1008274"/>
            <a:ext cx="2862077" cy="285177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967263"/>
            <a:ext cx="2863203" cy="40310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4009" y="1370373"/>
            <a:ext cx="2863203" cy="24896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291839" y="967263"/>
            <a:ext cx="2864327" cy="40310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91839" y="1370373"/>
            <a:ext cx="2864327" cy="24896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1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2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09" y="172047"/>
            <a:ext cx="2131933" cy="7321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33568" y="172047"/>
            <a:ext cx="3622598" cy="36880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24009" y="904246"/>
            <a:ext cx="2131933" cy="2955804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160" y="3024823"/>
            <a:ext cx="3888105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70160" y="386105"/>
            <a:ext cx="3888105" cy="2592705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70160" y="3381920"/>
            <a:ext cx="3888105" cy="507138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4009" y="173047"/>
            <a:ext cx="5832158" cy="720196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1008274"/>
            <a:ext cx="5832158" cy="2851776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24009" y="4005089"/>
            <a:ext cx="1512041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A67D4-D55B-4DF5-AA8B-7E48A2481D5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14060" y="4005089"/>
            <a:ext cx="2052055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44125" y="4005089"/>
            <a:ext cx="1512041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3774-B8C6-4E91-AEA6-AD0D41249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0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richardsfoodforthought.files.wordpress.com/2014/07/blue-s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80174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rcamolez\Documents\work\Pessoal\Bitbucket\JetBomb\resource\new graphs\Grass_Ground_PNG_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908227"/>
            <a:ext cx="6480174" cy="141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>
            <a:grpSpLocks noChangeAspect="1"/>
          </p:cNvGrpSpPr>
          <p:nvPr/>
        </p:nvGrpSpPr>
        <p:grpSpPr>
          <a:xfrm>
            <a:off x="215751" y="288379"/>
            <a:ext cx="5987042" cy="1760686"/>
            <a:chOff x="204952" y="1052736"/>
            <a:chExt cx="8765627" cy="25778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9" t="23911" r="9104" b="33216"/>
            <a:stretch/>
          </p:blipFill>
          <p:spPr bwMode="auto">
            <a:xfrm>
              <a:off x="204952" y="2004788"/>
              <a:ext cx="8765627" cy="1319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upo 7"/>
            <p:cNvGrpSpPr/>
            <p:nvPr/>
          </p:nvGrpSpPr>
          <p:grpSpPr>
            <a:xfrm>
              <a:off x="4239688" y="1052736"/>
              <a:ext cx="2866667" cy="2577821"/>
              <a:chOff x="4239688" y="1052736"/>
              <a:chExt cx="2866667" cy="2577821"/>
            </a:xfrm>
          </p:grpSpPr>
          <p:pic>
            <p:nvPicPr>
              <p:cNvPr id="9" name="Picture 6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707" t="2" r="-1" b="-6311"/>
              <a:stretch/>
            </p:blipFill>
            <p:spPr bwMode="auto">
              <a:xfrm>
                <a:off x="4239688" y="1844824"/>
                <a:ext cx="1988496" cy="1785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4" descr="http://orig14.deviantart.net/3eb7/f/2012/146/8/a/fire_spark_png_by_dbszabo1-d515vla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862" t="3723" r="1862" b="-3723"/>
              <a:stretch/>
            </p:blipFill>
            <p:spPr bwMode="auto">
              <a:xfrm>
                <a:off x="5508104" y="1052736"/>
                <a:ext cx="1598251" cy="1598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upo 10"/>
          <p:cNvGrpSpPr>
            <a:grpSpLocks noChangeAspect="1"/>
          </p:cNvGrpSpPr>
          <p:nvPr/>
        </p:nvGrpSpPr>
        <p:grpSpPr>
          <a:xfrm>
            <a:off x="127156" y="1656531"/>
            <a:ext cx="4697107" cy="1597328"/>
            <a:chOff x="-654205" y="2043991"/>
            <a:chExt cx="6877029" cy="2338647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5" t="3813" r="6643" b="1204"/>
            <a:stretch/>
          </p:blipFill>
          <p:spPr bwMode="auto">
            <a:xfrm>
              <a:off x="1440235" y="2043991"/>
              <a:ext cx="4782589" cy="233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5" descr="C:\Users\rcamolez\Documents\work\Pessoal\Bitbucket\JetBomb\resource\graphs\flame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715" r="77233" b="34117"/>
            <a:stretch/>
          </p:blipFill>
          <p:spPr bwMode="auto">
            <a:xfrm rot="16200000">
              <a:off x="448701" y="2380214"/>
              <a:ext cx="752727" cy="295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5266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ALSTOM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CAMOLEZ Rodrigo</dc:creator>
  <cp:lastModifiedBy>CAMOLEZ Rodrigo</cp:lastModifiedBy>
  <cp:revision>2</cp:revision>
  <dcterms:created xsi:type="dcterms:W3CDTF">2016-07-23T05:48:42Z</dcterms:created>
  <dcterms:modified xsi:type="dcterms:W3CDTF">2016-07-23T05:50:43Z</dcterms:modified>
</cp:coreProperties>
</file>