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Old Standard TT" panose="020B0604020202020204" charset="0"/>
      <p:regular r:id="rId11"/>
      <p:bold r:id="rId12"/>
      <p:italic r:id="rId13"/>
    </p:embeddedFont>
    <p:embeddedFont>
      <p:font typeface="Lexend SemiBold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4d5376676c7c93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4d5376676c7c93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9035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9035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4d5376676c7c93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4d5376676c7c93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4d5376676c7c93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4d5376676c7c93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</a:t>
            </a:r>
            <a:r>
              <a:rPr lang="en" dirty="0">
                <a:solidFill>
                  <a:srgbClr val="00FF00"/>
                </a:solidFill>
              </a:rPr>
              <a:t>Kaptcha</a:t>
            </a:r>
            <a:endParaRPr dirty="0">
              <a:solidFill>
                <a:srgbClr val="00FF00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29756"/>
            <a:ext cx="8118600" cy="12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Tatsam Pandey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Jainil Vakharia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Arpan Doogar</a:t>
            </a:r>
            <a:endParaRPr/>
          </a:p>
        </p:txBody>
      </p:sp>
      <p:sp>
        <p:nvSpPr>
          <p:cNvPr id="4" name="Google Shape;59;p13"/>
          <p:cNvSpPr txBox="1">
            <a:spLocks/>
          </p:cNvSpPr>
          <p:nvPr/>
        </p:nvSpPr>
        <p:spPr>
          <a:xfrm>
            <a:off x="0" y="-43156"/>
            <a:ext cx="91440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ctr"/>
            <a:r>
              <a:rPr lang="en-US" dirty="0" smtClean="0"/>
              <a:t>Cyber Cypher </a:t>
            </a:r>
            <a:r>
              <a:rPr lang="en-US" sz="4000" dirty="0" smtClean="0">
                <a:solidFill>
                  <a:schemeClr val="bg1"/>
                </a:solidFill>
              </a:rPr>
              <a:t>Final Round(Elementary)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4729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Cyber_Cypher Final Round Problem Statement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512700" y="138535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Scenario: Govt’s Aim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122400" y="3410850"/>
            <a:ext cx="487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122400" y="3334050"/>
            <a:ext cx="6527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State govts Net Zero Co2 emission</a:t>
            </a:r>
            <a:endParaRPr sz="1900" b="1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512700" y="181035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1122400" y="3410850"/>
            <a:ext cx="487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512700" y="40807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/>
              <a:t>Libraries/Frameworks/Modules</a:t>
            </a:r>
            <a:endParaRPr sz="4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implemented:</a:t>
            </a:r>
            <a:endParaRPr sz="4200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741025" y="2288425"/>
            <a:ext cx="71376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Old Standard TT"/>
              <a:buChar char="●"/>
            </a:pPr>
            <a:r>
              <a:rPr lang="en" sz="23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Pandas</a:t>
            </a:r>
            <a:endParaRPr sz="23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Old Standard TT"/>
              <a:buChar char="●"/>
            </a:pPr>
            <a:r>
              <a:rPr lang="en" sz="23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Sklearn ,SciPy</a:t>
            </a:r>
            <a:endParaRPr sz="23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Old Standard TT"/>
              <a:buChar char="●"/>
            </a:pPr>
            <a:r>
              <a:rPr lang="en" sz="23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MatPlotLib</a:t>
            </a:r>
            <a:endParaRPr sz="23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Old Standard TT"/>
              <a:buChar char="●"/>
            </a:pPr>
            <a:r>
              <a:rPr lang="en" sz="23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Flask</a:t>
            </a:r>
            <a:endParaRPr sz="23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Old Standard TT"/>
              <a:buChar char="●"/>
            </a:pPr>
            <a:r>
              <a:rPr lang="en" sz="23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Pickle</a:t>
            </a:r>
            <a:endParaRPr sz="23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Old Standard TT"/>
              <a:buChar char="●"/>
            </a:pPr>
            <a:r>
              <a:rPr lang="en" sz="23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Numpy</a:t>
            </a:r>
            <a:endParaRPr sz="23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Code Explanation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Questions?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177000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Thank You</a:t>
            </a:r>
            <a:endParaRPr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</Words>
  <Application>Microsoft Office PowerPoint</Application>
  <PresentationFormat>On-screen Show (16:9)</PresentationFormat>
  <Paragraphs>20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Old Standard TT</vt:lpstr>
      <vt:lpstr>Lexend SemiBold</vt:lpstr>
      <vt:lpstr>Arial</vt:lpstr>
      <vt:lpstr>Paperback</vt:lpstr>
      <vt:lpstr>Team Kaptcha</vt:lpstr>
      <vt:lpstr>Cyber_Cypher Final Round Problem Statement</vt:lpstr>
      <vt:lpstr>Scenario: Govt’s Aim</vt:lpstr>
      <vt:lpstr>Our Solution</vt:lpstr>
      <vt:lpstr>Libraries/Frameworks/Modules implemented:</vt:lpstr>
      <vt:lpstr>Code Explanation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Kaptcha</dc:title>
  <cp:lastModifiedBy>gaurang vakharia</cp:lastModifiedBy>
  <cp:revision>2</cp:revision>
  <dcterms:modified xsi:type="dcterms:W3CDTF">2023-02-08T05:34:37Z</dcterms:modified>
</cp:coreProperties>
</file>