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97" r:id="rId2"/>
    <p:sldId id="360" r:id="rId3"/>
    <p:sldId id="354" r:id="rId4"/>
    <p:sldId id="357" r:id="rId5"/>
    <p:sldId id="359" r:id="rId6"/>
    <p:sldId id="358" r:id="rId7"/>
    <p:sldId id="351" r:id="rId8"/>
    <p:sldId id="352" r:id="rId9"/>
    <p:sldId id="355" r:id="rId10"/>
    <p:sldId id="356" r:id="rId11"/>
    <p:sldId id="344" r:id="rId12"/>
    <p:sldId id="348" r:id="rId13"/>
    <p:sldId id="347" r:id="rId14"/>
    <p:sldId id="361" r:id="rId15"/>
    <p:sldId id="3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62564"/>
    <a:srgbClr val="001746"/>
    <a:srgbClr val="8FAADC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4" autoAdjust="0"/>
    <p:restoredTop sz="80593" autoAdjust="0"/>
  </p:normalViewPr>
  <p:slideViewPr>
    <p:cSldViewPr snapToGrid="0" snapToObjects="1">
      <p:cViewPr varScale="1">
        <p:scale>
          <a:sx n="90" d="100"/>
          <a:sy n="90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61CD7-F1ED-194A-B253-2C5C3592541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689F4-29C9-1943-807F-79635C7CF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2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0DC4E-9F30-2849-A9B2-5A805FF5F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EA0CC-53AF-6B41-B73A-8AE78698E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60239-7BE3-4D42-BF9F-4C7684FC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51BC-A70C-466C-BB0C-2964DADADE6F}" type="datetime1">
              <a:rPr lang="en-US" altLang="ko-KR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49445-7E01-8049-8ECB-C12E85AF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957FC-657F-924B-B66F-1B157F6F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FE90-5B7F-0140-A643-0786B525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7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42F2-EBD6-634A-B48A-E47B34E7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97468-056B-9947-99AF-5DE8217FD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8ECFF-CB4A-4A41-B052-16A63521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1E35-C538-4F26-9E73-E6FF239046DC}" type="datetime1">
              <a:rPr lang="en-US" altLang="ko-KR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51000-A24D-E346-B449-8220BC50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3234C-C4AC-2541-80E5-9DE1695C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FE90-5B7F-0140-A643-0786B525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9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B50B2D-B895-794B-8DCF-90AFFB475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180A2-1513-3B4A-8702-1A0F6DD40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D363F-6C74-A741-A692-0F8EC70E5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5540-C153-4534-AD14-8E877AFF7466}" type="datetime1">
              <a:rPr lang="en-US" altLang="ko-KR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B8C46-F6A4-B545-A2CF-A6216F5F2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9ED1A-6EFB-2A42-9BB9-D57BFF1B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FE90-5B7F-0140-A643-0786B525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3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9F9D-4793-364B-A601-6841EAF46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71D30-C26E-1C43-8BBC-2B59196F6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9E1FC-FCB2-7647-A22A-412E01166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A9EC-622B-4AC0-807F-38AE41E5BDBD}" type="datetime1">
              <a:rPr lang="en-US" altLang="ko-KR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B11C7-71E8-964F-9756-4D2314E1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FE314-5D03-5A4A-89F8-DE5B5BD0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FE90-5B7F-0140-A643-0786B525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2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AAD2-6A4F-884A-98CB-FA2139FB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1C27D-851C-C945-966C-DA0534C10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6D7A5-B1F7-1247-9B33-77FF30A2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3FB2-6C57-4F2D-BBCF-C06F41824176}" type="datetime1">
              <a:rPr lang="en-US" altLang="ko-KR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F8C33-5DBD-534C-AFA1-C97F808B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54007-B4B2-144E-A75D-0DFC7625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FE90-5B7F-0140-A643-0786B525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2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9CAD-59F4-FD42-88E0-7ACE7199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DB81B-536F-D645-89A4-143D52A51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0208E-4ABB-C446-9D8D-B8CC5B4AE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9B777-B5B2-B848-8522-AA76DE9B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068A-99E0-435E-93F9-472981C86A33}" type="datetime1">
              <a:rPr lang="en-US" altLang="ko-KR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38E89-6971-914D-8811-6B3E89A2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0F6AB-93DF-304E-88F0-1D9F555B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FE90-5B7F-0140-A643-0786B525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4C60-374C-9241-9F41-8A0A92026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5A14D-6550-604C-92A8-8E959C3EC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F130B-F921-7F4E-8DCC-6A042A661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BE1D2-ADB3-CF42-9CAF-CE7EDD83D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A8E4D-501B-3E47-9C2E-CEEDE577C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B0E09-2BF3-4C40-9DA7-58FB501A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9DF2-57AB-49DC-94FE-9FF05AFCF52E}" type="datetime1">
              <a:rPr lang="en-US" altLang="ko-KR" smtClean="0"/>
              <a:t>12/12/2018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F6173-B113-1E4C-B4C5-B858B4C9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F2CA5E-F709-294B-B6BD-D2C0A31D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FE90-5B7F-0140-A643-0786B525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8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272B-3834-BB49-901A-69021F0D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4A8E2-EAE8-BD4E-9143-5A911D1B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744B-F52F-4266-8F99-E8831C4D26FD}" type="datetime1">
              <a:rPr lang="en-US" altLang="ko-KR" smtClean="0"/>
              <a:t>12/12/2018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A7E1B-C43E-4146-9DC4-CF0ED5E9E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1583A3-74AA-974A-910A-10852069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FE90-5B7F-0140-A643-0786B525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3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D7B145-9F8F-DC45-9127-FB793F53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B6C1-6221-439A-87F5-CB134A98B47E}" type="datetime1">
              <a:rPr lang="en-US" altLang="ko-KR" smtClean="0"/>
              <a:t>12/12/2018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72B17-4FFC-9C49-BAC5-6F44F75E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CCA93-4C4F-5C49-8A98-C2E1D99E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FE90-5B7F-0140-A643-0786B525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3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F4BB-D5B8-3D4B-AB2C-4597E9493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53D60-7DA8-9542-9DCD-9BFFB8155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62400-72C9-524B-A954-5EECA4097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D4A72-48E0-2149-A8EC-5DCE07F7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B5CC-3715-428C-8EF0-0CC843727DB1}" type="datetime1">
              <a:rPr lang="en-US" altLang="ko-KR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39058-AAC2-4F4A-8419-5B3E380F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ED0CF-4184-FD49-BA5D-9127F9D3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FE90-5B7F-0140-A643-0786B525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5533-C0C9-4B40-81FF-16E98A86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1E133-73DE-3645-A112-5AC947D0C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DB99C-12EA-AA4D-9289-182D2CC43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85745-4EAC-CC49-A2BC-33CA6D9FD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5933-F4CA-46AA-975A-48290F361ADE}" type="datetime1">
              <a:rPr lang="en-US" altLang="ko-KR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0DD76-2067-C040-9BA1-A736A57A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6D3D6-7858-2E47-9279-EAAC5976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FE90-5B7F-0140-A643-0786B525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3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EA43-B82B-5544-8D5B-23F73EB9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D6A73-8BEB-9449-84FC-24FD30B52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7CD3B-D643-AC4D-B315-16C7222CB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546BC-3D49-4B65-AD55-385AEAFFF4B6}" type="datetime1">
              <a:rPr lang="en-US" altLang="ko-KR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2C230-818C-5945-93D5-5F23DB32A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0076F-2445-7E4C-866F-635785B8D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9FE90-5B7F-0140-A643-0786B525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2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5B8261-4C43-4CF8-A6C0-785C9BA948EF}"/>
              </a:ext>
            </a:extLst>
          </p:cNvPr>
          <p:cNvSpPr/>
          <p:nvPr/>
        </p:nvSpPr>
        <p:spPr>
          <a:xfrm>
            <a:off x="10510" y="19050"/>
            <a:ext cx="12192000" cy="6858000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7DA989-24B2-44ED-8E08-F8C233EB6156}"/>
              </a:ext>
            </a:extLst>
          </p:cNvPr>
          <p:cNvSpPr/>
          <p:nvPr/>
        </p:nvSpPr>
        <p:spPr>
          <a:xfrm>
            <a:off x="1069420" y="607620"/>
            <a:ext cx="10037135" cy="552145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37F69B-9671-48E4-A619-D74F7F9C1B49}"/>
              </a:ext>
            </a:extLst>
          </p:cNvPr>
          <p:cNvSpPr txBox="1"/>
          <p:nvPr/>
        </p:nvSpPr>
        <p:spPr>
          <a:xfrm>
            <a:off x="2084899" y="1202924"/>
            <a:ext cx="794160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나눔스퀘어 ExtraBold" panose="020B0600000101010101"/>
              </a:rPr>
              <a:t>Cycle-GAN</a:t>
            </a:r>
            <a:r>
              <a:rPr lang="ko-KR" alt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나눔스퀘어 ExtraBold" panose="020B0600000101010101"/>
              </a:rPr>
              <a:t> 기반의  </a:t>
            </a:r>
            <a:br>
              <a:rPr lang="ko-KR" altLang="en-US" sz="2800" b="1" dirty="0">
                <a:ea typeface="나눔스퀘어 ExtraBold" panose="020B0600000101010101"/>
              </a:rPr>
            </a:br>
            <a:r>
              <a:rPr lang="en-US" altLang="ko-KR" sz="2800" b="1" dirty="0">
                <a:solidFill>
                  <a:schemeClr val="bg1"/>
                </a:solidFill>
                <a:ea typeface="나눔스퀘어 ExtraBold" panose="020B0600000101010101"/>
              </a:rPr>
              <a:t>Face Aging 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ea typeface="나눔스퀘어 ExtraBold" panose="020B0600000101010101"/>
              </a:rPr>
              <a:t>Image-to-Image Translation</a:t>
            </a:r>
            <a:endParaRPr lang="ko-KR" altLang="en-US" sz="2800" b="1" dirty="0">
              <a:solidFill>
                <a:schemeClr val="bg1"/>
              </a:solidFill>
              <a:ea typeface="나눔스퀘어 ExtraBold" panose="020B0600000101010101"/>
            </a:endParaRPr>
          </a:p>
          <a:p>
            <a:pPr algn="r"/>
            <a:endParaRPr lang="ko-KR" altLang="en-US" sz="2000" b="1" dirty="0">
              <a:ea typeface="나눔스퀘어 ExtraBold" panose="020B0600000101010101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AE21C-F21F-41A9-AAE6-8A15911B345C}"/>
              </a:ext>
            </a:extLst>
          </p:cNvPr>
          <p:cNvSpPr txBox="1"/>
          <p:nvPr/>
        </p:nvSpPr>
        <p:spPr>
          <a:xfrm>
            <a:off x="6614150" y="3368348"/>
            <a:ext cx="2850932" cy="191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400"/>
              </a:lnSpc>
            </a:pPr>
            <a:endParaRPr lang="en-US" altLang="ko-KR" sz="1600" dirty="0">
              <a:solidFill>
                <a:schemeClr val="bg1"/>
              </a:solidFill>
              <a:ea typeface="나눔스퀘어 ExtraBold" panose="020B0600000101010101"/>
            </a:endParaRPr>
          </a:p>
          <a:p>
            <a:pPr algn="r">
              <a:lnSpc>
                <a:spcPts val="2400"/>
              </a:lnSpc>
            </a:pPr>
            <a:r>
              <a:rPr lang="ko-KR" altLang="en-US" sz="1600" dirty="0">
                <a:solidFill>
                  <a:schemeClr val="bg1"/>
                </a:solidFill>
                <a:ea typeface="나눔스퀘어 ExtraBold" panose="020B0600000101010101"/>
              </a:rPr>
              <a:t>팀원 </a:t>
            </a:r>
            <a:r>
              <a:rPr lang="ko-KR" altLang="en-US" sz="1600" b="1" dirty="0">
                <a:solidFill>
                  <a:schemeClr val="bg1"/>
                </a:solidFill>
                <a:ea typeface="나눔스퀘어 ExtraBold" panose="020B0600000101010101"/>
              </a:rPr>
              <a:t>남성현</a:t>
            </a:r>
            <a:endParaRPr lang="en-US" altLang="ko-KR" sz="1600" b="1" dirty="0">
              <a:solidFill>
                <a:schemeClr val="bg1"/>
              </a:solidFill>
              <a:ea typeface="나눔스퀘어 ExtraBold" panose="020B0600000101010101"/>
            </a:endParaRPr>
          </a:p>
          <a:p>
            <a:pPr algn="r">
              <a:lnSpc>
                <a:spcPts val="2400"/>
              </a:lnSpc>
            </a:pPr>
            <a:r>
              <a:rPr lang="ko-KR" altLang="en-US" sz="1600" b="1" dirty="0">
                <a:solidFill>
                  <a:schemeClr val="bg1"/>
                </a:solidFill>
                <a:ea typeface="나눔스퀘어 ExtraBold" panose="020B0600000101010101"/>
              </a:rPr>
              <a:t>심현보</a:t>
            </a:r>
            <a:endParaRPr lang="en-US" altLang="ko-KR" sz="1600" b="1" dirty="0">
              <a:solidFill>
                <a:schemeClr val="bg1"/>
              </a:solidFill>
              <a:ea typeface="나눔스퀘어 ExtraBold" panose="020B0600000101010101"/>
            </a:endParaRPr>
          </a:p>
          <a:p>
            <a:pPr algn="r">
              <a:lnSpc>
                <a:spcPts val="2400"/>
              </a:lnSpc>
            </a:pPr>
            <a:r>
              <a:rPr lang="ko-KR" altLang="en-US" sz="1600" b="1" dirty="0">
                <a:solidFill>
                  <a:schemeClr val="bg1"/>
                </a:solidFill>
                <a:ea typeface="나눔스퀘어 ExtraBold" panose="020B0600000101010101"/>
              </a:rPr>
              <a:t>양민규</a:t>
            </a:r>
            <a:endParaRPr lang="en-US" altLang="ko-KR" sz="1600" b="1" dirty="0">
              <a:solidFill>
                <a:schemeClr val="bg1"/>
              </a:solidFill>
              <a:ea typeface="나눔스퀘어 ExtraBold" panose="020B0600000101010101"/>
            </a:endParaRPr>
          </a:p>
          <a:p>
            <a:pPr algn="r">
              <a:lnSpc>
                <a:spcPts val="2400"/>
              </a:lnSpc>
            </a:pPr>
            <a:r>
              <a:rPr lang="ko-KR" altLang="en-US" sz="1600" b="1" dirty="0">
                <a:solidFill>
                  <a:schemeClr val="bg1"/>
                </a:solidFill>
                <a:ea typeface="나눔스퀘어 ExtraBold" panose="020B0600000101010101"/>
              </a:rPr>
              <a:t>양성규</a:t>
            </a:r>
            <a:endParaRPr lang="en-US" altLang="ko-KR" sz="1600" b="1" dirty="0">
              <a:solidFill>
                <a:schemeClr val="bg1"/>
              </a:solidFill>
              <a:ea typeface="나눔스퀘어 ExtraBold" panose="020B0600000101010101"/>
            </a:endParaRPr>
          </a:p>
          <a:p>
            <a:pPr algn="r">
              <a:lnSpc>
                <a:spcPts val="2400"/>
              </a:lnSpc>
            </a:pPr>
            <a:endParaRPr lang="ko-KR" altLang="en-US" sz="1600" dirty="0">
              <a:ea typeface="나눔스퀘어 ExtraBold" panose="020B0600000101010101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9741C8-C473-4790-8509-D03EE5330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563" y="3121666"/>
            <a:ext cx="4621007" cy="231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6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8">
            <a:extLst>
              <a:ext uri="{FF2B5EF4-FFF2-40B4-BE49-F238E27FC236}">
                <a16:creationId xmlns:a16="http://schemas.microsoft.com/office/drawing/2014/main" id="{644D6241-7760-41CC-A122-0834BA8B497C}"/>
              </a:ext>
            </a:extLst>
          </p:cNvPr>
          <p:cNvSpPr/>
          <p:nvPr/>
        </p:nvSpPr>
        <p:spPr>
          <a:xfrm>
            <a:off x="493775" y="757102"/>
            <a:ext cx="521904" cy="34724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A667F70-A605-4D01-B2EE-76EA65A4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FE90-5B7F-0140-A643-0786B525750B}" type="slidenum">
              <a:rPr lang="en-US" smtClean="0"/>
              <a:t>10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DC2B2-E3B2-41D4-8AB6-B0168C94F519}"/>
              </a:ext>
            </a:extLst>
          </p:cNvPr>
          <p:cNvSpPr txBox="1"/>
          <p:nvPr/>
        </p:nvSpPr>
        <p:spPr>
          <a:xfrm>
            <a:off x="761788" y="1057940"/>
            <a:ext cx="797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 ExtraBold" panose="020B0600000101010101"/>
              </a:rPr>
              <a:t>Generator loss</a:t>
            </a:r>
            <a:endParaRPr lang="ko-KR" altLang="en-US" sz="2400" b="1" dirty="0">
              <a:ea typeface="나눔스퀘어 ExtraBold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0167D0B-8DDC-417D-93C6-898F609B1A79}"/>
              </a:ext>
            </a:extLst>
          </p:cNvPr>
          <p:cNvSpPr/>
          <p:nvPr/>
        </p:nvSpPr>
        <p:spPr>
          <a:xfrm>
            <a:off x="761788" y="669935"/>
            <a:ext cx="1678904" cy="294361"/>
          </a:xfrm>
          <a:prstGeom prst="roundRect">
            <a:avLst/>
          </a:prstGeom>
          <a:solidFill>
            <a:srgbClr val="062564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bg1"/>
                </a:solidFill>
                <a:latin typeface="나눔스퀘어" panose="020B0600000101010101" pitchFamily="50" charset="-127"/>
                <a:ea typeface="나눔스퀘어 ExtraBold" panose="020B0600000101010101"/>
              </a:rPr>
              <a:t>모델 설명</a:t>
            </a:r>
            <a:endParaRPr lang="ko-KR" altLang="en-US" sz="1300" b="1" dirty="0">
              <a:solidFill>
                <a:schemeClr val="bg1"/>
              </a:solidFill>
              <a:latin typeface="나눔스퀘어" panose="020B0600000101010101" pitchFamily="50" charset="-127"/>
              <a:ea typeface="나눔스퀘어 ExtraBold" panose="020B0600000101010101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5383741" y="5280409"/>
            <a:ext cx="875776" cy="875603"/>
            <a:chOff x="3552851" y="3508151"/>
            <a:chExt cx="2615602" cy="2615087"/>
          </a:xfrm>
        </p:grpSpPr>
        <p:sp>
          <p:nvSpPr>
            <p:cNvPr id="151" name="정육면체 150"/>
            <p:cNvSpPr/>
            <p:nvPr/>
          </p:nvSpPr>
          <p:spPr>
            <a:xfrm>
              <a:off x="3851921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정육면체 151"/>
            <p:cNvSpPr/>
            <p:nvPr/>
          </p:nvSpPr>
          <p:spPr>
            <a:xfrm>
              <a:off x="4283968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정육면체 152"/>
            <p:cNvSpPr/>
            <p:nvPr/>
          </p:nvSpPr>
          <p:spPr>
            <a:xfrm>
              <a:off x="4717255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정육면체 153"/>
            <p:cNvSpPr/>
            <p:nvPr/>
          </p:nvSpPr>
          <p:spPr>
            <a:xfrm>
              <a:off x="5153096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정육면체 154"/>
            <p:cNvSpPr/>
            <p:nvPr/>
          </p:nvSpPr>
          <p:spPr>
            <a:xfrm>
              <a:off x="3703141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정육면체 155"/>
            <p:cNvSpPr/>
            <p:nvPr/>
          </p:nvSpPr>
          <p:spPr>
            <a:xfrm>
              <a:off x="4135188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정육면체 156"/>
            <p:cNvSpPr/>
            <p:nvPr/>
          </p:nvSpPr>
          <p:spPr>
            <a:xfrm>
              <a:off x="4568475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정육면체 157"/>
            <p:cNvSpPr/>
            <p:nvPr/>
          </p:nvSpPr>
          <p:spPr>
            <a:xfrm>
              <a:off x="5004316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정육면체 158"/>
            <p:cNvSpPr/>
            <p:nvPr/>
          </p:nvSpPr>
          <p:spPr>
            <a:xfrm>
              <a:off x="3851921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정육면체 159"/>
            <p:cNvSpPr/>
            <p:nvPr/>
          </p:nvSpPr>
          <p:spPr>
            <a:xfrm>
              <a:off x="3703141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정육면체 160"/>
            <p:cNvSpPr/>
            <p:nvPr/>
          </p:nvSpPr>
          <p:spPr>
            <a:xfrm>
              <a:off x="4283968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정육면체 161"/>
            <p:cNvSpPr/>
            <p:nvPr/>
          </p:nvSpPr>
          <p:spPr>
            <a:xfrm>
              <a:off x="4135188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정육면체 162"/>
            <p:cNvSpPr/>
            <p:nvPr/>
          </p:nvSpPr>
          <p:spPr>
            <a:xfrm>
              <a:off x="4717255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정육면체 163"/>
            <p:cNvSpPr/>
            <p:nvPr/>
          </p:nvSpPr>
          <p:spPr>
            <a:xfrm>
              <a:off x="4568475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정육면체 164"/>
            <p:cNvSpPr/>
            <p:nvPr/>
          </p:nvSpPr>
          <p:spPr>
            <a:xfrm>
              <a:off x="5153096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정육면체 165"/>
            <p:cNvSpPr/>
            <p:nvPr/>
          </p:nvSpPr>
          <p:spPr>
            <a:xfrm>
              <a:off x="5004316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정육면체 166"/>
            <p:cNvSpPr/>
            <p:nvPr/>
          </p:nvSpPr>
          <p:spPr>
            <a:xfrm>
              <a:off x="3851921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정육면체 167"/>
            <p:cNvSpPr/>
            <p:nvPr/>
          </p:nvSpPr>
          <p:spPr>
            <a:xfrm>
              <a:off x="4283968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정육면체 168"/>
            <p:cNvSpPr/>
            <p:nvPr/>
          </p:nvSpPr>
          <p:spPr>
            <a:xfrm>
              <a:off x="4717255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정육면체 169"/>
            <p:cNvSpPr/>
            <p:nvPr/>
          </p:nvSpPr>
          <p:spPr>
            <a:xfrm>
              <a:off x="5153096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정육면체 170"/>
            <p:cNvSpPr/>
            <p:nvPr/>
          </p:nvSpPr>
          <p:spPr>
            <a:xfrm>
              <a:off x="3703141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정육면체 171"/>
            <p:cNvSpPr/>
            <p:nvPr/>
          </p:nvSpPr>
          <p:spPr>
            <a:xfrm>
              <a:off x="4135188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정육면체 172"/>
            <p:cNvSpPr/>
            <p:nvPr/>
          </p:nvSpPr>
          <p:spPr>
            <a:xfrm>
              <a:off x="4568475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정육면체 173"/>
            <p:cNvSpPr/>
            <p:nvPr/>
          </p:nvSpPr>
          <p:spPr>
            <a:xfrm>
              <a:off x="5004316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정육면체 174"/>
            <p:cNvSpPr/>
            <p:nvPr/>
          </p:nvSpPr>
          <p:spPr>
            <a:xfrm>
              <a:off x="3552851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정육면체 175"/>
            <p:cNvSpPr/>
            <p:nvPr/>
          </p:nvSpPr>
          <p:spPr>
            <a:xfrm>
              <a:off x="3984898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정육면체 176"/>
            <p:cNvSpPr/>
            <p:nvPr/>
          </p:nvSpPr>
          <p:spPr>
            <a:xfrm>
              <a:off x="4418185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정육면체 177"/>
            <p:cNvSpPr/>
            <p:nvPr/>
          </p:nvSpPr>
          <p:spPr>
            <a:xfrm>
              <a:off x="4854026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정육면체 178"/>
            <p:cNvSpPr/>
            <p:nvPr/>
          </p:nvSpPr>
          <p:spPr>
            <a:xfrm>
              <a:off x="3552851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정육면체 179"/>
            <p:cNvSpPr/>
            <p:nvPr/>
          </p:nvSpPr>
          <p:spPr>
            <a:xfrm>
              <a:off x="3984898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정육면체 180"/>
            <p:cNvSpPr/>
            <p:nvPr/>
          </p:nvSpPr>
          <p:spPr>
            <a:xfrm>
              <a:off x="4418185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정육면체 181"/>
            <p:cNvSpPr/>
            <p:nvPr/>
          </p:nvSpPr>
          <p:spPr>
            <a:xfrm>
              <a:off x="4854026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정육면체 182"/>
            <p:cNvSpPr/>
            <p:nvPr/>
          </p:nvSpPr>
          <p:spPr>
            <a:xfrm>
              <a:off x="3552851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정육면체 183"/>
            <p:cNvSpPr/>
            <p:nvPr/>
          </p:nvSpPr>
          <p:spPr>
            <a:xfrm>
              <a:off x="3984898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정육면체 184"/>
            <p:cNvSpPr/>
            <p:nvPr/>
          </p:nvSpPr>
          <p:spPr>
            <a:xfrm>
              <a:off x="4418185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정육면체 185"/>
            <p:cNvSpPr/>
            <p:nvPr/>
          </p:nvSpPr>
          <p:spPr>
            <a:xfrm>
              <a:off x="4854026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정육면체 186"/>
            <p:cNvSpPr/>
            <p:nvPr/>
          </p:nvSpPr>
          <p:spPr>
            <a:xfrm>
              <a:off x="3552851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정육면체 187"/>
            <p:cNvSpPr/>
            <p:nvPr/>
          </p:nvSpPr>
          <p:spPr>
            <a:xfrm>
              <a:off x="3984898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정육면체 188"/>
            <p:cNvSpPr/>
            <p:nvPr/>
          </p:nvSpPr>
          <p:spPr>
            <a:xfrm>
              <a:off x="4418185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정육면체 189"/>
            <p:cNvSpPr/>
            <p:nvPr/>
          </p:nvSpPr>
          <p:spPr>
            <a:xfrm>
              <a:off x="4854026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정육면체 190"/>
            <p:cNvSpPr/>
            <p:nvPr/>
          </p:nvSpPr>
          <p:spPr>
            <a:xfrm>
              <a:off x="3552851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정육면체 191"/>
            <p:cNvSpPr/>
            <p:nvPr/>
          </p:nvSpPr>
          <p:spPr>
            <a:xfrm>
              <a:off x="3984898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정육면체 192"/>
            <p:cNvSpPr/>
            <p:nvPr/>
          </p:nvSpPr>
          <p:spPr>
            <a:xfrm>
              <a:off x="4418185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정육면체 193"/>
            <p:cNvSpPr/>
            <p:nvPr/>
          </p:nvSpPr>
          <p:spPr>
            <a:xfrm>
              <a:off x="4854026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정육면체 194"/>
            <p:cNvSpPr/>
            <p:nvPr/>
          </p:nvSpPr>
          <p:spPr>
            <a:xfrm>
              <a:off x="5592389" y="525420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정육면체 195"/>
            <p:cNvSpPr/>
            <p:nvPr/>
          </p:nvSpPr>
          <p:spPr>
            <a:xfrm>
              <a:off x="5443609" y="540660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정육면체 196"/>
            <p:cNvSpPr/>
            <p:nvPr/>
          </p:nvSpPr>
          <p:spPr>
            <a:xfrm>
              <a:off x="5592389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정육면체 197"/>
            <p:cNvSpPr/>
            <p:nvPr/>
          </p:nvSpPr>
          <p:spPr>
            <a:xfrm>
              <a:off x="5443609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정육면체 198"/>
            <p:cNvSpPr/>
            <p:nvPr/>
          </p:nvSpPr>
          <p:spPr>
            <a:xfrm>
              <a:off x="5592389" y="4381798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정육면체 199"/>
            <p:cNvSpPr/>
            <p:nvPr/>
          </p:nvSpPr>
          <p:spPr>
            <a:xfrm>
              <a:off x="5443609" y="4534199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정육면체 200"/>
            <p:cNvSpPr/>
            <p:nvPr/>
          </p:nvSpPr>
          <p:spPr>
            <a:xfrm>
              <a:off x="5592389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정육면체 201"/>
            <p:cNvSpPr/>
            <p:nvPr/>
          </p:nvSpPr>
          <p:spPr>
            <a:xfrm>
              <a:off x="5443609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정육면체 202"/>
            <p:cNvSpPr/>
            <p:nvPr/>
          </p:nvSpPr>
          <p:spPr>
            <a:xfrm>
              <a:off x="5592389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정육면체 203"/>
            <p:cNvSpPr/>
            <p:nvPr/>
          </p:nvSpPr>
          <p:spPr>
            <a:xfrm>
              <a:off x="5443609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정육면체 204"/>
            <p:cNvSpPr/>
            <p:nvPr/>
          </p:nvSpPr>
          <p:spPr>
            <a:xfrm>
              <a:off x="5293319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정육면체 205"/>
            <p:cNvSpPr/>
            <p:nvPr/>
          </p:nvSpPr>
          <p:spPr>
            <a:xfrm>
              <a:off x="5293319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정육면체 206"/>
            <p:cNvSpPr/>
            <p:nvPr/>
          </p:nvSpPr>
          <p:spPr>
            <a:xfrm>
              <a:off x="5293319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정육면체 207"/>
            <p:cNvSpPr/>
            <p:nvPr/>
          </p:nvSpPr>
          <p:spPr>
            <a:xfrm>
              <a:off x="5293319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정육면체 208"/>
            <p:cNvSpPr/>
            <p:nvPr/>
          </p:nvSpPr>
          <p:spPr>
            <a:xfrm>
              <a:off x="5293319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5508236" y="5586727"/>
            <a:ext cx="504056" cy="36933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A`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grpSp>
        <p:nvGrpSpPr>
          <p:cNvPr id="211" name="그룹 210"/>
          <p:cNvGrpSpPr/>
          <p:nvPr/>
        </p:nvGrpSpPr>
        <p:grpSpPr>
          <a:xfrm>
            <a:off x="5383741" y="404664"/>
            <a:ext cx="875776" cy="875603"/>
            <a:chOff x="3552851" y="3508151"/>
            <a:chExt cx="2615602" cy="2615087"/>
          </a:xfrm>
        </p:grpSpPr>
        <p:sp>
          <p:nvSpPr>
            <p:cNvPr id="212" name="정육면체 211"/>
            <p:cNvSpPr/>
            <p:nvPr/>
          </p:nvSpPr>
          <p:spPr>
            <a:xfrm>
              <a:off x="3851921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정육면체 212"/>
            <p:cNvSpPr/>
            <p:nvPr/>
          </p:nvSpPr>
          <p:spPr>
            <a:xfrm>
              <a:off x="4283968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정육면체 213"/>
            <p:cNvSpPr/>
            <p:nvPr/>
          </p:nvSpPr>
          <p:spPr>
            <a:xfrm>
              <a:off x="4717255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정육면체 214"/>
            <p:cNvSpPr/>
            <p:nvPr/>
          </p:nvSpPr>
          <p:spPr>
            <a:xfrm>
              <a:off x="5153096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정육면체 215"/>
            <p:cNvSpPr/>
            <p:nvPr/>
          </p:nvSpPr>
          <p:spPr>
            <a:xfrm>
              <a:off x="3703141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정육면체 216"/>
            <p:cNvSpPr/>
            <p:nvPr/>
          </p:nvSpPr>
          <p:spPr>
            <a:xfrm>
              <a:off x="4135188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정육면체 217"/>
            <p:cNvSpPr/>
            <p:nvPr/>
          </p:nvSpPr>
          <p:spPr>
            <a:xfrm>
              <a:off x="4568475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정육면체 218"/>
            <p:cNvSpPr/>
            <p:nvPr/>
          </p:nvSpPr>
          <p:spPr>
            <a:xfrm>
              <a:off x="5004316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정육면체 219"/>
            <p:cNvSpPr/>
            <p:nvPr/>
          </p:nvSpPr>
          <p:spPr>
            <a:xfrm>
              <a:off x="3851921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정육면체 220"/>
            <p:cNvSpPr/>
            <p:nvPr/>
          </p:nvSpPr>
          <p:spPr>
            <a:xfrm>
              <a:off x="3703141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정육면체 221"/>
            <p:cNvSpPr/>
            <p:nvPr/>
          </p:nvSpPr>
          <p:spPr>
            <a:xfrm>
              <a:off x="4283968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정육면체 222"/>
            <p:cNvSpPr/>
            <p:nvPr/>
          </p:nvSpPr>
          <p:spPr>
            <a:xfrm>
              <a:off x="4135188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정육면체 223"/>
            <p:cNvSpPr/>
            <p:nvPr/>
          </p:nvSpPr>
          <p:spPr>
            <a:xfrm>
              <a:off x="4717255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정육면체 224"/>
            <p:cNvSpPr/>
            <p:nvPr/>
          </p:nvSpPr>
          <p:spPr>
            <a:xfrm>
              <a:off x="4568475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정육면체 225"/>
            <p:cNvSpPr/>
            <p:nvPr/>
          </p:nvSpPr>
          <p:spPr>
            <a:xfrm>
              <a:off x="5153096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정육면체 226"/>
            <p:cNvSpPr/>
            <p:nvPr/>
          </p:nvSpPr>
          <p:spPr>
            <a:xfrm>
              <a:off x="5004316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정육면체 227"/>
            <p:cNvSpPr/>
            <p:nvPr/>
          </p:nvSpPr>
          <p:spPr>
            <a:xfrm>
              <a:off x="3851921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정육면체 228"/>
            <p:cNvSpPr/>
            <p:nvPr/>
          </p:nvSpPr>
          <p:spPr>
            <a:xfrm>
              <a:off x="4283968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정육면체 229"/>
            <p:cNvSpPr/>
            <p:nvPr/>
          </p:nvSpPr>
          <p:spPr>
            <a:xfrm>
              <a:off x="4717255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정육면체 230"/>
            <p:cNvSpPr/>
            <p:nvPr/>
          </p:nvSpPr>
          <p:spPr>
            <a:xfrm>
              <a:off x="5153096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정육면체 231"/>
            <p:cNvSpPr/>
            <p:nvPr/>
          </p:nvSpPr>
          <p:spPr>
            <a:xfrm>
              <a:off x="3703141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정육면체 232"/>
            <p:cNvSpPr/>
            <p:nvPr/>
          </p:nvSpPr>
          <p:spPr>
            <a:xfrm>
              <a:off x="4135188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정육면체 233"/>
            <p:cNvSpPr/>
            <p:nvPr/>
          </p:nvSpPr>
          <p:spPr>
            <a:xfrm>
              <a:off x="4568475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정육면체 234"/>
            <p:cNvSpPr/>
            <p:nvPr/>
          </p:nvSpPr>
          <p:spPr>
            <a:xfrm>
              <a:off x="5004316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정육면체 235"/>
            <p:cNvSpPr/>
            <p:nvPr/>
          </p:nvSpPr>
          <p:spPr>
            <a:xfrm>
              <a:off x="3552851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정육면체 236"/>
            <p:cNvSpPr/>
            <p:nvPr/>
          </p:nvSpPr>
          <p:spPr>
            <a:xfrm>
              <a:off x="3984898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정육면체 237"/>
            <p:cNvSpPr/>
            <p:nvPr/>
          </p:nvSpPr>
          <p:spPr>
            <a:xfrm>
              <a:off x="4418185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정육면체 238"/>
            <p:cNvSpPr/>
            <p:nvPr/>
          </p:nvSpPr>
          <p:spPr>
            <a:xfrm>
              <a:off x="4854026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정육면체 239"/>
            <p:cNvSpPr/>
            <p:nvPr/>
          </p:nvSpPr>
          <p:spPr>
            <a:xfrm>
              <a:off x="3552851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정육면체 240"/>
            <p:cNvSpPr/>
            <p:nvPr/>
          </p:nvSpPr>
          <p:spPr>
            <a:xfrm>
              <a:off x="3984898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정육면체 241"/>
            <p:cNvSpPr/>
            <p:nvPr/>
          </p:nvSpPr>
          <p:spPr>
            <a:xfrm>
              <a:off x="4418185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정육면체 242"/>
            <p:cNvSpPr/>
            <p:nvPr/>
          </p:nvSpPr>
          <p:spPr>
            <a:xfrm>
              <a:off x="4854026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정육면체 243"/>
            <p:cNvSpPr/>
            <p:nvPr/>
          </p:nvSpPr>
          <p:spPr>
            <a:xfrm>
              <a:off x="3552851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정육면체 244"/>
            <p:cNvSpPr/>
            <p:nvPr/>
          </p:nvSpPr>
          <p:spPr>
            <a:xfrm>
              <a:off x="3984898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정육면체 245"/>
            <p:cNvSpPr/>
            <p:nvPr/>
          </p:nvSpPr>
          <p:spPr>
            <a:xfrm>
              <a:off x="4418185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정육면체 246"/>
            <p:cNvSpPr/>
            <p:nvPr/>
          </p:nvSpPr>
          <p:spPr>
            <a:xfrm>
              <a:off x="4854026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정육면체 247"/>
            <p:cNvSpPr/>
            <p:nvPr/>
          </p:nvSpPr>
          <p:spPr>
            <a:xfrm>
              <a:off x="3552851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정육면체 248"/>
            <p:cNvSpPr/>
            <p:nvPr/>
          </p:nvSpPr>
          <p:spPr>
            <a:xfrm>
              <a:off x="3984898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정육면체 249"/>
            <p:cNvSpPr/>
            <p:nvPr/>
          </p:nvSpPr>
          <p:spPr>
            <a:xfrm>
              <a:off x="4418185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정육면체 250"/>
            <p:cNvSpPr/>
            <p:nvPr/>
          </p:nvSpPr>
          <p:spPr>
            <a:xfrm>
              <a:off x="4854026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정육면체 251"/>
            <p:cNvSpPr/>
            <p:nvPr/>
          </p:nvSpPr>
          <p:spPr>
            <a:xfrm>
              <a:off x="3552851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정육면체 252"/>
            <p:cNvSpPr/>
            <p:nvPr/>
          </p:nvSpPr>
          <p:spPr>
            <a:xfrm>
              <a:off x="3984898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정육면체 253"/>
            <p:cNvSpPr/>
            <p:nvPr/>
          </p:nvSpPr>
          <p:spPr>
            <a:xfrm>
              <a:off x="4418185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정육면체 254"/>
            <p:cNvSpPr/>
            <p:nvPr/>
          </p:nvSpPr>
          <p:spPr>
            <a:xfrm>
              <a:off x="4854026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정육면체 255"/>
            <p:cNvSpPr/>
            <p:nvPr/>
          </p:nvSpPr>
          <p:spPr>
            <a:xfrm>
              <a:off x="5592389" y="525420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정육면체 256"/>
            <p:cNvSpPr/>
            <p:nvPr/>
          </p:nvSpPr>
          <p:spPr>
            <a:xfrm>
              <a:off x="5443609" y="540660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정육면체 257"/>
            <p:cNvSpPr/>
            <p:nvPr/>
          </p:nvSpPr>
          <p:spPr>
            <a:xfrm>
              <a:off x="5592389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정육면체 258"/>
            <p:cNvSpPr/>
            <p:nvPr/>
          </p:nvSpPr>
          <p:spPr>
            <a:xfrm>
              <a:off x="5443609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정육면체 259"/>
            <p:cNvSpPr/>
            <p:nvPr/>
          </p:nvSpPr>
          <p:spPr>
            <a:xfrm>
              <a:off x="5592389" y="4381798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정육면체 260"/>
            <p:cNvSpPr/>
            <p:nvPr/>
          </p:nvSpPr>
          <p:spPr>
            <a:xfrm>
              <a:off x="5443609" y="4534199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정육면체 261"/>
            <p:cNvSpPr/>
            <p:nvPr/>
          </p:nvSpPr>
          <p:spPr>
            <a:xfrm>
              <a:off x="5592389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정육면체 262"/>
            <p:cNvSpPr/>
            <p:nvPr/>
          </p:nvSpPr>
          <p:spPr>
            <a:xfrm>
              <a:off x="5443609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정육면체 263"/>
            <p:cNvSpPr/>
            <p:nvPr/>
          </p:nvSpPr>
          <p:spPr>
            <a:xfrm>
              <a:off x="5592389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정육면체 264"/>
            <p:cNvSpPr/>
            <p:nvPr/>
          </p:nvSpPr>
          <p:spPr>
            <a:xfrm>
              <a:off x="5443609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정육면체 265"/>
            <p:cNvSpPr/>
            <p:nvPr/>
          </p:nvSpPr>
          <p:spPr>
            <a:xfrm>
              <a:off x="5293319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정육면체 266"/>
            <p:cNvSpPr/>
            <p:nvPr/>
          </p:nvSpPr>
          <p:spPr>
            <a:xfrm>
              <a:off x="5293319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정육면체 267"/>
            <p:cNvSpPr/>
            <p:nvPr/>
          </p:nvSpPr>
          <p:spPr>
            <a:xfrm>
              <a:off x="5293319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정육면체 268"/>
            <p:cNvSpPr/>
            <p:nvPr/>
          </p:nvSpPr>
          <p:spPr>
            <a:xfrm>
              <a:off x="5293319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정육면체 269"/>
            <p:cNvSpPr/>
            <p:nvPr/>
          </p:nvSpPr>
          <p:spPr>
            <a:xfrm>
              <a:off x="5293319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1" name="아래쪽 화살표 270"/>
          <p:cNvSpPr/>
          <p:nvPr/>
        </p:nvSpPr>
        <p:spPr>
          <a:xfrm>
            <a:off x="5678464" y="4530763"/>
            <a:ext cx="286330" cy="74964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아래쪽 화살표 271"/>
          <p:cNvSpPr/>
          <p:nvPr/>
        </p:nvSpPr>
        <p:spPr>
          <a:xfrm rot="10800000">
            <a:off x="5678465" y="1280266"/>
            <a:ext cx="286330" cy="74964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3" name="그룹 272"/>
          <p:cNvGrpSpPr/>
          <p:nvPr/>
        </p:nvGrpSpPr>
        <p:grpSpPr>
          <a:xfrm>
            <a:off x="5383741" y="2029912"/>
            <a:ext cx="875776" cy="875603"/>
            <a:chOff x="3552851" y="3508151"/>
            <a:chExt cx="2615602" cy="2615087"/>
          </a:xfrm>
        </p:grpSpPr>
        <p:sp>
          <p:nvSpPr>
            <p:cNvPr id="274" name="정육면체 273"/>
            <p:cNvSpPr/>
            <p:nvPr/>
          </p:nvSpPr>
          <p:spPr>
            <a:xfrm>
              <a:off x="3851921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정육면체 274"/>
            <p:cNvSpPr/>
            <p:nvPr/>
          </p:nvSpPr>
          <p:spPr>
            <a:xfrm>
              <a:off x="4283968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정육면체 275"/>
            <p:cNvSpPr/>
            <p:nvPr/>
          </p:nvSpPr>
          <p:spPr>
            <a:xfrm>
              <a:off x="4717255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정육면체 276"/>
            <p:cNvSpPr/>
            <p:nvPr/>
          </p:nvSpPr>
          <p:spPr>
            <a:xfrm>
              <a:off x="5153096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정육면체 277"/>
            <p:cNvSpPr/>
            <p:nvPr/>
          </p:nvSpPr>
          <p:spPr>
            <a:xfrm>
              <a:off x="3703141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정육면체 278"/>
            <p:cNvSpPr/>
            <p:nvPr/>
          </p:nvSpPr>
          <p:spPr>
            <a:xfrm>
              <a:off x="4135188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정육면체 279"/>
            <p:cNvSpPr/>
            <p:nvPr/>
          </p:nvSpPr>
          <p:spPr>
            <a:xfrm>
              <a:off x="4568475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정육면체 280"/>
            <p:cNvSpPr/>
            <p:nvPr/>
          </p:nvSpPr>
          <p:spPr>
            <a:xfrm>
              <a:off x="5004316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정육면체 281"/>
            <p:cNvSpPr/>
            <p:nvPr/>
          </p:nvSpPr>
          <p:spPr>
            <a:xfrm>
              <a:off x="3851921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정육면체 282"/>
            <p:cNvSpPr/>
            <p:nvPr/>
          </p:nvSpPr>
          <p:spPr>
            <a:xfrm>
              <a:off x="3703141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정육면체 283"/>
            <p:cNvSpPr/>
            <p:nvPr/>
          </p:nvSpPr>
          <p:spPr>
            <a:xfrm>
              <a:off x="4283968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정육면체 284"/>
            <p:cNvSpPr/>
            <p:nvPr/>
          </p:nvSpPr>
          <p:spPr>
            <a:xfrm>
              <a:off x="4135188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정육면체 285"/>
            <p:cNvSpPr/>
            <p:nvPr/>
          </p:nvSpPr>
          <p:spPr>
            <a:xfrm>
              <a:off x="4717255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정육면체 286"/>
            <p:cNvSpPr/>
            <p:nvPr/>
          </p:nvSpPr>
          <p:spPr>
            <a:xfrm>
              <a:off x="4568475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정육면체 287"/>
            <p:cNvSpPr/>
            <p:nvPr/>
          </p:nvSpPr>
          <p:spPr>
            <a:xfrm>
              <a:off x="5153096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정육면체 288"/>
            <p:cNvSpPr/>
            <p:nvPr/>
          </p:nvSpPr>
          <p:spPr>
            <a:xfrm>
              <a:off x="5004316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정육면체 289"/>
            <p:cNvSpPr/>
            <p:nvPr/>
          </p:nvSpPr>
          <p:spPr>
            <a:xfrm>
              <a:off x="3851921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정육면체 290"/>
            <p:cNvSpPr/>
            <p:nvPr/>
          </p:nvSpPr>
          <p:spPr>
            <a:xfrm>
              <a:off x="4283968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정육면체 291"/>
            <p:cNvSpPr/>
            <p:nvPr/>
          </p:nvSpPr>
          <p:spPr>
            <a:xfrm>
              <a:off x="4717255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정육면체 292"/>
            <p:cNvSpPr/>
            <p:nvPr/>
          </p:nvSpPr>
          <p:spPr>
            <a:xfrm>
              <a:off x="5153096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정육면체 293"/>
            <p:cNvSpPr/>
            <p:nvPr/>
          </p:nvSpPr>
          <p:spPr>
            <a:xfrm>
              <a:off x="3703141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정육면체 294"/>
            <p:cNvSpPr/>
            <p:nvPr/>
          </p:nvSpPr>
          <p:spPr>
            <a:xfrm>
              <a:off x="4135188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정육면체 295"/>
            <p:cNvSpPr/>
            <p:nvPr/>
          </p:nvSpPr>
          <p:spPr>
            <a:xfrm>
              <a:off x="4568475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정육면체 296"/>
            <p:cNvSpPr/>
            <p:nvPr/>
          </p:nvSpPr>
          <p:spPr>
            <a:xfrm>
              <a:off x="5004316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정육면체 297"/>
            <p:cNvSpPr/>
            <p:nvPr/>
          </p:nvSpPr>
          <p:spPr>
            <a:xfrm>
              <a:off x="3552851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정육면체 298"/>
            <p:cNvSpPr/>
            <p:nvPr/>
          </p:nvSpPr>
          <p:spPr>
            <a:xfrm>
              <a:off x="3984898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정육면체 299"/>
            <p:cNvSpPr/>
            <p:nvPr/>
          </p:nvSpPr>
          <p:spPr>
            <a:xfrm>
              <a:off x="4418185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정육면체 300"/>
            <p:cNvSpPr/>
            <p:nvPr/>
          </p:nvSpPr>
          <p:spPr>
            <a:xfrm>
              <a:off x="4854026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정육면체 301"/>
            <p:cNvSpPr/>
            <p:nvPr/>
          </p:nvSpPr>
          <p:spPr>
            <a:xfrm>
              <a:off x="3552851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정육면체 302"/>
            <p:cNvSpPr/>
            <p:nvPr/>
          </p:nvSpPr>
          <p:spPr>
            <a:xfrm>
              <a:off x="3984898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정육면체 303"/>
            <p:cNvSpPr/>
            <p:nvPr/>
          </p:nvSpPr>
          <p:spPr>
            <a:xfrm>
              <a:off x="4418185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정육면체 304"/>
            <p:cNvSpPr/>
            <p:nvPr/>
          </p:nvSpPr>
          <p:spPr>
            <a:xfrm>
              <a:off x="4854026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정육면체 305"/>
            <p:cNvSpPr/>
            <p:nvPr/>
          </p:nvSpPr>
          <p:spPr>
            <a:xfrm>
              <a:off x="3552851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정육면체 306"/>
            <p:cNvSpPr/>
            <p:nvPr/>
          </p:nvSpPr>
          <p:spPr>
            <a:xfrm>
              <a:off x="3984898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정육면체 307"/>
            <p:cNvSpPr/>
            <p:nvPr/>
          </p:nvSpPr>
          <p:spPr>
            <a:xfrm>
              <a:off x="4418185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정육면체 308"/>
            <p:cNvSpPr/>
            <p:nvPr/>
          </p:nvSpPr>
          <p:spPr>
            <a:xfrm>
              <a:off x="4854026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정육면체 309"/>
            <p:cNvSpPr/>
            <p:nvPr/>
          </p:nvSpPr>
          <p:spPr>
            <a:xfrm>
              <a:off x="3552851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정육면체 310"/>
            <p:cNvSpPr/>
            <p:nvPr/>
          </p:nvSpPr>
          <p:spPr>
            <a:xfrm>
              <a:off x="3984898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정육면체 311"/>
            <p:cNvSpPr/>
            <p:nvPr/>
          </p:nvSpPr>
          <p:spPr>
            <a:xfrm>
              <a:off x="4418185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정육면체 312"/>
            <p:cNvSpPr/>
            <p:nvPr/>
          </p:nvSpPr>
          <p:spPr>
            <a:xfrm>
              <a:off x="4854026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정육면체 313"/>
            <p:cNvSpPr/>
            <p:nvPr/>
          </p:nvSpPr>
          <p:spPr>
            <a:xfrm>
              <a:off x="3552851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정육면체 314"/>
            <p:cNvSpPr/>
            <p:nvPr/>
          </p:nvSpPr>
          <p:spPr>
            <a:xfrm>
              <a:off x="3984898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정육면체 315"/>
            <p:cNvSpPr/>
            <p:nvPr/>
          </p:nvSpPr>
          <p:spPr>
            <a:xfrm>
              <a:off x="4418185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정육면체 316"/>
            <p:cNvSpPr/>
            <p:nvPr/>
          </p:nvSpPr>
          <p:spPr>
            <a:xfrm>
              <a:off x="4854026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정육면체 317"/>
            <p:cNvSpPr/>
            <p:nvPr/>
          </p:nvSpPr>
          <p:spPr>
            <a:xfrm>
              <a:off x="5592389" y="525420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정육면체 318"/>
            <p:cNvSpPr/>
            <p:nvPr/>
          </p:nvSpPr>
          <p:spPr>
            <a:xfrm>
              <a:off x="5443609" y="540660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정육면체 319"/>
            <p:cNvSpPr/>
            <p:nvPr/>
          </p:nvSpPr>
          <p:spPr>
            <a:xfrm>
              <a:off x="5592389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정육면체 320"/>
            <p:cNvSpPr/>
            <p:nvPr/>
          </p:nvSpPr>
          <p:spPr>
            <a:xfrm>
              <a:off x="5443609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정육면체 321"/>
            <p:cNvSpPr/>
            <p:nvPr/>
          </p:nvSpPr>
          <p:spPr>
            <a:xfrm>
              <a:off x="5592389" y="4381798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정육면체 322"/>
            <p:cNvSpPr/>
            <p:nvPr/>
          </p:nvSpPr>
          <p:spPr>
            <a:xfrm>
              <a:off x="5443609" y="4534199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정육면체 323"/>
            <p:cNvSpPr/>
            <p:nvPr/>
          </p:nvSpPr>
          <p:spPr>
            <a:xfrm>
              <a:off x="5592389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정육면체 324"/>
            <p:cNvSpPr/>
            <p:nvPr/>
          </p:nvSpPr>
          <p:spPr>
            <a:xfrm>
              <a:off x="5443609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정육면체 325"/>
            <p:cNvSpPr/>
            <p:nvPr/>
          </p:nvSpPr>
          <p:spPr>
            <a:xfrm>
              <a:off x="5592389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정육면체 326"/>
            <p:cNvSpPr/>
            <p:nvPr/>
          </p:nvSpPr>
          <p:spPr>
            <a:xfrm>
              <a:off x="5443609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정육면체 327"/>
            <p:cNvSpPr/>
            <p:nvPr/>
          </p:nvSpPr>
          <p:spPr>
            <a:xfrm>
              <a:off x="5293319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정육면체 328"/>
            <p:cNvSpPr/>
            <p:nvPr/>
          </p:nvSpPr>
          <p:spPr>
            <a:xfrm>
              <a:off x="5293319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정육면체 329"/>
            <p:cNvSpPr/>
            <p:nvPr/>
          </p:nvSpPr>
          <p:spPr>
            <a:xfrm>
              <a:off x="5293319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정육면체 330"/>
            <p:cNvSpPr/>
            <p:nvPr/>
          </p:nvSpPr>
          <p:spPr>
            <a:xfrm>
              <a:off x="5293319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정육면체 331"/>
            <p:cNvSpPr/>
            <p:nvPr/>
          </p:nvSpPr>
          <p:spPr>
            <a:xfrm>
              <a:off x="5293319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3" name="그룹 332"/>
          <p:cNvGrpSpPr/>
          <p:nvPr/>
        </p:nvGrpSpPr>
        <p:grpSpPr>
          <a:xfrm>
            <a:off x="5383741" y="3655160"/>
            <a:ext cx="875776" cy="875603"/>
            <a:chOff x="3552851" y="3508151"/>
            <a:chExt cx="2615602" cy="2615087"/>
          </a:xfrm>
        </p:grpSpPr>
        <p:sp>
          <p:nvSpPr>
            <p:cNvPr id="334" name="정육면체 333"/>
            <p:cNvSpPr/>
            <p:nvPr/>
          </p:nvSpPr>
          <p:spPr>
            <a:xfrm>
              <a:off x="3851921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정육면체 334"/>
            <p:cNvSpPr/>
            <p:nvPr/>
          </p:nvSpPr>
          <p:spPr>
            <a:xfrm>
              <a:off x="4283968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정육면체 335"/>
            <p:cNvSpPr/>
            <p:nvPr/>
          </p:nvSpPr>
          <p:spPr>
            <a:xfrm>
              <a:off x="4717255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정육면체 336"/>
            <p:cNvSpPr/>
            <p:nvPr/>
          </p:nvSpPr>
          <p:spPr>
            <a:xfrm>
              <a:off x="5153096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정육면체 337"/>
            <p:cNvSpPr/>
            <p:nvPr/>
          </p:nvSpPr>
          <p:spPr>
            <a:xfrm>
              <a:off x="3703141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정육면체 338"/>
            <p:cNvSpPr/>
            <p:nvPr/>
          </p:nvSpPr>
          <p:spPr>
            <a:xfrm>
              <a:off x="4135188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정육면체 339"/>
            <p:cNvSpPr/>
            <p:nvPr/>
          </p:nvSpPr>
          <p:spPr>
            <a:xfrm>
              <a:off x="4568475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정육면체 340"/>
            <p:cNvSpPr/>
            <p:nvPr/>
          </p:nvSpPr>
          <p:spPr>
            <a:xfrm>
              <a:off x="5004316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정육면체 341"/>
            <p:cNvSpPr/>
            <p:nvPr/>
          </p:nvSpPr>
          <p:spPr>
            <a:xfrm>
              <a:off x="3851921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정육면체 342"/>
            <p:cNvSpPr/>
            <p:nvPr/>
          </p:nvSpPr>
          <p:spPr>
            <a:xfrm>
              <a:off x="3703141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정육면체 343"/>
            <p:cNvSpPr/>
            <p:nvPr/>
          </p:nvSpPr>
          <p:spPr>
            <a:xfrm>
              <a:off x="4283968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정육면체 344"/>
            <p:cNvSpPr/>
            <p:nvPr/>
          </p:nvSpPr>
          <p:spPr>
            <a:xfrm>
              <a:off x="4135188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정육면체 345"/>
            <p:cNvSpPr/>
            <p:nvPr/>
          </p:nvSpPr>
          <p:spPr>
            <a:xfrm>
              <a:off x="4717255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정육면체 346"/>
            <p:cNvSpPr/>
            <p:nvPr/>
          </p:nvSpPr>
          <p:spPr>
            <a:xfrm>
              <a:off x="4568475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정육면체 347"/>
            <p:cNvSpPr/>
            <p:nvPr/>
          </p:nvSpPr>
          <p:spPr>
            <a:xfrm>
              <a:off x="5153096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정육면체 348"/>
            <p:cNvSpPr/>
            <p:nvPr/>
          </p:nvSpPr>
          <p:spPr>
            <a:xfrm>
              <a:off x="5004316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정육면체 349"/>
            <p:cNvSpPr/>
            <p:nvPr/>
          </p:nvSpPr>
          <p:spPr>
            <a:xfrm>
              <a:off x="3851921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정육면체 350"/>
            <p:cNvSpPr/>
            <p:nvPr/>
          </p:nvSpPr>
          <p:spPr>
            <a:xfrm>
              <a:off x="4283968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정육면체 351"/>
            <p:cNvSpPr/>
            <p:nvPr/>
          </p:nvSpPr>
          <p:spPr>
            <a:xfrm>
              <a:off x="4717255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정육면체 352"/>
            <p:cNvSpPr/>
            <p:nvPr/>
          </p:nvSpPr>
          <p:spPr>
            <a:xfrm>
              <a:off x="5153096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정육면체 353"/>
            <p:cNvSpPr/>
            <p:nvPr/>
          </p:nvSpPr>
          <p:spPr>
            <a:xfrm>
              <a:off x="3703141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정육면체 354"/>
            <p:cNvSpPr/>
            <p:nvPr/>
          </p:nvSpPr>
          <p:spPr>
            <a:xfrm>
              <a:off x="4135188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정육면체 355"/>
            <p:cNvSpPr/>
            <p:nvPr/>
          </p:nvSpPr>
          <p:spPr>
            <a:xfrm>
              <a:off x="4568475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정육면체 356"/>
            <p:cNvSpPr/>
            <p:nvPr/>
          </p:nvSpPr>
          <p:spPr>
            <a:xfrm>
              <a:off x="5004316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정육면체 357"/>
            <p:cNvSpPr/>
            <p:nvPr/>
          </p:nvSpPr>
          <p:spPr>
            <a:xfrm>
              <a:off x="3552851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정육면체 358"/>
            <p:cNvSpPr/>
            <p:nvPr/>
          </p:nvSpPr>
          <p:spPr>
            <a:xfrm>
              <a:off x="3984898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정육면체 359"/>
            <p:cNvSpPr/>
            <p:nvPr/>
          </p:nvSpPr>
          <p:spPr>
            <a:xfrm>
              <a:off x="4418185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정육면체 360"/>
            <p:cNvSpPr/>
            <p:nvPr/>
          </p:nvSpPr>
          <p:spPr>
            <a:xfrm>
              <a:off x="4854026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정육면체 361"/>
            <p:cNvSpPr/>
            <p:nvPr/>
          </p:nvSpPr>
          <p:spPr>
            <a:xfrm>
              <a:off x="3552851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정육면체 362"/>
            <p:cNvSpPr/>
            <p:nvPr/>
          </p:nvSpPr>
          <p:spPr>
            <a:xfrm>
              <a:off x="3984898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정육면체 363"/>
            <p:cNvSpPr/>
            <p:nvPr/>
          </p:nvSpPr>
          <p:spPr>
            <a:xfrm>
              <a:off x="4418185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정육면체 364"/>
            <p:cNvSpPr/>
            <p:nvPr/>
          </p:nvSpPr>
          <p:spPr>
            <a:xfrm>
              <a:off x="4854026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정육면체 365"/>
            <p:cNvSpPr/>
            <p:nvPr/>
          </p:nvSpPr>
          <p:spPr>
            <a:xfrm>
              <a:off x="3552851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정육면체 366"/>
            <p:cNvSpPr/>
            <p:nvPr/>
          </p:nvSpPr>
          <p:spPr>
            <a:xfrm>
              <a:off x="3984898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정육면체 367"/>
            <p:cNvSpPr/>
            <p:nvPr/>
          </p:nvSpPr>
          <p:spPr>
            <a:xfrm>
              <a:off x="4418185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정육면체 368"/>
            <p:cNvSpPr/>
            <p:nvPr/>
          </p:nvSpPr>
          <p:spPr>
            <a:xfrm>
              <a:off x="4854026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정육면체 369"/>
            <p:cNvSpPr/>
            <p:nvPr/>
          </p:nvSpPr>
          <p:spPr>
            <a:xfrm>
              <a:off x="3552851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정육면체 370"/>
            <p:cNvSpPr/>
            <p:nvPr/>
          </p:nvSpPr>
          <p:spPr>
            <a:xfrm>
              <a:off x="3984898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정육면체 371"/>
            <p:cNvSpPr/>
            <p:nvPr/>
          </p:nvSpPr>
          <p:spPr>
            <a:xfrm>
              <a:off x="4418185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3" name="정육면체 372"/>
            <p:cNvSpPr/>
            <p:nvPr/>
          </p:nvSpPr>
          <p:spPr>
            <a:xfrm>
              <a:off x="4854026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4" name="정육면체 373"/>
            <p:cNvSpPr/>
            <p:nvPr/>
          </p:nvSpPr>
          <p:spPr>
            <a:xfrm>
              <a:off x="3552851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정육면체 374"/>
            <p:cNvSpPr/>
            <p:nvPr/>
          </p:nvSpPr>
          <p:spPr>
            <a:xfrm>
              <a:off x="3984898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정육면체 375"/>
            <p:cNvSpPr/>
            <p:nvPr/>
          </p:nvSpPr>
          <p:spPr>
            <a:xfrm>
              <a:off x="4418185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정육면체 376"/>
            <p:cNvSpPr/>
            <p:nvPr/>
          </p:nvSpPr>
          <p:spPr>
            <a:xfrm>
              <a:off x="4854026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정육면체 377"/>
            <p:cNvSpPr/>
            <p:nvPr/>
          </p:nvSpPr>
          <p:spPr>
            <a:xfrm>
              <a:off x="5592389" y="525420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정육면체 378"/>
            <p:cNvSpPr/>
            <p:nvPr/>
          </p:nvSpPr>
          <p:spPr>
            <a:xfrm>
              <a:off x="5443609" y="540660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0" name="정육면체 379"/>
            <p:cNvSpPr/>
            <p:nvPr/>
          </p:nvSpPr>
          <p:spPr>
            <a:xfrm>
              <a:off x="5592389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정육면체 380"/>
            <p:cNvSpPr/>
            <p:nvPr/>
          </p:nvSpPr>
          <p:spPr>
            <a:xfrm>
              <a:off x="5443609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2" name="정육면체 381"/>
            <p:cNvSpPr/>
            <p:nvPr/>
          </p:nvSpPr>
          <p:spPr>
            <a:xfrm>
              <a:off x="5592389" y="4381798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정육면체 382"/>
            <p:cNvSpPr/>
            <p:nvPr/>
          </p:nvSpPr>
          <p:spPr>
            <a:xfrm>
              <a:off x="5443609" y="4534199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정육면체 383"/>
            <p:cNvSpPr/>
            <p:nvPr/>
          </p:nvSpPr>
          <p:spPr>
            <a:xfrm>
              <a:off x="5592389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정육면체 384"/>
            <p:cNvSpPr/>
            <p:nvPr/>
          </p:nvSpPr>
          <p:spPr>
            <a:xfrm>
              <a:off x="5443609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정육면체 385"/>
            <p:cNvSpPr/>
            <p:nvPr/>
          </p:nvSpPr>
          <p:spPr>
            <a:xfrm>
              <a:off x="5592389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정육면체 386"/>
            <p:cNvSpPr/>
            <p:nvPr/>
          </p:nvSpPr>
          <p:spPr>
            <a:xfrm>
              <a:off x="5443609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정육면체 387"/>
            <p:cNvSpPr/>
            <p:nvPr/>
          </p:nvSpPr>
          <p:spPr>
            <a:xfrm>
              <a:off x="5293319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정육면체 388"/>
            <p:cNvSpPr/>
            <p:nvPr/>
          </p:nvSpPr>
          <p:spPr>
            <a:xfrm>
              <a:off x="5293319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정육면체 389"/>
            <p:cNvSpPr/>
            <p:nvPr/>
          </p:nvSpPr>
          <p:spPr>
            <a:xfrm>
              <a:off x="5293319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정육면체 390"/>
            <p:cNvSpPr/>
            <p:nvPr/>
          </p:nvSpPr>
          <p:spPr>
            <a:xfrm>
              <a:off x="5293319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정육면체 391"/>
            <p:cNvSpPr/>
            <p:nvPr/>
          </p:nvSpPr>
          <p:spPr>
            <a:xfrm>
              <a:off x="5293319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3" name="그룹 392"/>
          <p:cNvGrpSpPr/>
          <p:nvPr/>
        </p:nvGrpSpPr>
        <p:grpSpPr>
          <a:xfrm>
            <a:off x="3602366" y="2029912"/>
            <a:ext cx="875776" cy="875603"/>
            <a:chOff x="3552851" y="3508151"/>
            <a:chExt cx="2615602" cy="2615087"/>
          </a:xfrm>
        </p:grpSpPr>
        <p:sp>
          <p:nvSpPr>
            <p:cNvPr id="394" name="정육면체 393"/>
            <p:cNvSpPr/>
            <p:nvPr/>
          </p:nvSpPr>
          <p:spPr>
            <a:xfrm>
              <a:off x="3851921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5" name="정육면체 394"/>
            <p:cNvSpPr/>
            <p:nvPr/>
          </p:nvSpPr>
          <p:spPr>
            <a:xfrm>
              <a:off x="4283968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정육면체 395"/>
            <p:cNvSpPr/>
            <p:nvPr/>
          </p:nvSpPr>
          <p:spPr>
            <a:xfrm>
              <a:off x="4717255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정육면체 396"/>
            <p:cNvSpPr/>
            <p:nvPr/>
          </p:nvSpPr>
          <p:spPr>
            <a:xfrm>
              <a:off x="5153096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정육면체 397"/>
            <p:cNvSpPr/>
            <p:nvPr/>
          </p:nvSpPr>
          <p:spPr>
            <a:xfrm>
              <a:off x="3703141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9" name="정육면체 398"/>
            <p:cNvSpPr/>
            <p:nvPr/>
          </p:nvSpPr>
          <p:spPr>
            <a:xfrm>
              <a:off x="4135188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0" name="정육면체 399"/>
            <p:cNvSpPr/>
            <p:nvPr/>
          </p:nvSpPr>
          <p:spPr>
            <a:xfrm>
              <a:off x="4568475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정육면체 400"/>
            <p:cNvSpPr/>
            <p:nvPr/>
          </p:nvSpPr>
          <p:spPr>
            <a:xfrm>
              <a:off x="5004316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2" name="정육면체 401"/>
            <p:cNvSpPr/>
            <p:nvPr/>
          </p:nvSpPr>
          <p:spPr>
            <a:xfrm>
              <a:off x="3851921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정육면체 402"/>
            <p:cNvSpPr/>
            <p:nvPr/>
          </p:nvSpPr>
          <p:spPr>
            <a:xfrm>
              <a:off x="3703141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4" name="정육면체 403"/>
            <p:cNvSpPr/>
            <p:nvPr/>
          </p:nvSpPr>
          <p:spPr>
            <a:xfrm>
              <a:off x="4283968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정육면체 404"/>
            <p:cNvSpPr/>
            <p:nvPr/>
          </p:nvSpPr>
          <p:spPr>
            <a:xfrm>
              <a:off x="4135188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정육면체 405"/>
            <p:cNvSpPr/>
            <p:nvPr/>
          </p:nvSpPr>
          <p:spPr>
            <a:xfrm>
              <a:off x="4717255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정육면체 406"/>
            <p:cNvSpPr/>
            <p:nvPr/>
          </p:nvSpPr>
          <p:spPr>
            <a:xfrm>
              <a:off x="4568475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8" name="정육면체 407"/>
            <p:cNvSpPr/>
            <p:nvPr/>
          </p:nvSpPr>
          <p:spPr>
            <a:xfrm>
              <a:off x="5153096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정육면체 408"/>
            <p:cNvSpPr/>
            <p:nvPr/>
          </p:nvSpPr>
          <p:spPr>
            <a:xfrm>
              <a:off x="5004316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0" name="정육면체 409"/>
            <p:cNvSpPr/>
            <p:nvPr/>
          </p:nvSpPr>
          <p:spPr>
            <a:xfrm>
              <a:off x="3851921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1" name="정육면체 410"/>
            <p:cNvSpPr/>
            <p:nvPr/>
          </p:nvSpPr>
          <p:spPr>
            <a:xfrm>
              <a:off x="4283968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2" name="정육면체 411"/>
            <p:cNvSpPr/>
            <p:nvPr/>
          </p:nvSpPr>
          <p:spPr>
            <a:xfrm>
              <a:off x="4717255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3" name="정육면체 412"/>
            <p:cNvSpPr/>
            <p:nvPr/>
          </p:nvSpPr>
          <p:spPr>
            <a:xfrm>
              <a:off x="5153096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4" name="정육면체 413"/>
            <p:cNvSpPr/>
            <p:nvPr/>
          </p:nvSpPr>
          <p:spPr>
            <a:xfrm>
              <a:off x="3703141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5" name="정육면체 414"/>
            <p:cNvSpPr/>
            <p:nvPr/>
          </p:nvSpPr>
          <p:spPr>
            <a:xfrm>
              <a:off x="4135188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6" name="정육면체 415"/>
            <p:cNvSpPr/>
            <p:nvPr/>
          </p:nvSpPr>
          <p:spPr>
            <a:xfrm>
              <a:off x="4568475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7" name="정육면체 416"/>
            <p:cNvSpPr/>
            <p:nvPr/>
          </p:nvSpPr>
          <p:spPr>
            <a:xfrm>
              <a:off x="5004316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8" name="정육면체 417"/>
            <p:cNvSpPr/>
            <p:nvPr/>
          </p:nvSpPr>
          <p:spPr>
            <a:xfrm>
              <a:off x="3552851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9" name="정육면체 418"/>
            <p:cNvSpPr/>
            <p:nvPr/>
          </p:nvSpPr>
          <p:spPr>
            <a:xfrm>
              <a:off x="3984898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0" name="정육면체 419"/>
            <p:cNvSpPr/>
            <p:nvPr/>
          </p:nvSpPr>
          <p:spPr>
            <a:xfrm>
              <a:off x="4418185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정육면체 420"/>
            <p:cNvSpPr/>
            <p:nvPr/>
          </p:nvSpPr>
          <p:spPr>
            <a:xfrm>
              <a:off x="4854026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정육면체 421"/>
            <p:cNvSpPr/>
            <p:nvPr/>
          </p:nvSpPr>
          <p:spPr>
            <a:xfrm>
              <a:off x="3552851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정육면체 422"/>
            <p:cNvSpPr/>
            <p:nvPr/>
          </p:nvSpPr>
          <p:spPr>
            <a:xfrm>
              <a:off x="3984898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정육면체 423"/>
            <p:cNvSpPr/>
            <p:nvPr/>
          </p:nvSpPr>
          <p:spPr>
            <a:xfrm>
              <a:off x="4418185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5" name="정육면체 424"/>
            <p:cNvSpPr/>
            <p:nvPr/>
          </p:nvSpPr>
          <p:spPr>
            <a:xfrm>
              <a:off x="4854026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정육면체 425"/>
            <p:cNvSpPr/>
            <p:nvPr/>
          </p:nvSpPr>
          <p:spPr>
            <a:xfrm>
              <a:off x="3552851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7" name="정육면체 426"/>
            <p:cNvSpPr/>
            <p:nvPr/>
          </p:nvSpPr>
          <p:spPr>
            <a:xfrm>
              <a:off x="3984898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정육면체 427"/>
            <p:cNvSpPr/>
            <p:nvPr/>
          </p:nvSpPr>
          <p:spPr>
            <a:xfrm>
              <a:off x="4418185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정육면체 428"/>
            <p:cNvSpPr/>
            <p:nvPr/>
          </p:nvSpPr>
          <p:spPr>
            <a:xfrm>
              <a:off x="4854026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정육면체 429"/>
            <p:cNvSpPr/>
            <p:nvPr/>
          </p:nvSpPr>
          <p:spPr>
            <a:xfrm>
              <a:off x="3552851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1" name="정육면체 430"/>
            <p:cNvSpPr/>
            <p:nvPr/>
          </p:nvSpPr>
          <p:spPr>
            <a:xfrm>
              <a:off x="3984898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2" name="정육면체 431"/>
            <p:cNvSpPr/>
            <p:nvPr/>
          </p:nvSpPr>
          <p:spPr>
            <a:xfrm>
              <a:off x="4418185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3" name="정육면체 432"/>
            <p:cNvSpPr/>
            <p:nvPr/>
          </p:nvSpPr>
          <p:spPr>
            <a:xfrm>
              <a:off x="4854026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4" name="정육면체 433"/>
            <p:cNvSpPr/>
            <p:nvPr/>
          </p:nvSpPr>
          <p:spPr>
            <a:xfrm>
              <a:off x="3552851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정육면체 434"/>
            <p:cNvSpPr/>
            <p:nvPr/>
          </p:nvSpPr>
          <p:spPr>
            <a:xfrm>
              <a:off x="3984898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정육면체 435"/>
            <p:cNvSpPr/>
            <p:nvPr/>
          </p:nvSpPr>
          <p:spPr>
            <a:xfrm>
              <a:off x="4418185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7" name="정육면체 436"/>
            <p:cNvSpPr/>
            <p:nvPr/>
          </p:nvSpPr>
          <p:spPr>
            <a:xfrm>
              <a:off x="4854026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8" name="정육면체 437"/>
            <p:cNvSpPr/>
            <p:nvPr/>
          </p:nvSpPr>
          <p:spPr>
            <a:xfrm>
              <a:off x="5592389" y="525420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9" name="정육면체 438"/>
            <p:cNvSpPr/>
            <p:nvPr/>
          </p:nvSpPr>
          <p:spPr>
            <a:xfrm>
              <a:off x="5443609" y="540660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정육면체 439"/>
            <p:cNvSpPr/>
            <p:nvPr/>
          </p:nvSpPr>
          <p:spPr>
            <a:xfrm>
              <a:off x="5592389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정육면체 440"/>
            <p:cNvSpPr/>
            <p:nvPr/>
          </p:nvSpPr>
          <p:spPr>
            <a:xfrm>
              <a:off x="5443609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2" name="정육면체 441"/>
            <p:cNvSpPr/>
            <p:nvPr/>
          </p:nvSpPr>
          <p:spPr>
            <a:xfrm>
              <a:off x="5592389" y="4381798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3" name="정육면체 442"/>
            <p:cNvSpPr/>
            <p:nvPr/>
          </p:nvSpPr>
          <p:spPr>
            <a:xfrm>
              <a:off x="5443609" y="4534199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4" name="정육면체 443"/>
            <p:cNvSpPr/>
            <p:nvPr/>
          </p:nvSpPr>
          <p:spPr>
            <a:xfrm>
              <a:off x="5592389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5" name="정육면체 444"/>
            <p:cNvSpPr/>
            <p:nvPr/>
          </p:nvSpPr>
          <p:spPr>
            <a:xfrm>
              <a:off x="5443609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6" name="정육면체 445"/>
            <p:cNvSpPr/>
            <p:nvPr/>
          </p:nvSpPr>
          <p:spPr>
            <a:xfrm>
              <a:off x="5592389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7" name="정육면체 446"/>
            <p:cNvSpPr/>
            <p:nvPr/>
          </p:nvSpPr>
          <p:spPr>
            <a:xfrm>
              <a:off x="5443609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8" name="정육면체 447"/>
            <p:cNvSpPr/>
            <p:nvPr/>
          </p:nvSpPr>
          <p:spPr>
            <a:xfrm>
              <a:off x="5293319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정육면체 448"/>
            <p:cNvSpPr/>
            <p:nvPr/>
          </p:nvSpPr>
          <p:spPr>
            <a:xfrm>
              <a:off x="5293319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정육면체 449"/>
            <p:cNvSpPr/>
            <p:nvPr/>
          </p:nvSpPr>
          <p:spPr>
            <a:xfrm>
              <a:off x="5293319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1" name="정육면체 450"/>
            <p:cNvSpPr/>
            <p:nvPr/>
          </p:nvSpPr>
          <p:spPr>
            <a:xfrm>
              <a:off x="5293319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정육면체 451"/>
            <p:cNvSpPr/>
            <p:nvPr/>
          </p:nvSpPr>
          <p:spPr>
            <a:xfrm>
              <a:off x="5293319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3" name="그룹 452"/>
          <p:cNvGrpSpPr/>
          <p:nvPr/>
        </p:nvGrpSpPr>
        <p:grpSpPr>
          <a:xfrm>
            <a:off x="3602366" y="3655160"/>
            <a:ext cx="875776" cy="875603"/>
            <a:chOff x="3552851" y="3508151"/>
            <a:chExt cx="2615602" cy="2615087"/>
          </a:xfrm>
        </p:grpSpPr>
        <p:sp>
          <p:nvSpPr>
            <p:cNvPr id="454" name="정육면체 453"/>
            <p:cNvSpPr/>
            <p:nvPr/>
          </p:nvSpPr>
          <p:spPr>
            <a:xfrm>
              <a:off x="3851921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정육면체 454"/>
            <p:cNvSpPr/>
            <p:nvPr/>
          </p:nvSpPr>
          <p:spPr>
            <a:xfrm>
              <a:off x="4283968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6" name="정육면체 455"/>
            <p:cNvSpPr/>
            <p:nvPr/>
          </p:nvSpPr>
          <p:spPr>
            <a:xfrm>
              <a:off x="4717255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정육면체 456"/>
            <p:cNvSpPr/>
            <p:nvPr/>
          </p:nvSpPr>
          <p:spPr>
            <a:xfrm>
              <a:off x="5153096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8" name="정육면체 457"/>
            <p:cNvSpPr/>
            <p:nvPr/>
          </p:nvSpPr>
          <p:spPr>
            <a:xfrm>
              <a:off x="3703141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정육면체 458"/>
            <p:cNvSpPr/>
            <p:nvPr/>
          </p:nvSpPr>
          <p:spPr>
            <a:xfrm>
              <a:off x="4135188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정육면체 459"/>
            <p:cNvSpPr/>
            <p:nvPr/>
          </p:nvSpPr>
          <p:spPr>
            <a:xfrm>
              <a:off x="4568475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정육면체 460"/>
            <p:cNvSpPr/>
            <p:nvPr/>
          </p:nvSpPr>
          <p:spPr>
            <a:xfrm>
              <a:off x="5004316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정육면체 461"/>
            <p:cNvSpPr/>
            <p:nvPr/>
          </p:nvSpPr>
          <p:spPr>
            <a:xfrm>
              <a:off x="3851921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정육면체 462"/>
            <p:cNvSpPr/>
            <p:nvPr/>
          </p:nvSpPr>
          <p:spPr>
            <a:xfrm>
              <a:off x="3703141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4" name="정육면체 463"/>
            <p:cNvSpPr/>
            <p:nvPr/>
          </p:nvSpPr>
          <p:spPr>
            <a:xfrm>
              <a:off x="4283968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정육면체 464"/>
            <p:cNvSpPr/>
            <p:nvPr/>
          </p:nvSpPr>
          <p:spPr>
            <a:xfrm>
              <a:off x="4135188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정육면체 465"/>
            <p:cNvSpPr/>
            <p:nvPr/>
          </p:nvSpPr>
          <p:spPr>
            <a:xfrm>
              <a:off x="4717255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7" name="정육면체 466"/>
            <p:cNvSpPr/>
            <p:nvPr/>
          </p:nvSpPr>
          <p:spPr>
            <a:xfrm>
              <a:off x="4568475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정육면체 467"/>
            <p:cNvSpPr/>
            <p:nvPr/>
          </p:nvSpPr>
          <p:spPr>
            <a:xfrm>
              <a:off x="5153096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9" name="정육면체 468"/>
            <p:cNvSpPr/>
            <p:nvPr/>
          </p:nvSpPr>
          <p:spPr>
            <a:xfrm>
              <a:off x="5004316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정육면체 469"/>
            <p:cNvSpPr/>
            <p:nvPr/>
          </p:nvSpPr>
          <p:spPr>
            <a:xfrm>
              <a:off x="3851921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1" name="정육면체 470"/>
            <p:cNvSpPr/>
            <p:nvPr/>
          </p:nvSpPr>
          <p:spPr>
            <a:xfrm>
              <a:off x="4283968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2" name="정육면체 471"/>
            <p:cNvSpPr/>
            <p:nvPr/>
          </p:nvSpPr>
          <p:spPr>
            <a:xfrm>
              <a:off x="4717255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3" name="정육면체 472"/>
            <p:cNvSpPr/>
            <p:nvPr/>
          </p:nvSpPr>
          <p:spPr>
            <a:xfrm>
              <a:off x="5153096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4" name="정육면체 473"/>
            <p:cNvSpPr/>
            <p:nvPr/>
          </p:nvSpPr>
          <p:spPr>
            <a:xfrm>
              <a:off x="3703141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5" name="정육면체 474"/>
            <p:cNvSpPr/>
            <p:nvPr/>
          </p:nvSpPr>
          <p:spPr>
            <a:xfrm>
              <a:off x="4135188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6" name="정육면체 475"/>
            <p:cNvSpPr/>
            <p:nvPr/>
          </p:nvSpPr>
          <p:spPr>
            <a:xfrm>
              <a:off x="4568475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7" name="정육면체 476"/>
            <p:cNvSpPr/>
            <p:nvPr/>
          </p:nvSpPr>
          <p:spPr>
            <a:xfrm>
              <a:off x="5004316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8" name="정육면체 477"/>
            <p:cNvSpPr/>
            <p:nvPr/>
          </p:nvSpPr>
          <p:spPr>
            <a:xfrm>
              <a:off x="3552851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9" name="정육면체 478"/>
            <p:cNvSpPr/>
            <p:nvPr/>
          </p:nvSpPr>
          <p:spPr>
            <a:xfrm>
              <a:off x="3984898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정육면체 479"/>
            <p:cNvSpPr/>
            <p:nvPr/>
          </p:nvSpPr>
          <p:spPr>
            <a:xfrm>
              <a:off x="4418185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1" name="정육면체 480"/>
            <p:cNvSpPr/>
            <p:nvPr/>
          </p:nvSpPr>
          <p:spPr>
            <a:xfrm>
              <a:off x="4854026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2" name="정육면체 481"/>
            <p:cNvSpPr/>
            <p:nvPr/>
          </p:nvSpPr>
          <p:spPr>
            <a:xfrm>
              <a:off x="3552851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3" name="정육면체 482"/>
            <p:cNvSpPr/>
            <p:nvPr/>
          </p:nvSpPr>
          <p:spPr>
            <a:xfrm>
              <a:off x="3984898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정육면체 483"/>
            <p:cNvSpPr/>
            <p:nvPr/>
          </p:nvSpPr>
          <p:spPr>
            <a:xfrm>
              <a:off x="4418185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정육면체 484"/>
            <p:cNvSpPr/>
            <p:nvPr/>
          </p:nvSpPr>
          <p:spPr>
            <a:xfrm>
              <a:off x="4854026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6" name="정육면체 485"/>
            <p:cNvSpPr/>
            <p:nvPr/>
          </p:nvSpPr>
          <p:spPr>
            <a:xfrm>
              <a:off x="3552851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정육면체 486"/>
            <p:cNvSpPr/>
            <p:nvPr/>
          </p:nvSpPr>
          <p:spPr>
            <a:xfrm>
              <a:off x="3984898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8" name="정육면체 487"/>
            <p:cNvSpPr/>
            <p:nvPr/>
          </p:nvSpPr>
          <p:spPr>
            <a:xfrm>
              <a:off x="4418185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9" name="정육면체 488"/>
            <p:cNvSpPr/>
            <p:nvPr/>
          </p:nvSpPr>
          <p:spPr>
            <a:xfrm>
              <a:off x="4854026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정육면체 489"/>
            <p:cNvSpPr/>
            <p:nvPr/>
          </p:nvSpPr>
          <p:spPr>
            <a:xfrm>
              <a:off x="3552851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정육면체 490"/>
            <p:cNvSpPr/>
            <p:nvPr/>
          </p:nvSpPr>
          <p:spPr>
            <a:xfrm>
              <a:off x="3984898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2" name="정육면체 491"/>
            <p:cNvSpPr/>
            <p:nvPr/>
          </p:nvSpPr>
          <p:spPr>
            <a:xfrm>
              <a:off x="4418185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3" name="정육면체 492"/>
            <p:cNvSpPr/>
            <p:nvPr/>
          </p:nvSpPr>
          <p:spPr>
            <a:xfrm>
              <a:off x="4854026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4" name="정육면체 493"/>
            <p:cNvSpPr/>
            <p:nvPr/>
          </p:nvSpPr>
          <p:spPr>
            <a:xfrm>
              <a:off x="3552851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5" name="정육면체 494"/>
            <p:cNvSpPr/>
            <p:nvPr/>
          </p:nvSpPr>
          <p:spPr>
            <a:xfrm>
              <a:off x="3984898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6" name="정육면체 495"/>
            <p:cNvSpPr/>
            <p:nvPr/>
          </p:nvSpPr>
          <p:spPr>
            <a:xfrm>
              <a:off x="4418185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7" name="정육면체 496"/>
            <p:cNvSpPr/>
            <p:nvPr/>
          </p:nvSpPr>
          <p:spPr>
            <a:xfrm>
              <a:off x="4854026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8" name="정육면체 497"/>
            <p:cNvSpPr/>
            <p:nvPr/>
          </p:nvSpPr>
          <p:spPr>
            <a:xfrm>
              <a:off x="5592389" y="525420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9" name="정육면체 498"/>
            <p:cNvSpPr/>
            <p:nvPr/>
          </p:nvSpPr>
          <p:spPr>
            <a:xfrm>
              <a:off x="5443609" y="540660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정육면체 499"/>
            <p:cNvSpPr/>
            <p:nvPr/>
          </p:nvSpPr>
          <p:spPr>
            <a:xfrm>
              <a:off x="5592389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정육면체 500"/>
            <p:cNvSpPr/>
            <p:nvPr/>
          </p:nvSpPr>
          <p:spPr>
            <a:xfrm>
              <a:off x="5443609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정육면체 501"/>
            <p:cNvSpPr/>
            <p:nvPr/>
          </p:nvSpPr>
          <p:spPr>
            <a:xfrm>
              <a:off x="5592389" y="4381798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3" name="정육면체 502"/>
            <p:cNvSpPr/>
            <p:nvPr/>
          </p:nvSpPr>
          <p:spPr>
            <a:xfrm>
              <a:off x="5443609" y="4534199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정육면체 503"/>
            <p:cNvSpPr/>
            <p:nvPr/>
          </p:nvSpPr>
          <p:spPr>
            <a:xfrm>
              <a:off x="5592389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정육면체 504"/>
            <p:cNvSpPr/>
            <p:nvPr/>
          </p:nvSpPr>
          <p:spPr>
            <a:xfrm>
              <a:off x="5443609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정육면체 505"/>
            <p:cNvSpPr/>
            <p:nvPr/>
          </p:nvSpPr>
          <p:spPr>
            <a:xfrm>
              <a:off x="5592389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7" name="정육면체 506"/>
            <p:cNvSpPr/>
            <p:nvPr/>
          </p:nvSpPr>
          <p:spPr>
            <a:xfrm>
              <a:off x="5443609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정육면체 507"/>
            <p:cNvSpPr/>
            <p:nvPr/>
          </p:nvSpPr>
          <p:spPr>
            <a:xfrm>
              <a:off x="5293319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정육면체 508"/>
            <p:cNvSpPr/>
            <p:nvPr/>
          </p:nvSpPr>
          <p:spPr>
            <a:xfrm>
              <a:off x="5293319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0" name="정육면체 509"/>
            <p:cNvSpPr/>
            <p:nvPr/>
          </p:nvSpPr>
          <p:spPr>
            <a:xfrm>
              <a:off x="5293319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정육면체 510"/>
            <p:cNvSpPr/>
            <p:nvPr/>
          </p:nvSpPr>
          <p:spPr>
            <a:xfrm>
              <a:off x="5293319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정육면체 511"/>
            <p:cNvSpPr/>
            <p:nvPr/>
          </p:nvSpPr>
          <p:spPr>
            <a:xfrm>
              <a:off x="5293319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3" name="TextBox 512"/>
          <p:cNvSpPr txBox="1"/>
          <p:nvPr/>
        </p:nvSpPr>
        <p:spPr>
          <a:xfrm>
            <a:off x="5508236" y="3933056"/>
            <a:ext cx="504056" cy="36933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514" name="TextBox 513"/>
          <p:cNvSpPr txBox="1"/>
          <p:nvPr/>
        </p:nvSpPr>
        <p:spPr>
          <a:xfrm>
            <a:off x="5508236" y="2339588"/>
            <a:ext cx="504056" cy="36933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515" name="TextBox 514"/>
          <p:cNvSpPr txBox="1"/>
          <p:nvPr/>
        </p:nvSpPr>
        <p:spPr>
          <a:xfrm>
            <a:off x="5508236" y="759178"/>
            <a:ext cx="504056" cy="36933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B`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516" name="아래쪽 화살표 515"/>
          <p:cNvSpPr/>
          <p:nvPr/>
        </p:nvSpPr>
        <p:spPr>
          <a:xfrm rot="2400000">
            <a:off x="4688942" y="828025"/>
            <a:ext cx="286330" cy="1336596"/>
          </a:xfrm>
          <a:prstGeom prst="downArrow">
            <a:avLst>
              <a:gd name="adj1" fmla="val 52636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7" name="아래쪽 화살표 516"/>
          <p:cNvSpPr/>
          <p:nvPr/>
        </p:nvSpPr>
        <p:spPr>
          <a:xfrm rot="8400000">
            <a:off x="4681114" y="4381087"/>
            <a:ext cx="286330" cy="147209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8" name="TextBox 517"/>
          <p:cNvSpPr txBox="1"/>
          <p:nvPr/>
        </p:nvSpPr>
        <p:spPr>
          <a:xfrm>
            <a:off x="3655549" y="3933056"/>
            <a:ext cx="571572" cy="36933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B``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519" name="TextBox 518"/>
          <p:cNvSpPr txBox="1"/>
          <p:nvPr/>
        </p:nvSpPr>
        <p:spPr>
          <a:xfrm>
            <a:off x="3655549" y="2296201"/>
            <a:ext cx="571572" cy="36933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A``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520" name="직사각형 519"/>
          <p:cNvSpPr/>
          <p:nvPr/>
        </p:nvSpPr>
        <p:spPr>
          <a:xfrm>
            <a:off x="8552093" y="476672"/>
            <a:ext cx="612000" cy="610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0.5 0.3… 0.2 1.0…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…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21" name="TextBox 520"/>
          <p:cNvSpPr txBox="1"/>
          <p:nvPr/>
        </p:nvSpPr>
        <p:spPr>
          <a:xfrm>
            <a:off x="8480085" y="10637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32×32</a:t>
            </a:r>
            <a:endParaRPr lang="ko-KR" altLang="en-US" sz="1200" dirty="0"/>
          </a:p>
        </p:txBody>
      </p:sp>
      <p:sp>
        <p:nvSpPr>
          <p:cNvPr id="522" name="아래쪽 화살표 521"/>
          <p:cNvSpPr/>
          <p:nvPr/>
        </p:nvSpPr>
        <p:spPr>
          <a:xfrm rot="16200000">
            <a:off x="7274376" y="-219226"/>
            <a:ext cx="286330" cy="198107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3" name="아래쪽 화살표 522"/>
          <p:cNvSpPr/>
          <p:nvPr/>
        </p:nvSpPr>
        <p:spPr>
          <a:xfrm rot="16200000">
            <a:off x="7274377" y="4712809"/>
            <a:ext cx="286330" cy="198107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4" name="직사각형 523"/>
          <p:cNvSpPr/>
          <p:nvPr/>
        </p:nvSpPr>
        <p:spPr>
          <a:xfrm>
            <a:off x="8552093" y="5412467"/>
            <a:ext cx="612000" cy="610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0.7 0.3… 0.4 0.6…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…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25" name="TextBox 524"/>
          <p:cNvSpPr txBox="1"/>
          <p:nvPr/>
        </p:nvSpPr>
        <p:spPr>
          <a:xfrm>
            <a:off x="8480085" y="6012471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32×32</a:t>
            </a:r>
            <a:endParaRPr lang="ko-KR" altLang="en-US" sz="1200" dirty="0"/>
          </a:p>
        </p:txBody>
      </p:sp>
      <p:sp>
        <p:nvSpPr>
          <p:cNvPr id="526" name="직사각형 525"/>
          <p:cNvSpPr/>
          <p:nvPr/>
        </p:nvSpPr>
        <p:spPr>
          <a:xfrm>
            <a:off x="3565517" y="5229200"/>
            <a:ext cx="1386176" cy="2899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Generator A2B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7" name="직사각형 526"/>
          <p:cNvSpPr/>
          <p:nvPr/>
        </p:nvSpPr>
        <p:spPr>
          <a:xfrm>
            <a:off x="5133179" y="1558842"/>
            <a:ext cx="1386176" cy="2899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Generator A2B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8" name="직사각형 527"/>
          <p:cNvSpPr/>
          <p:nvPr/>
        </p:nvSpPr>
        <p:spPr>
          <a:xfrm>
            <a:off x="5133179" y="4725144"/>
            <a:ext cx="1386176" cy="2899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Generator B2A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9" name="직사각형 528"/>
          <p:cNvSpPr/>
          <p:nvPr/>
        </p:nvSpPr>
        <p:spPr>
          <a:xfrm>
            <a:off x="3565517" y="1034704"/>
            <a:ext cx="1386176" cy="2899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Generator B2A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530" name="그룹 529"/>
          <p:cNvGrpSpPr/>
          <p:nvPr/>
        </p:nvGrpSpPr>
        <p:grpSpPr>
          <a:xfrm>
            <a:off x="4230917" y="2132856"/>
            <a:ext cx="1349402" cy="754399"/>
            <a:chOff x="1114920" y="2132856"/>
            <a:chExt cx="1349402" cy="754399"/>
          </a:xfrm>
        </p:grpSpPr>
        <p:sp>
          <p:nvSpPr>
            <p:cNvPr id="531" name="폭발 1 530"/>
            <p:cNvSpPr/>
            <p:nvPr/>
          </p:nvSpPr>
          <p:spPr>
            <a:xfrm>
              <a:off x="1114920" y="2132856"/>
              <a:ext cx="1349402" cy="754399"/>
            </a:xfrm>
            <a:prstGeom prst="irregularSeal1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2" name="TextBox 531"/>
            <p:cNvSpPr txBox="1"/>
            <p:nvPr/>
          </p:nvSpPr>
          <p:spPr>
            <a:xfrm>
              <a:off x="1189278" y="228735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</a:t>
              </a:r>
              <a:r>
                <a:rPr lang="en-US" altLang="ko-KR" sz="1100" dirty="0"/>
                <a:t>1</a:t>
              </a:r>
              <a:r>
                <a:rPr lang="en-US" altLang="ko-KR" dirty="0"/>
                <a:t> loss</a:t>
              </a:r>
              <a:endParaRPr lang="ko-KR" altLang="en-US" dirty="0"/>
            </a:p>
          </p:txBody>
        </p:sp>
      </p:grpSp>
      <p:grpSp>
        <p:nvGrpSpPr>
          <p:cNvPr id="533" name="그룹 532"/>
          <p:cNvGrpSpPr/>
          <p:nvPr/>
        </p:nvGrpSpPr>
        <p:grpSpPr>
          <a:xfrm>
            <a:off x="4230917" y="3791281"/>
            <a:ext cx="1349402" cy="754399"/>
            <a:chOff x="1114920" y="2132856"/>
            <a:chExt cx="1349402" cy="754399"/>
          </a:xfrm>
        </p:grpSpPr>
        <p:sp>
          <p:nvSpPr>
            <p:cNvPr id="534" name="폭발 1 533"/>
            <p:cNvSpPr/>
            <p:nvPr/>
          </p:nvSpPr>
          <p:spPr>
            <a:xfrm>
              <a:off x="1114920" y="2132856"/>
              <a:ext cx="1349402" cy="754399"/>
            </a:xfrm>
            <a:prstGeom prst="irregularSeal1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5" name="TextBox 534"/>
            <p:cNvSpPr txBox="1"/>
            <p:nvPr/>
          </p:nvSpPr>
          <p:spPr>
            <a:xfrm>
              <a:off x="1189278" y="228735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</a:t>
              </a:r>
              <a:r>
                <a:rPr lang="en-US" altLang="ko-KR" sz="1100" dirty="0"/>
                <a:t>1</a:t>
              </a:r>
              <a:r>
                <a:rPr lang="en-US" altLang="ko-KR" dirty="0"/>
                <a:t> loss</a:t>
              </a:r>
              <a:endParaRPr lang="ko-KR" altLang="en-US" dirty="0"/>
            </a:p>
          </p:txBody>
        </p:sp>
      </p:grpSp>
      <p:sp>
        <p:nvSpPr>
          <p:cNvPr id="536" name="직사각형 535"/>
          <p:cNvSpPr/>
          <p:nvPr/>
        </p:nvSpPr>
        <p:spPr>
          <a:xfrm>
            <a:off x="10334325" y="5412467"/>
            <a:ext cx="612000" cy="610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1.0 1.0… 1.0 1.0…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…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7" name="직사각형 536"/>
          <p:cNvSpPr/>
          <p:nvPr/>
        </p:nvSpPr>
        <p:spPr>
          <a:xfrm>
            <a:off x="10334325" y="476672"/>
            <a:ext cx="612000" cy="610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1.0 1.0… 1.0 1.0…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…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8" name="TextBox 537"/>
          <p:cNvSpPr txBox="1"/>
          <p:nvPr/>
        </p:nvSpPr>
        <p:spPr>
          <a:xfrm>
            <a:off x="10064261" y="1094701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Ideal Real</a:t>
            </a:r>
            <a:endParaRPr lang="ko-KR" altLang="en-US" sz="1200" b="1" dirty="0"/>
          </a:p>
        </p:txBody>
      </p:sp>
      <p:sp>
        <p:nvSpPr>
          <p:cNvPr id="539" name="TextBox 538"/>
          <p:cNvSpPr txBox="1"/>
          <p:nvPr/>
        </p:nvSpPr>
        <p:spPr>
          <a:xfrm>
            <a:off x="10064261" y="602266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Ideal Real</a:t>
            </a:r>
            <a:endParaRPr lang="ko-KR" altLang="en-US" sz="1200" b="1" dirty="0"/>
          </a:p>
        </p:txBody>
      </p:sp>
      <p:grpSp>
        <p:nvGrpSpPr>
          <p:cNvPr id="540" name="그룹 539"/>
          <p:cNvGrpSpPr/>
          <p:nvPr/>
        </p:nvGrpSpPr>
        <p:grpSpPr>
          <a:xfrm>
            <a:off x="9056149" y="404664"/>
            <a:ext cx="1349402" cy="754399"/>
            <a:chOff x="1114920" y="2132856"/>
            <a:chExt cx="1349402" cy="754399"/>
          </a:xfrm>
        </p:grpSpPr>
        <p:sp>
          <p:nvSpPr>
            <p:cNvPr id="541" name="폭발 1 540"/>
            <p:cNvSpPr/>
            <p:nvPr/>
          </p:nvSpPr>
          <p:spPr>
            <a:xfrm>
              <a:off x="1114920" y="2132856"/>
              <a:ext cx="1349402" cy="754399"/>
            </a:xfrm>
            <a:prstGeom prst="irregularSeal1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2" name="TextBox 541"/>
            <p:cNvSpPr txBox="1"/>
            <p:nvPr/>
          </p:nvSpPr>
          <p:spPr>
            <a:xfrm>
              <a:off x="1189278" y="228735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G loss</a:t>
              </a:r>
              <a:endParaRPr lang="ko-KR" altLang="en-US" dirty="0"/>
            </a:p>
          </p:txBody>
        </p:sp>
      </p:grpSp>
      <p:grpSp>
        <p:nvGrpSpPr>
          <p:cNvPr id="543" name="그룹 542"/>
          <p:cNvGrpSpPr/>
          <p:nvPr/>
        </p:nvGrpSpPr>
        <p:grpSpPr>
          <a:xfrm>
            <a:off x="9056149" y="5319847"/>
            <a:ext cx="1349402" cy="754399"/>
            <a:chOff x="1114920" y="2132856"/>
            <a:chExt cx="1349402" cy="754399"/>
          </a:xfrm>
        </p:grpSpPr>
        <p:sp>
          <p:nvSpPr>
            <p:cNvPr id="544" name="폭발 1 543"/>
            <p:cNvSpPr/>
            <p:nvPr/>
          </p:nvSpPr>
          <p:spPr>
            <a:xfrm>
              <a:off x="1114920" y="2132856"/>
              <a:ext cx="1349402" cy="754399"/>
            </a:xfrm>
            <a:prstGeom prst="irregularSeal1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5" name="TextBox 544"/>
            <p:cNvSpPr txBox="1"/>
            <p:nvPr/>
          </p:nvSpPr>
          <p:spPr>
            <a:xfrm>
              <a:off x="1189278" y="228735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G loss</a:t>
              </a:r>
              <a:endParaRPr lang="ko-KR" altLang="en-US" dirty="0"/>
            </a:p>
          </p:txBody>
        </p:sp>
      </p:grpSp>
      <p:sp>
        <p:nvSpPr>
          <p:cNvPr id="548" name="직사각형 547">
            <a:extLst>
              <a:ext uri="{FF2B5EF4-FFF2-40B4-BE49-F238E27FC236}">
                <a16:creationId xmlns:a16="http://schemas.microsoft.com/office/drawing/2014/main" id="{F12F6646-8B0D-4917-A7DB-14478111AF4B}"/>
              </a:ext>
            </a:extLst>
          </p:cNvPr>
          <p:cNvSpPr/>
          <p:nvPr/>
        </p:nvSpPr>
        <p:spPr>
          <a:xfrm>
            <a:off x="754727" y="1717189"/>
            <a:ext cx="1487138" cy="4470876"/>
          </a:xfrm>
          <a:prstGeom prst="rect">
            <a:avLst/>
          </a:prstGeom>
          <a:solidFill>
            <a:schemeClr val="bg1">
              <a:lumMod val="8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cxnSp>
        <p:nvCxnSpPr>
          <p:cNvPr id="549" name="직선 연결선 548">
            <a:extLst>
              <a:ext uri="{FF2B5EF4-FFF2-40B4-BE49-F238E27FC236}">
                <a16:creationId xmlns:a16="http://schemas.microsoft.com/office/drawing/2014/main" id="{0C49987B-D1E9-409B-992F-CC6816B39270}"/>
              </a:ext>
            </a:extLst>
          </p:cNvPr>
          <p:cNvCxnSpPr>
            <a:cxnSpLocks/>
            <a:stCxn id="550" idx="0"/>
            <a:endCxn id="554" idx="2"/>
          </p:cNvCxnSpPr>
          <p:nvPr/>
        </p:nvCxnSpPr>
        <p:spPr>
          <a:xfrm>
            <a:off x="1502071" y="1903170"/>
            <a:ext cx="0" cy="39731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사각형: 둥근 모서리 19">
            <a:extLst>
              <a:ext uri="{FF2B5EF4-FFF2-40B4-BE49-F238E27FC236}">
                <a16:creationId xmlns:a16="http://schemas.microsoft.com/office/drawing/2014/main" id="{90438A6F-A70B-4954-A9AE-BBB1876FA019}"/>
              </a:ext>
            </a:extLst>
          </p:cNvPr>
          <p:cNvSpPr/>
          <p:nvPr/>
        </p:nvSpPr>
        <p:spPr>
          <a:xfrm>
            <a:off x="929401" y="1903170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Face Aging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51" name="사각형: 둥근 모서리 20">
            <a:extLst>
              <a:ext uri="{FF2B5EF4-FFF2-40B4-BE49-F238E27FC236}">
                <a16:creationId xmlns:a16="http://schemas.microsoft.com/office/drawing/2014/main" id="{C142BE21-07A8-4C25-A616-4E5ED84BAB3C}"/>
              </a:ext>
            </a:extLst>
          </p:cNvPr>
          <p:cNvSpPr/>
          <p:nvPr/>
        </p:nvSpPr>
        <p:spPr>
          <a:xfrm>
            <a:off x="929401" y="373374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Google Colab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52" name="사각형: 둥근 모서리 21">
            <a:extLst>
              <a:ext uri="{FF2B5EF4-FFF2-40B4-BE49-F238E27FC236}">
                <a16:creationId xmlns:a16="http://schemas.microsoft.com/office/drawing/2014/main" id="{8CCFED02-4F65-4015-9BF7-6907EA967D3A}"/>
              </a:ext>
            </a:extLst>
          </p:cNvPr>
          <p:cNvSpPr/>
          <p:nvPr/>
        </p:nvSpPr>
        <p:spPr>
          <a:xfrm>
            <a:off x="929401" y="434177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Modeling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53" name="사각형: 둥근 모서리 22">
            <a:extLst>
              <a:ext uri="{FF2B5EF4-FFF2-40B4-BE49-F238E27FC236}">
                <a16:creationId xmlns:a16="http://schemas.microsoft.com/office/drawing/2014/main" id="{73C61B6D-8D6A-4D83-BFA8-3E1D8C8D99F5}"/>
              </a:ext>
            </a:extLst>
          </p:cNvPr>
          <p:cNvSpPr/>
          <p:nvPr/>
        </p:nvSpPr>
        <p:spPr>
          <a:xfrm>
            <a:off x="929401" y="4949799"/>
            <a:ext cx="1145339" cy="318516"/>
          </a:xfrm>
          <a:prstGeom prst="roundRect">
            <a:avLst/>
          </a:prstGeom>
          <a:solidFill>
            <a:srgbClr val="06256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Train &amp; Test</a:t>
            </a:r>
            <a:endParaRPr lang="ko-KR" altLang="en-US" sz="1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54" name="사각형: 둥근 모서리 23">
            <a:extLst>
              <a:ext uri="{FF2B5EF4-FFF2-40B4-BE49-F238E27FC236}">
                <a16:creationId xmlns:a16="http://schemas.microsoft.com/office/drawing/2014/main" id="{33CC2F75-CFB6-4A49-B2EF-8F2C7624FE70}"/>
              </a:ext>
            </a:extLst>
          </p:cNvPr>
          <p:cNvSpPr/>
          <p:nvPr/>
        </p:nvSpPr>
        <p:spPr>
          <a:xfrm>
            <a:off x="929401" y="55578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Evaluation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55" name="사각형: 둥근 모서리 24">
            <a:extLst>
              <a:ext uri="{FF2B5EF4-FFF2-40B4-BE49-F238E27FC236}">
                <a16:creationId xmlns:a16="http://schemas.microsoft.com/office/drawing/2014/main" id="{2ABEF3FE-E75B-4418-BB0C-37227A286334}"/>
              </a:ext>
            </a:extLst>
          </p:cNvPr>
          <p:cNvSpPr/>
          <p:nvPr/>
        </p:nvSpPr>
        <p:spPr>
          <a:xfrm>
            <a:off x="929401" y="31257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Collection</a:t>
            </a:r>
          </a:p>
        </p:txBody>
      </p:sp>
      <p:sp>
        <p:nvSpPr>
          <p:cNvPr id="556" name="사각형: 둥근 모서리 25">
            <a:extLst>
              <a:ext uri="{FF2B5EF4-FFF2-40B4-BE49-F238E27FC236}">
                <a16:creationId xmlns:a16="http://schemas.microsoft.com/office/drawing/2014/main" id="{4E0B81FB-4793-4327-BDF0-D81DBA7A6A06}"/>
              </a:ext>
            </a:extLst>
          </p:cNvPr>
          <p:cNvSpPr/>
          <p:nvPr/>
        </p:nvSpPr>
        <p:spPr>
          <a:xfrm>
            <a:off x="929401" y="251769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Cycle GAN</a:t>
            </a:r>
          </a:p>
        </p:txBody>
      </p:sp>
      <p:sp>
        <p:nvSpPr>
          <p:cNvPr id="547" name="직사각형 546"/>
          <p:cNvSpPr/>
          <p:nvPr/>
        </p:nvSpPr>
        <p:spPr>
          <a:xfrm>
            <a:off x="6909196" y="3532554"/>
            <a:ext cx="978024" cy="26234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Discrim-inator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7" name="직사각형 556"/>
          <p:cNvSpPr/>
          <p:nvPr/>
        </p:nvSpPr>
        <p:spPr>
          <a:xfrm>
            <a:off x="6909196" y="343359"/>
            <a:ext cx="978024" cy="26234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Discrim-inator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94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271" grpId="0" animBg="1"/>
      <p:bldP spid="272" grpId="0" animBg="1"/>
      <p:bldP spid="515" grpId="0" animBg="1"/>
      <p:bldP spid="516" grpId="0" animBg="1"/>
      <p:bldP spid="517" grpId="0" animBg="1"/>
      <p:bldP spid="518" grpId="0" animBg="1"/>
      <p:bldP spid="519" grpId="0" animBg="1"/>
      <p:bldP spid="520" grpId="0" animBg="1"/>
      <p:bldP spid="521" grpId="0"/>
      <p:bldP spid="522" grpId="0" animBg="1"/>
      <p:bldP spid="523" grpId="0" animBg="1"/>
      <p:bldP spid="524" grpId="0" animBg="1"/>
      <p:bldP spid="525" grpId="0"/>
      <p:bldP spid="526" grpId="0" animBg="1"/>
      <p:bldP spid="527" grpId="0" animBg="1"/>
      <p:bldP spid="528" grpId="0" animBg="1"/>
      <p:bldP spid="529" grpId="0" animBg="1"/>
      <p:bldP spid="536" grpId="0" animBg="1"/>
      <p:bldP spid="537" grpId="0" animBg="1"/>
      <p:bldP spid="538" grpId="0"/>
      <p:bldP spid="5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8">
            <a:extLst>
              <a:ext uri="{FF2B5EF4-FFF2-40B4-BE49-F238E27FC236}">
                <a16:creationId xmlns:a16="http://schemas.microsoft.com/office/drawing/2014/main" id="{644D6241-7760-41CC-A122-0834BA8B497C}"/>
              </a:ext>
            </a:extLst>
          </p:cNvPr>
          <p:cNvSpPr/>
          <p:nvPr/>
        </p:nvSpPr>
        <p:spPr>
          <a:xfrm>
            <a:off x="493775" y="757102"/>
            <a:ext cx="521904" cy="34724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A667F70-A605-4D01-B2EE-76EA65A4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FE90-5B7F-0140-A643-0786B525750B}" type="slidenum">
              <a:rPr lang="en-US" smtClean="0"/>
              <a:t>11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DC2B2-E3B2-41D4-8AB6-B0168C94F519}"/>
              </a:ext>
            </a:extLst>
          </p:cNvPr>
          <p:cNvSpPr txBox="1"/>
          <p:nvPr/>
        </p:nvSpPr>
        <p:spPr>
          <a:xfrm>
            <a:off x="761788" y="1057940"/>
            <a:ext cx="797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 ExtraBold" panose="020B0600000101010101"/>
              </a:rPr>
              <a:t>Training and Testing</a:t>
            </a:r>
            <a:endParaRPr lang="ko-KR" altLang="en-US" sz="2400" b="1" dirty="0">
              <a:ea typeface="나눔스퀘어 ExtraBold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0167D0B-8DDC-417D-93C6-898F609B1A79}"/>
              </a:ext>
            </a:extLst>
          </p:cNvPr>
          <p:cNvSpPr/>
          <p:nvPr/>
        </p:nvSpPr>
        <p:spPr>
          <a:xfrm>
            <a:off x="761788" y="669935"/>
            <a:ext cx="1678904" cy="294361"/>
          </a:xfrm>
          <a:prstGeom prst="roundRect">
            <a:avLst/>
          </a:prstGeom>
          <a:solidFill>
            <a:srgbClr val="062564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bg1"/>
                </a:solidFill>
                <a:latin typeface="나눔스퀘어" panose="020B0600000101010101" pitchFamily="50" charset="-127"/>
                <a:ea typeface="나눔스퀘어 ExtraBold" panose="020B0600000101010101"/>
              </a:rPr>
              <a:t>모델 설명</a:t>
            </a:r>
            <a:endParaRPr lang="ko-KR" altLang="en-US" sz="1300" b="1" dirty="0">
              <a:solidFill>
                <a:schemeClr val="bg1"/>
              </a:solidFill>
              <a:latin typeface="나눔스퀘어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2F6646-8B0D-4917-A7DB-14478111AF4B}"/>
              </a:ext>
            </a:extLst>
          </p:cNvPr>
          <p:cNvSpPr/>
          <p:nvPr/>
        </p:nvSpPr>
        <p:spPr>
          <a:xfrm>
            <a:off x="754727" y="1717189"/>
            <a:ext cx="1487138" cy="4470876"/>
          </a:xfrm>
          <a:prstGeom prst="rect">
            <a:avLst/>
          </a:prstGeom>
          <a:solidFill>
            <a:schemeClr val="bg1">
              <a:lumMod val="8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C49987B-D1E9-409B-992F-CC6816B39270}"/>
              </a:ext>
            </a:extLst>
          </p:cNvPr>
          <p:cNvCxnSpPr>
            <a:cxnSpLocks/>
            <a:stCxn id="20" idx="0"/>
            <a:endCxn id="24" idx="2"/>
          </p:cNvCxnSpPr>
          <p:nvPr/>
        </p:nvCxnSpPr>
        <p:spPr>
          <a:xfrm>
            <a:off x="1502071" y="1903170"/>
            <a:ext cx="0" cy="39731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0438A6F-A70B-4954-A9AE-BBB1876FA019}"/>
              </a:ext>
            </a:extLst>
          </p:cNvPr>
          <p:cNvSpPr/>
          <p:nvPr/>
        </p:nvSpPr>
        <p:spPr>
          <a:xfrm>
            <a:off x="929401" y="1903170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Face Aging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142BE21-07A8-4C25-A616-4E5ED84BAB3C}"/>
              </a:ext>
            </a:extLst>
          </p:cNvPr>
          <p:cNvSpPr/>
          <p:nvPr/>
        </p:nvSpPr>
        <p:spPr>
          <a:xfrm>
            <a:off x="929401" y="373374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Google Colab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CCFED02-4F65-4015-9BF7-6907EA967D3A}"/>
              </a:ext>
            </a:extLst>
          </p:cNvPr>
          <p:cNvSpPr/>
          <p:nvPr/>
        </p:nvSpPr>
        <p:spPr>
          <a:xfrm>
            <a:off x="929401" y="4341774"/>
            <a:ext cx="1145339" cy="318516"/>
          </a:xfrm>
          <a:prstGeom prst="roundRect">
            <a:avLst/>
          </a:prstGeom>
          <a:solidFill>
            <a:srgbClr val="06256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Modeling</a:t>
            </a:r>
            <a:endParaRPr lang="ko-KR" altLang="en-US" sz="1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3C61B6D-8D6A-4D83-BFA8-3E1D8C8D99F5}"/>
              </a:ext>
            </a:extLst>
          </p:cNvPr>
          <p:cNvSpPr/>
          <p:nvPr/>
        </p:nvSpPr>
        <p:spPr>
          <a:xfrm>
            <a:off x="929401" y="494979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Train &amp; Test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3CC2F75-CFB6-4A49-B2EF-8F2C7624FE70}"/>
              </a:ext>
            </a:extLst>
          </p:cNvPr>
          <p:cNvSpPr/>
          <p:nvPr/>
        </p:nvSpPr>
        <p:spPr>
          <a:xfrm>
            <a:off x="929401" y="55578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Evaluation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ABEF3FE-E75B-4418-BB0C-37227A286334}"/>
              </a:ext>
            </a:extLst>
          </p:cNvPr>
          <p:cNvSpPr/>
          <p:nvPr/>
        </p:nvSpPr>
        <p:spPr>
          <a:xfrm>
            <a:off x="929401" y="31257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Collection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E0B81FB-4793-4327-BDF0-D81DBA7A6A06}"/>
              </a:ext>
            </a:extLst>
          </p:cNvPr>
          <p:cNvSpPr/>
          <p:nvPr/>
        </p:nvSpPr>
        <p:spPr>
          <a:xfrm>
            <a:off x="929401" y="251769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Cycle GAN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36794FA-64AC-449C-A62B-83735F8171D2}"/>
              </a:ext>
            </a:extLst>
          </p:cNvPr>
          <p:cNvSpPr/>
          <p:nvPr/>
        </p:nvSpPr>
        <p:spPr>
          <a:xfrm>
            <a:off x="2822084" y="1852354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Hyper Parameter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BAEFAC-B8DD-4CDA-98D0-5F98F8E685BA}"/>
              </a:ext>
            </a:extLst>
          </p:cNvPr>
          <p:cNvSpPr/>
          <p:nvPr/>
        </p:nvSpPr>
        <p:spPr>
          <a:xfrm>
            <a:off x="5486804" y="1852354"/>
            <a:ext cx="608387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Batch size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Initial learning rate = 0.0002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Epoch cycle = 120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Number of convolution layer = 58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Number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of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parameter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about 5200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The largest number of fitter = 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Learning time = 12 hours   ( + 48 hours)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543578-A688-431E-ABAC-33222A92AEE2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F2E555-68B6-4A8C-8EEA-159368D88739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0691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8">
            <a:extLst>
              <a:ext uri="{FF2B5EF4-FFF2-40B4-BE49-F238E27FC236}">
                <a16:creationId xmlns:a16="http://schemas.microsoft.com/office/drawing/2014/main" id="{644D6241-7760-41CC-A122-0834BA8B497C}"/>
              </a:ext>
            </a:extLst>
          </p:cNvPr>
          <p:cNvSpPr/>
          <p:nvPr/>
        </p:nvSpPr>
        <p:spPr>
          <a:xfrm>
            <a:off x="493775" y="757102"/>
            <a:ext cx="521904" cy="34724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A667F70-A605-4D01-B2EE-76EA65A4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FE90-5B7F-0140-A643-0786B525750B}" type="slidenum">
              <a:rPr lang="en-US" smtClean="0"/>
              <a:t>12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DC2B2-E3B2-41D4-8AB6-B0168C94F519}"/>
              </a:ext>
            </a:extLst>
          </p:cNvPr>
          <p:cNvSpPr txBox="1"/>
          <p:nvPr/>
        </p:nvSpPr>
        <p:spPr>
          <a:xfrm>
            <a:off x="761788" y="1057940"/>
            <a:ext cx="797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a typeface="나눔스퀘어 ExtraBold" panose="020B0600000101010101"/>
              </a:rPr>
              <a:t>테스트 결과 </a:t>
            </a:r>
            <a:r>
              <a:rPr lang="en-US" altLang="ko-KR" sz="2400" b="1" dirty="0">
                <a:ea typeface="나눔스퀘어 ExtraBold" panose="020B0600000101010101"/>
              </a:rPr>
              <a:t>– 20s to 50s</a:t>
            </a:r>
            <a:endParaRPr lang="ko-KR" altLang="en-US" sz="2400" b="1" dirty="0">
              <a:ea typeface="나눔스퀘어 ExtraBold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770ED4F-159A-40A6-829D-3DB98C494AE3}"/>
              </a:ext>
            </a:extLst>
          </p:cNvPr>
          <p:cNvSpPr/>
          <p:nvPr/>
        </p:nvSpPr>
        <p:spPr>
          <a:xfrm>
            <a:off x="761788" y="669935"/>
            <a:ext cx="1678904" cy="294361"/>
          </a:xfrm>
          <a:prstGeom prst="roundRect">
            <a:avLst/>
          </a:prstGeom>
          <a:solidFill>
            <a:srgbClr val="062564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bg1"/>
                </a:solidFill>
                <a:latin typeface="나눔스퀘어" panose="020B0600000101010101" pitchFamily="50" charset="-127"/>
                <a:ea typeface="나눔스퀘어 ExtraBold" panose="020B0600000101010101"/>
              </a:rPr>
              <a:t>모델 테스트</a:t>
            </a:r>
            <a:endParaRPr lang="ko-KR" altLang="en-US" sz="1300" b="1" dirty="0">
              <a:solidFill>
                <a:schemeClr val="bg1"/>
              </a:solidFill>
              <a:latin typeface="나눔스퀘어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140D46-7826-4B59-9B33-D2428E5C3BBD}"/>
              </a:ext>
            </a:extLst>
          </p:cNvPr>
          <p:cNvSpPr/>
          <p:nvPr/>
        </p:nvSpPr>
        <p:spPr>
          <a:xfrm>
            <a:off x="754727" y="1717189"/>
            <a:ext cx="1487138" cy="4470876"/>
          </a:xfrm>
          <a:prstGeom prst="rect">
            <a:avLst/>
          </a:prstGeom>
          <a:solidFill>
            <a:schemeClr val="bg1">
              <a:lumMod val="8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4772FB8-BA9B-4C6C-B704-CC28780B8098}"/>
              </a:ext>
            </a:extLst>
          </p:cNvPr>
          <p:cNvCxnSpPr>
            <a:cxnSpLocks/>
            <a:stCxn id="20" idx="0"/>
            <a:endCxn id="24" idx="2"/>
          </p:cNvCxnSpPr>
          <p:nvPr/>
        </p:nvCxnSpPr>
        <p:spPr>
          <a:xfrm>
            <a:off x="1502071" y="1903170"/>
            <a:ext cx="0" cy="39731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22F2814-40AD-4009-A995-970C5D6DDAC5}"/>
              </a:ext>
            </a:extLst>
          </p:cNvPr>
          <p:cNvSpPr/>
          <p:nvPr/>
        </p:nvSpPr>
        <p:spPr>
          <a:xfrm>
            <a:off x="929401" y="1903170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Face Aging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9158AD3-8BB1-4B37-95B6-0AF0FD260EE0}"/>
              </a:ext>
            </a:extLst>
          </p:cNvPr>
          <p:cNvSpPr/>
          <p:nvPr/>
        </p:nvSpPr>
        <p:spPr>
          <a:xfrm>
            <a:off x="929401" y="373374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Google Colab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18ADEE1-360E-4954-BDAF-433DC2497138}"/>
              </a:ext>
            </a:extLst>
          </p:cNvPr>
          <p:cNvSpPr/>
          <p:nvPr/>
        </p:nvSpPr>
        <p:spPr>
          <a:xfrm>
            <a:off x="929401" y="434177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Modeling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02A511F-2CC4-4D3F-9E37-E7BA33FBB2AD}"/>
              </a:ext>
            </a:extLst>
          </p:cNvPr>
          <p:cNvSpPr/>
          <p:nvPr/>
        </p:nvSpPr>
        <p:spPr>
          <a:xfrm>
            <a:off x="929401" y="4949799"/>
            <a:ext cx="1145339" cy="318516"/>
          </a:xfrm>
          <a:prstGeom prst="roundRect">
            <a:avLst/>
          </a:prstGeom>
          <a:solidFill>
            <a:srgbClr val="06256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Train &amp; Test</a:t>
            </a:r>
            <a:endParaRPr lang="ko-KR" altLang="en-US" sz="1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A13981B-3CB9-4DF1-80DF-0AB144CE7D0E}"/>
              </a:ext>
            </a:extLst>
          </p:cNvPr>
          <p:cNvSpPr/>
          <p:nvPr/>
        </p:nvSpPr>
        <p:spPr>
          <a:xfrm>
            <a:off x="929401" y="55578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Evaluation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CC30938-7323-4050-AAAB-845A2FE6E751}"/>
              </a:ext>
            </a:extLst>
          </p:cNvPr>
          <p:cNvSpPr/>
          <p:nvPr/>
        </p:nvSpPr>
        <p:spPr>
          <a:xfrm>
            <a:off x="929401" y="31257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Collection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C96E8EE-DBCE-458E-9A79-A09E72D6C0DE}"/>
              </a:ext>
            </a:extLst>
          </p:cNvPr>
          <p:cNvSpPr/>
          <p:nvPr/>
        </p:nvSpPr>
        <p:spPr>
          <a:xfrm>
            <a:off x="929401" y="251769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Cycle GAN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486" y="3286648"/>
            <a:ext cx="2438400" cy="12192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449" y="3286648"/>
            <a:ext cx="2428875" cy="12192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486" y="4654496"/>
            <a:ext cx="2438400" cy="12192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24" y="1918800"/>
            <a:ext cx="2438400" cy="121920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248" y="1918800"/>
            <a:ext cx="2433638" cy="121920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24" y="4654496"/>
            <a:ext cx="2438400" cy="1219200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2998800" y="2447620"/>
            <a:ext cx="2437200" cy="12204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+mj-lt"/>
              </a:rPr>
              <a:t> </a:t>
            </a:r>
            <a:endParaRPr lang="ko-KR" altLang="en-US" sz="2400" b="1" dirty="0">
              <a:latin typeface="+mj-lt"/>
            </a:endParaRPr>
          </a:p>
        </p:txBody>
      </p:sp>
      <p:cxnSp>
        <p:nvCxnSpPr>
          <p:cNvPr id="43" name="직선 연결선 42"/>
          <p:cNvCxnSpPr>
            <a:stCxn id="42" idx="0"/>
            <a:endCxn id="42" idx="2"/>
          </p:cNvCxnSpPr>
          <p:nvPr/>
        </p:nvCxnSpPr>
        <p:spPr>
          <a:xfrm>
            <a:off x="4217400" y="2447620"/>
            <a:ext cx="0" cy="122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98800" y="2796660"/>
            <a:ext cx="1223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Input</a:t>
            </a:r>
            <a:endParaRPr lang="ko-KR" alt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217400" y="2796660"/>
            <a:ext cx="1223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Output</a:t>
            </a:r>
            <a:endParaRPr lang="ko-KR" altLang="en-US" sz="2400" b="1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286" y="4118624"/>
            <a:ext cx="24384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11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8">
            <a:extLst>
              <a:ext uri="{FF2B5EF4-FFF2-40B4-BE49-F238E27FC236}">
                <a16:creationId xmlns:a16="http://schemas.microsoft.com/office/drawing/2014/main" id="{644D6241-7760-41CC-A122-0834BA8B497C}"/>
              </a:ext>
            </a:extLst>
          </p:cNvPr>
          <p:cNvSpPr/>
          <p:nvPr/>
        </p:nvSpPr>
        <p:spPr>
          <a:xfrm>
            <a:off x="493775" y="757102"/>
            <a:ext cx="521904" cy="34724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A667F70-A605-4D01-B2EE-76EA65A4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FE90-5B7F-0140-A643-0786B525750B}" type="slidenum">
              <a:rPr lang="en-US" smtClean="0"/>
              <a:t>13</a:t>
            </a:fld>
            <a:endParaRPr 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FAF8BBD-5281-4448-BFAC-0A9A4BEBF105}"/>
              </a:ext>
            </a:extLst>
          </p:cNvPr>
          <p:cNvSpPr/>
          <p:nvPr/>
        </p:nvSpPr>
        <p:spPr>
          <a:xfrm>
            <a:off x="761788" y="669935"/>
            <a:ext cx="1678904" cy="294361"/>
          </a:xfrm>
          <a:prstGeom prst="roundRect">
            <a:avLst/>
          </a:prstGeom>
          <a:solidFill>
            <a:srgbClr val="062564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bg1"/>
                </a:solidFill>
                <a:latin typeface="나눔스퀘어" panose="020B0600000101010101" pitchFamily="50" charset="-127"/>
                <a:ea typeface="나눔스퀘어 ExtraBold" panose="020B0600000101010101"/>
              </a:rPr>
              <a:t>모델 테스트</a:t>
            </a:r>
            <a:endParaRPr lang="ko-KR" altLang="en-US" sz="1300" b="1" dirty="0">
              <a:solidFill>
                <a:schemeClr val="bg1"/>
              </a:solidFill>
              <a:latin typeface="나눔스퀘어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DC2B2-E3B2-41D4-8AB6-B0168C94F519}"/>
              </a:ext>
            </a:extLst>
          </p:cNvPr>
          <p:cNvSpPr txBox="1"/>
          <p:nvPr/>
        </p:nvSpPr>
        <p:spPr>
          <a:xfrm>
            <a:off x="761788" y="1057940"/>
            <a:ext cx="797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a typeface="나눔스퀘어 ExtraBold" panose="020B0600000101010101"/>
              </a:rPr>
              <a:t>테스트 결과 </a:t>
            </a:r>
            <a:r>
              <a:rPr lang="en-US" altLang="ko-KR" sz="2400" b="1" dirty="0">
                <a:ea typeface="나눔스퀘어 ExtraBold" panose="020B0600000101010101"/>
              </a:rPr>
              <a:t>– 50s to 20s</a:t>
            </a:r>
            <a:endParaRPr lang="ko-KR" altLang="en-US" sz="2400" b="1" dirty="0">
              <a:ea typeface="나눔스퀘어 ExtraBold" panose="020B0600000101010101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95BCE9C-E531-4535-BCA1-5F9FE2A7F6BF}"/>
              </a:ext>
            </a:extLst>
          </p:cNvPr>
          <p:cNvSpPr/>
          <p:nvPr/>
        </p:nvSpPr>
        <p:spPr>
          <a:xfrm>
            <a:off x="754727" y="1717189"/>
            <a:ext cx="1487138" cy="4470876"/>
          </a:xfrm>
          <a:prstGeom prst="rect">
            <a:avLst/>
          </a:prstGeom>
          <a:solidFill>
            <a:schemeClr val="bg1">
              <a:lumMod val="8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440E8CC-22E4-49F1-BBAB-D61596808237}"/>
              </a:ext>
            </a:extLst>
          </p:cNvPr>
          <p:cNvCxnSpPr>
            <a:cxnSpLocks/>
            <a:stCxn id="19" idx="0"/>
            <a:endCxn id="23" idx="2"/>
          </p:cNvCxnSpPr>
          <p:nvPr/>
        </p:nvCxnSpPr>
        <p:spPr>
          <a:xfrm>
            <a:off x="1502071" y="1903170"/>
            <a:ext cx="0" cy="39731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7B93344-EE6A-4B3C-8CE3-94B4FFF60DC3}"/>
              </a:ext>
            </a:extLst>
          </p:cNvPr>
          <p:cNvSpPr/>
          <p:nvPr/>
        </p:nvSpPr>
        <p:spPr>
          <a:xfrm>
            <a:off x="929401" y="1903170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Face Aging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06598F9-1783-4F2E-ABD7-1EB51C833189}"/>
              </a:ext>
            </a:extLst>
          </p:cNvPr>
          <p:cNvSpPr/>
          <p:nvPr/>
        </p:nvSpPr>
        <p:spPr>
          <a:xfrm>
            <a:off x="929401" y="373374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Google Colab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A96A928-57DF-4161-99AE-7AA9A827D117}"/>
              </a:ext>
            </a:extLst>
          </p:cNvPr>
          <p:cNvSpPr/>
          <p:nvPr/>
        </p:nvSpPr>
        <p:spPr>
          <a:xfrm>
            <a:off x="929401" y="434177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Modeling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5E4F13F-4B03-45B4-A63E-5FB3079849AB}"/>
              </a:ext>
            </a:extLst>
          </p:cNvPr>
          <p:cNvSpPr/>
          <p:nvPr/>
        </p:nvSpPr>
        <p:spPr>
          <a:xfrm>
            <a:off x="929401" y="4949799"/>
            <a:ext cx="1145339" cy="318516"/>
          </a:xfrm>
          <a:prstGeom prst="roundRect">
            <a:avLst/>
          </a:prstGeom>
          <a:solidFill>
            <a:srgbClr val="06256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Train &amp; Test</a:t>
            </a:r>
            <a:endParaRPr lang="ko-KR" altLang="en-US" sz="1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11FD005-4FB1-4A1C-8AD3-092DEF5EE5B8}"/>
              </a:ext>
            </a:extLst>
          </p:cNvPr>
          <p:cNvSpPr/>
          <p:nvPr/>
        </p:nvSpPr>
        <p:spPr>
          <a:xfrm>
            <a:off x="929401" y="55578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Evaluation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B8F68D0-B4FF-4340-BE83-9096DC00EA86}"/>
              </a:ext>
            </a:extLst>
          </p:cNvPr>
          <p:cNvSpPr/>
          <p:nvPr/>
        </p:nvSpPr>
        <p:spPr>
          <a:xfrm>
            <a:off x="929401" y="31257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Collection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ABCBDB4-BD86-40CA-AFD3-72CD7F2CAABF}"/>
              </a:ext>
            </a:extLst>
          </p:cNvPr>
          <p:cNvSpPr/>
          <p:nvPr/>
        </p:nvSpPr>
        <p:spPr>
          <a:xfrm>
            <a:off x="929401" y="251769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Cycle GAN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529" y="3284984"/>
            <a:ext cx="2438400" cy="12192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675" y="4149080"/>
            <a:ext cx="2438400" cy="12192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096" y="3284984"/>
            <a:ext cx="2438400" cy="12192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766" y="1916832"/>
            <a:ext cx="2443163" cy="12192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529" y="4673523"/>
            <a:ext cx="2438400" cy="12192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096" y="1916832"/>
            <a:ext cx="2438400" cy="12192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096" y="4653136"/>
            <a:ext cx="2438400" cy="121920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3002399" y="2479796"/>
            <a:ext cx="2437200" cy="12204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+mj-lt"/>
              </a:rPr>
              <a:t> </a:t>
            </a:r>
            <a:endParaRPr lang="ko-KR" altLang="en-US" sz="2400" b="1" dirty="0">
              <a:latin typeface="+mj-lt"/>
            </a:endParaRPr>
          </a:p>
        </p:txBody>
      </p:sp>
      <p:cxnSp>
        <p:nvCxnSpPr>
          <p:cNvPr id="32" name="직선 연결선 31"/>
          <p:cNvCxnSpPr>
            <a:stCxn id="31" idx="0"/>
            <a:endCxn id="31" idx="2"/>
          </p:cNvCxnSpPr>
          <p:nvPr/>
        </p:nvCxnSpPr>
        <p:spPr>
          <a:xfrm>
            <a:off x="4220999" y="2479796"/>
            <a:ext cx="0" cy="122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02399" y="2828836"/>
            <a:ext cx="1223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Input</a:t>
            </a:r>
            <a:endParaRPr lang="ko-KR" alt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220999" y="2828836"/>
            <a:ext cx="1223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Output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92261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94C7D9C-AA3F-44CB-9641-DF0450A0A4DF}"/>
              </a:ext>
            </a:extLst>
          </p:cNvPr>
          <p:cNvCxnSpPr>
            <a:endCxn id="40" idx="1"/>
          </p:cNvCxnSpPr>
          <p:nvPr/>
        </p:nvCxnSpPr>
        <p:spPr>
          <a:xfrm>
            <a:off x="3228276" y="4519026"/>
            <a:ext cx="29683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F5AC62E-B6F0-452F-B065-6FC738AB62D8}"/>
              </a:ext>
            </a:extLst>
          </p:cNvPr>
          <p:cNvCxnSpPr>
            <a:cxnSpLocks/>
          </p:cNvCxnSpPr>
          <p:nvPr/>
        </p:nvCxnSpPr>
        <p:spPr>
          <a:xfrm>
            <a:off x="3325767" y="2698180"/>
            <a:ext cx="2848990" cy="2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18">
            <a:extLst>
              <a:ext uri="{FF2B5EF4-FFF2-40B4-BE49-F238E27FC236}">
                <a16:creationId xmlns:a16="http://schemas.microsoft.com/office/drawing/2014/main" id="{644D6241-7760-41CC-A122-0834BA8B497C}"/>
              </a:ext>
            </a:extLst>
          </p:cNvPr>
          <p:cNvSpPr/>
          <p:nvPr/>
        </p:nvSpPr>
        <p:spPr>
          <a:xfrm>
            <a:off x="493775" y="757102"/>
            <a:ext cx="521904" cy="34724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A667F70-A605-4D01-B2EE-76EA65A4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FE90-5B7F-0140-A643-0786B525750B}" type="slidenum">
              <a:rPr lang="en-US" smtClean="0"/>
              <a:t>14</a:t>
            </a:fld>
            <a:endParaRPr 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0167D0B-8DDC-417D-93C6-898F609B1A79}"/>
              </a:ext>
            </a:extLst>
          </p:cNvPr>
          <p:cNvSpPr/>
          <p:nvPr/>
        </p:nvSpPr>
        <p:spPr>
          <a:xfrm>
            <a:off x="761788" y="702230"/>
            <a:ext cx="1678904" cy="294361"/>
          </a:xfrm>
          <a:prstGeom prst="roundRect">
            <a:avLst/>
          </a:prstGeom>
          <a:solidFill>
            <a:srgbClr val="062564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 ExtraBold" panose="020B0600000101010101"/>
              </a:rPr>
              <a:t>모델 설명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2F6646-8B0D-4917-A7DB-14478111AF4B}"/>
              </a:ext>
            </a:extLst>
          </p:cNvPr>
          <p:cNvSpPr/>
          <p:nvPr/>
        </p:nvSpPr>
        <p:spPr>
          <a:xfrm>
            <a:off x="754727" y="1717189"/>
            <a:ext cx="1487138" cy="4470876"/>
          </a:xfrm>
          <a:prstGeom prst="rect">
            <a:avLst/>
          </a:prstGeom>
          <a:solidFill>
            <a:schemeClr val="bg1">
              <a:lumMod val="8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C49987B-D1E9-409B-992F-CC6816B39270}"/>
              </a:ext>
            </a:extLst>
          </p:cNvPr>
          <p:cNvCxnSpPr>
            <a:cxnSpLocks/>
            <a:stCxn id="20" idx="0"/>
            <a:endCxn id="24" idx="2"/>
          </p:cNvCxnSpPr>
          <p:nvPr/>
        </p:nvCxnSpPr>
        <p:spPr>
          <a:xfrm>
            <a:off x="1502071" y="1903170"/>
            <a:ext cx="0" cy="39731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0438A6F-A70B-4954-A9AE-BBB1876FA019}"/>
              </a:ext>
            </a:extLst>
          </p:cNvPr>
          <p:cNvSpPr/>
          <p:nvPr/>
        </p:nvSpPr>
        <p:spPr>
          <a:xfrm>
            <a:off x="929401" y="1903170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Face Aging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142BE21-07A8-4C25-A616-4E5ED84BAB3C}"/>
              </a:ext>
            </a:extLst>
          </p:cNvPr>
          <p:cNvSpPr/>
          <p:nvPr/>
        </p:nvSpPr>
        <p:spPr>
          <a:xfrm>
            <a:off x="929401" y="373374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Google Colab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CCFED02-4F65-4015-9BF7-6907EA967D3A}"/>
              </a:ext>
            </a:extLst>
          </p:cNvPr>
          <p:cNvSpPr/>
          <p:nvPr/>
        </p:nvSpPr>
        <p:spPr>
          <a:xfrm>
            <a:off x="929401" y="4341774"/>
            <a:ext cx="1145339" cy="318516"/>
          </a:xfrm>
          <a:prstGeom prst="roundRect">
            <a:avLst/>
          </a:prstGeom>
          <a:solidFill>
            <a:srgbClr val="06256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Modeling</a:t>
            </a:r>
            <a:endParaRPr lang="ko-KR" altLang="en-US" sz="1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3C61B6D-8D6A-4D83-BFA8-3E1D8C8D99F5}"/>
              </a:ext>
            </a:extLst>
          </p:cNvPr>
          <p:cNvSpPr/>
          <p:nvPr/>
        </p:nvSpPr>
        <p:spPr>
          <a:xfrm>
            <a:off x="929401" y="494979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Train &amp; Test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3CC2F75-CFB6-4A49-B2EF-8F2C7624FE70}"/>
              </a:ext>
            </a:extLst>
          </p:cNvPr>
          <p:cNvSpPr/>
          <p:nvPr/>
        </p:nvSpPr>
        <p:spPr>
          <a:xfrm>
            <a:off x="929401" y="55578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Evaluation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ABEF3FE-E75B-4418-BB0C-37227A286334}"/>
              </a:ext>
            </a:extLst>
          </p:cNvPr>
          <p:cNvSpPr/>
          <p:nvPr/>
        </p:nvSpPr>
        <p:spPr>
          <a:xfrm>
            <a:off x="929401" y="31257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Collection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E0B81FB-4793-4327-BDF0-D81DBA7A6A06}"/>
              </a:ext>
            </a:extLst>
          </p:cNvPr>
          <p:cNvSpPr/>
          <p:nvPr/>
        </p:nvSpPr>
        <p:spPr>
          <a:xfrm>
            <a:off x="929401" y="251769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Cycle GAN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6C966A4-1FAD-4E67-9BF9-AD778CD82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125" y="1658670"/>
            <a:ext cx="1993574" cy="19935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E4BA02D-E012-4620-BF9F-7DCE1CCFC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125" y="3883454"/>
            <a:ext cx="1993574" cy="199357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9A99070-9A1D-42F3-9491-9C1204E29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3699" y="1658670"/>
            <a:ext cx="1993574" cy="199357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EB6204F0-321F-4825-9DE1-B4988C6BB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3699" y="3871122"/>
            <a:ext cx="1993574" cy="1993574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9F254CC-6286-45F1-9724-51F4CCC2B322}"/>
              </a:ext>
            </a:extLst>
          </p:cNvPr>
          <p:cNvSpPr/>
          <p:nvPr/>
        </p:nvSpPr>
        <p:spPr>
          <a:xfrm>
            <a:off x="4048788" y="4374075"/>
            <a:ext cx="1386176" cy="2899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Generator A2B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E43985E-B4A7-4A22-97E1-18C234DF477B}"/>
              </a:ext>
            </a:extLst>
          </p:cNvPr>
          <p:cNvSpPr/>
          <p:nvPr/>
        </p:nvSpPr>
        <p:spPr>
          <a:xfrm>
            <a:off x="4048788" y="2563978"/>
            <a:ext cx="1386176" cy="2899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Generator B2A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2ABE13-7494-42CC-B2B7-224BD3C8FFE5}"/>
              </a:ext>
            </a:extLst>
          </p:cNvPr>
          <p:cNvSpPr txBox="1"/>
          <p:nvPr/>
        </p:nvSpPr>
        <p:spPr>
          <a:xfrm>
            <a:off x="2939319" y="2446124"/>
            <a:ext cx="577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 ExtraBold" panose="020B0600000101010101"/>
              </a:rPr>
              <a:t>A</a:t>
            </a:r>
            <a:endParaRPr lang="ko-KR" altLang="en-US" sz="2400" b="1" dirty="0">
              <a:ea typeface="나눔스퀘어 ExtraBold" panose="020B0600000101010101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B3036A-CB77-4968-AEDA-A7CC0FAEA969}"/>
              </a:ext>
            </a:extLst>
          </p:cNvPr>
          <p:cNvSpPr txBox="1"/>
          <p:nvPr/>
        </p:nvSpPr>
        <p:spPr>
          <a:xfrm>
            <a:off x="6187613" y="2446123"/>
            <a:ext cx="577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 ExtraBold" panose="020B0600000101010101"/>
              </a:rPr>
              <a:t>A</a:t>
            </a:r>
            <a:endParaRPr lang="ko-KR" altLang="en-US" sz="2400" b="1" dirty="0">
              <a:ea typeface="나눔스퀘어 ExtraBold" panose="020B0600000101010101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E30809-ADD3-4B34-9C93-183371866F21}"/>
              </a:ext>
            </a:extLst>
          </p:cNvPr>
          <p:cNvSpPr txBox="1"/>
          <p:nvPr/>
        </p:nvSpPr>
        <p:spPr>
          <a:xfrm>
            <a:off x="2939319" y="4270199"/>
            <a:ext cx="577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 ExtraBold" panose="020B0600000101010101"/>
              </a:rPr>
              <a:t>B</a:t>
            </a:r>
            <a:endParaRPr lang="ko-KR" altLang="en-US" sz="2400" b="1" dirty="0">
              <a:ea typeface="나눔스퀘어 ExtraBold" panose="020B0600000101010101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4FB553-3DA9-4827-848E-88496040C382}"/>
              </a:ext>
            </a:extLst>
          </p:cNvPr>
          <p:cNvSpPr txBox="1"/>
          <p:nvPr/>
        </p:nvSpPr>
        <p:spPr>
          <a:xfrm>
            <a:off x="6196590" y="4288194"/>
            <a:ext cx="577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 ExtraBold" panose="020B0600000101010101"/>
              </a:rPr>
              <a:t>B</a:t>
            </a:r>
            <a:endParaRPr lang="ko-KR" altLang="en-US" sz="2400" b="1" dirty="0">
              <a:ea typeface="나눔스퀘어 ExtraBold" panose="020B0600000101010101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BED553-24DA-4834-AA2A-E5964968B5F3}"/>
              </a:ext>
            </a:extLst>
          </p:cNvPr>
          <p:cNvSpPr txBox="1"/>
          <p:nvPr/>
        </p:nvSpPr>
        <p:spPr>
          <a:xfrm>
            <a:off x="4027880" y="3269867"/>
            <a:ext cx="216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ea typeface="나눔스퀘어 ExtraBold" panose="020B0600000101010101"/>
              </a:rPr>
              <a:t>ll</a:t>
            </a:r>
            <a:r>
              <a:rPr lang="en-US" altLang="ko-KR" sz="2400" dirty="0">
                <a:ea typeface="나눔스퀘어 ExtraBold" panose="020B0600000101010101"/>
              </a:rPr>
              <a:t> F(A), A ll</a:t>
            </a:r>
            <a:r>
              <a:rPr lang="en-US" altLang="ko-KR" sz="1100" dirty="0">
                <a:ea typeface="나눔스퀘어 ExtraBold" panose="020B0600000101010101"/>
              </a:rPr>
              <a:t>1</a:t>
            </a:r>
            <a:endParaRPr lang="ko-KR" altLang="en-US" sz="1100" dirty="0">
              <a:ea typeface="나눔스퀘어 ExtraBold" panose="020B0600000101010101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37879F-A085-42D0-B616-A30DB6F5073F}"/>
              </a:ext>
            </a:extLst>
          </p:cNvPr>
          <p:cNvSpPr txBox="1"/>
          <p:nvPr/>
        </p:nvSpPr>
        <p:spPr>
          <a:xfrm>
            <a:off x="4006047" y="4989809"/>
            <a:ext cx="216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ea typeface="나눔스퀘어 ExtraBold" panose="020B0600000101010101"/>
              </a:rPr>
              <a:t>ll</a:t>
            </a:r>
            <a:r>
              <a:rPr lang="en-US" altLang="ko-KR" sz="2400" dirty="0">
                <a:ea typeface="나눔스퀘어 ExtraBold" panose="020B0600000101010101"/>
              </a:rPr>
              <a:t> G(B), B ll</a:t>
            </a:r>
            <a:r>
              <a:rPr lang="en-US" altLang="ko-KR" sz="1100" dirty="0">
                <a:ea typeface="나눔스퀘어 ExtraBold" panose="020B0600000101010101"/>
              </a:rPr>
              <a:t>1</a:t>
            </a:r>
            <a:endParaRPr lang="ko-KR" altLang="en-US" sz="1100" dirty="0">
              <a:ea typeface="나눔스퀘어 ExtraBold" panose="020B0600000101010101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2426B8-1B2F-43B9-8E33-85D0E9AC0844}"/>
              </a:ext>
            </a:extLst>
          </p:cNvPr>
          <p:cNvSpPr txBox="1"/>
          <p:nvPr/>
        </p:nvSpPr>
        <p:spPr>
          <a:xfrm>
            <a:off x="775239" y="1145492"/>
            <a:ext cx="1678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a typeface="나눔스퀘어 ExtraBold" panose="020B0600000101010101"/>
              </a:rPr>
              <a:t>시행 착오</a:t>
            </a:r>
          </a:p>
        </p:txBody>
      </p:sp>
    </p:spTree>
    <p:extLst>
      <p:ext uri="{BB962C8B-B14F-4D97-AF65-F5344CB8AC3E}">
        <p14:creationId xmlns:p14="http://schemas.microsoft.com/office/powerpoint/2010/main" val="99625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/>
      <p:bldP spid="40" grpId="0"/>
      <p:bldP spid="45" grpId="0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8">
            <a:extLst>
              <a:ext uri="{FF2B5EF4-FFF2-40B4-BE49-F238E27FC236}">
                <a16:creationId xmlns:a16="http://schemas.microsoft.com/office/drawing/2014/main" id="{644D6241-7760-41CC-A122-0834BA8B497C}"/>
              </a:ext>
            </a:extLst>
          </p:cNvPr>
          <p:cNvSpPr/>
          <p:nvPr/>
        </p:nvSpPr>
        <p:spPr>
          <a:xfrm>
            <a:off x="493775" y="757102"/>
            <a:ext cx="521904" cy="34724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A667F70-A605-4D01-B2EE-76EA65A4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FE90-5B7F-0140-A643-0786B525750B}" type="slidenum">
              <a:rPr lang="en-US" smtClean="0"/>
              <a:t>15</a:t>
            </a:fld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31474C-5B4A-4E9B-841E-710CB87C0CB1}"/>
              </a:ext>
            </a:extLst>
          </p:cNvPr>
          <p:cNvSpPr txBox="1"/>
          <p:nvPr/>
        </p:nvSpPr>
        <p:spPr>
          <a:xfrm>
            <a:off x="4832285" y="2619013"/>
            <a:ext cx="3916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ea typeface="나눔스퀘어 ExtraBold" panose="020B0600000101010101"/>
              </a:rPr>
              <a:t>Q  &amp;  A</a:t>
            </a:r>
            <a:endParaRPr lang="ko-KR" altLang="en-US" sz="5400" b="1" dirty="0">
              <a:ea typeface="나눔스퀘어 Extra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811408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8">
            <a:extLst>
              <a:ext uri="{FF2B5EF4-FFF2-40B4-BE49-F238E27FC236}">
                <a16:creationId xmlns:a16="http://schemas.microsoft.com/office/drawing/2014/main" id="{644D6241-7760-41CC-A122-0834BA8B497C}"/>
              </a:ext>
            </a:extLst>
          </p:cNvPr>
          <p:cNvSpPr/>
          <p:nvPr/>
        </p:nvSpPr>
        <p:spPr>
          <a:xfrm>
            <a:off x="493775" y="757102"/>
            <a:ext cx="521904" cy="34724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A667F70-A605-4D01-B2EE-76EA65A4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FE90-5B7F-0140-A643-0786B525750B}" type="slidenum">
              <a:rPr lang="en-US" smtClean="0"/>
              <a:t>2</a:t>
            </a:fld>
            <a:endParaRPr 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FAF8BBD-5281-4448-BFAC-0A9A4BEBF105}"/>
              </a:ext>
            </a:extLst>
          </p:cNvPr>
          <p:cNvSpPr/>
          <p:nvPr/>
        </p:nvSpPr>
        <p:spPr>
          <a:xfrm>
            <a:off x="761788" y="669935"/>
            <a:ext cx="1678904" cy="294361"/>
          </a:xfrm>
          <a:prstGeom prst="roundRect">
            <a:avLst/>
          </a:prstGeom>
          <a:solidFill>
            <a:srgbClr val="062564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bg1"/>
                </a:solidFill>
                <a:latin typeface="나눔스퀘어" panose="020B0600000101010101" pitchFamily="50" charset="-127"/>
                <a:ea typeface="나눔스퀘어 ExtraBold" panose="020B0600000101010101"/>
              </a:rPr>
              <a:t>데이터 수집</a:t>
            </a:r>
            <a:endParaRPr lang="ko-KR" altLang="en-US" sz="1300" b="1" dirty="0">
              <a:solidFill>
                <a:schemeClr val="bg1"/>
              </a:solidFill>
              <a:latin typeface="나눔스퀘어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DC2B2-E3B2-41D4-8AB6-B0168C94F519}"/>
              </a:ext>
            </a:extLst>
          </p:cNvPr>
          <p:cNvSpPr txBox="1"/>
          <p:nvPr/>
        </p:nvSpPr>
        <p:spPr>
          <a:xfrm>
            <a:off x="761788" y="1057940"/>
            <a:ext cx="797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 ExtraBold" panose="020B0600000101010101"/>
              </a:rPr>
              <a:t>Face Dataset</a:t>
            </a:r>
            <a:endParaRPr lang="ko-KR" altLang="en-US" sz="2400" b="1" dirty="0">
              <a:ea typeface="나눔스퀘어 ExtraBold" panose="020B0600000101010101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B3C55C-8D63-4EAF-9465-2C5C3180E9BF}"/>
              </a:ext>
            </a:extLst>
          </p:cNvPr>
          <p:cNvSpPr/>
          <p:nvPr/>
        </p:nvSpPr>
        <p:spPr>
          <a:xfrm>
            <a:off x="754727" y="1717189"/>
            <a:ext cx="1487138" cy="4470876"/>
          </a:xfrm>
          <a:prstGeom prst="rect">
            <a:avLst/>
          </a:prstGeom>
          <a:solidFill>
            <a:schemeClr val="bg1">
              <a:lumMod val="8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2CE1BD1-1C03-42AC-8FD5-93F83C8D7B6A}"/>
              </a:ext>
            </a:extLst>
          </p:cNvPr>
          <p:cNvCxnSpPr>
            <a:cxnSpLocks/>
            <a:stCxn id="19" idx="0"/>
            <a:endCxn id="23" idx="2"/>
          </p:cNvCxnSpPr>
          <p:nvPr/>
        </p:nvCxnSpPr>
        <p:spPr>
          <a:xfrm>
            <a:off x="1502071" y="1903170"/>
            <a:ext cx="0" cy="39731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235E7A9-D710-4A83-A0F0-50B0800915CC}"/>
              </a:ext>
            </a:extLst>
          </p:cNvPr>
          <p:cNvSpPr/>
          <p:nvPr/>
        </p:nvSpPr>
        <p:spPr>
          <a:xfrm>
            <a:off x="929401" y="1903170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Face Aging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10F694D-2560-48A7-B417-CC2B2390764D}"/>
              </a:ext>
            </a:extLst>
          </p:cNvPr>
          <p:cNvSpPr/>
          <p:nvPr/>
        </p:nvSpPr>
        <p:spPr>
          <a:xfrm>
            <a:off x="929401" y="373374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Google Colab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77D82A6-7595-485F-AEE6-50E27B5ABEE7}"/>
              </a:ext>
            </a:extLst>
          </p:cNvPr>
          <p:cNvSpPr/>
          <p:nvPr/>
        </p:nvSpPr>
        <p:spPr>
          <a:xfrm>
            <a:off x="929401" y="434177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Modeling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2399778-62A2-4CC4-9E8E-235009FC1072}"/>
              </a:ext>
            </a:extLst>
          </p:cNvPr>
          <p:cNvSpPr/>
          <p:nvPr/>
        </p:nvSpPr>
        <p:spPr>
          <a:xfrm>
            <a:off x="929401" y="494979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Train &amp; Test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C8EF48A-C6E3-48F0-BC94-2BA7B037360E}"/>
              </a:ext>
            </a:extLst>
          </p:cNvPr>
          <p:cNvSpPr/>
          <p:nvPr/>
        </p:nvSpPr>
        <p:spPr>
          <a:xfrm>
            <a:off x="929401" y="55578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Evaluation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0E6E2D3-8D4A-42BE-9439-02DFCCD47AA4}"/>
              </a:ext>
            </a:extLst>
          </p:cNvPr>
          <p:cNvSpPr/>
          <p:nvPr/>
        </p:nvSpPr>
        <p:spPr>
          <a:xfrm>
            <a:off x="925626" y="2511195"/>
            <a:ext cx="1145339" cy="318516"/>
          </a:xfrm>
          <a:prstGeom prst="roundRect">
            <a:avLst/>
          </a:prstGeom>
          <a:solidFill>
            <a:srgbClr val="06256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Cycle GAN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F460982-931D-4EA3-BA42-B30A0267B25E}"/>
              </a:ext>
            </a:extLst>
          </p:cNvPr>
          <p:cNvSpPr/>
          <p:nvPr/>
        </p:nvSpPr>
        <p:spPr>
          <a:xfrm>
            <a:off x="929401" y="3090658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Collection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50DC3B-0F51-445C-B5C9-3047B5559236}"/>
              </a:ext>
            </a:extLst>
          </p:cNvPr>
          <p:cNvSpPr txBox="1"/>
          <p:nvPr/>
        </p:nvSpPr>
        <p:spPr>
          <a:xfrm>
            <a:off x="4537058" y="1046512"/>
            <a:ext cx="797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ea typeface="나눔스퀘어 ExtraBold" panose="020B0600000101010101"/>
              </a:rPr>
              <a:t>Why </a:t>
            </a:r>
            <a:r>
              <a:rPr lang="en-US" altLang="ko-KR" sz="4400" dirty="0" err="1">
                <a:ea typeface="나눔스퀘어 ExtraBold" panose="020B0600000101010101"/>
              </a:rPr>
              <a:t>CycleGAN</a:t>
            </a:r>
            <a:r>
              <a:rPr lang="en-US" altLang="ko-KR" sz="4400" dirty="0">
                <a:ea typeface="나눔스퀘어 ExtraBold" panose="020B0600000101010101"/>
              </a:rPr>
              <a:t>?</a:t>
            </a:r>
            <a:endParaRPr lang="ko-KR" altLang="en-US" sz="4400" dirty="0">
              <a:ea typeface="나눔스퀘어 ExtraBold" panose="020B0600000101010101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C02097-DBDE-41B9-B952-ED51D9936E3A}"/>
              </a:ext>
            </a:extLst>
          </p:cNvPr>
          <p:cNvSpPr txBox="1"/>
          <p:nvPr/>
        </p:nvSpPr>
        <p:spPr>
          <a:xfrm>
            <a:off x="3103040" y="3628145"/>
            <a:ext cx="2425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a typeface="나눔스퀘어 ExtraBold" panose="020B0600000101010101"/>
              </a:rPr>
              <a:t>unpaired data</a:t>
            </a:r>
            <a:endParaRPr lang="ko-KR" altLang="en-US" sz="2800" b="1" dirty="0">
              <a:ea typeface="나눔스퀘어 ExtraBold" panose="020B0600000101010101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7E3B1FE-7599-4200-BA66-720A8695D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349" y="3090658"/>
            <a:ext cx="3321072" cy="230918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C6EB0BF-69B4-42FF-AB34-84B46361C770}"/>
              </a:ext>
            </a:extLst>
          </p:cNvPr>
          <p:cNvSpPr/>
          <p:nvPr/>
        </p:nvSpPr>
        <p:spPr>
          <a:xfrm>
            <a:off x="6163339" y="2062428"/>
            <a:ext cx="134679" cy="43172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5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8">
            <a:extLst>
              <a:ext uri="{FF2B5EF4-FFF2-40B4-BE49-F238E27FC236}">
                <a16:creationId xmlns:a16="http://schemas.microsoft.com/office/drawing/2014/main" id="{644D6241-7760-41CC-A122-0834BA8B497C}"/>
              </a:ext>
            </a:extLst>
          </p:cNvPr>
          <p:cNvSpPr/>
          <p:nvPr/>
        </p:nvSpPr>
        <p:spPr>
          <a:xfrm>
            <a:off x="493775" y="757102"/>
            <a:ext cx="521904" cy="34724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A667F70-A605-4D01-B2EE-76EA65A4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FE90-5B7F-0140-A643-0786B525750B}" type="slidenum">
              <a:rPr lang="en-US" smtClean="0"/>
              <a:t>3</a:t>
            </a:fld>
            <a:endParaRPr 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FAF8BBD-5281-4448-BFAC-0A9A4BEBF105}"/>
              </a:ext>
            </a:extLst>
          </p:cNvPr>
          <p:cNvSpPr/>
          <p:nvPr/>
        </p:nvSpPr>
        <p:spPr>
          <a:xfrm>
            <a:off x="761788" y="669935"/>
            <a:ext cx="1678904" cy="294361"/>
          </a:xfrm>
          <a:prstGeom prst="roundRect">
            <a:avLst/>
          </a:prstGeom>
          <a:solidFill>
            <a:srgbClr val="062564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bg1"/>
                </a:solidFill>
                <a:latin typeface="나눔스퀘어" panose="020B0600000101010101" pitchFamily="50" charset="-127"/>
                <a:ea typeface="나눔스퀘어 ExtraBold" panose="020B0600000101010101"/>
              </a:rPr>
              <a:t>데이터 수집</a:t>
            </a:r>
            <a:endParaRPr lang="ko-KR" altLang="en-US" sz="1300" b="1" dirty="0">
              <a:solidFill>
                <a:schemeClr val="bg1"/>
              </a:solidFill>
              <a:latin typeface="나눔스퀘어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DC2B2-E3B2-41D4-8AB6-B0168C94F519}"/>
              </a:ext>
            </a:extLst>
          </p:cNvPr>
          <p:cNvSpPr txBox="1"/>
          <p:nvPr/>
        </p:nvSpPr>
        <p:spPr>
          <a:xfrm>
            <a:off x="761788" y="1057940"/>
            <a:ext cx="797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ea typeface="나눔스퀘어 ExtraBold" panose="020B0600000101010101"/>
              </a:rPr>
              <a:t>Face Dataset</a:t>
            </a:r>
            <a:endParaRPr lang="ko-KR" altLang="en-US" sz="2400" b="1">
              <a:ea typeface="나눔스퀘어 ExtraBold" panose="020B0600000101010101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B3C55C-8D63-4EAF-9465-2C5C3180E9BF}"/>
              </a:ext>
            </a:extLst>
          </p:cNvPr>
          <p:cNvSpPr/>
          <p:nvPr/>
        </p:nvSpPr>
        <p:spPr>
          <a:xfrm>
            <a:off x="754727" y="1717189"/>
            <a:ext cx="1487138" cy="4470876"/>
          </a:xfrm>
          <a:prstGeom prst="rect">
            <a:avLst/>
          </a:prstGeom>
          <a:solidFill>
            <a:schemeClr val="bg1">
              <a:lumMod val="8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2CE1BD1-1C03-42AC-8FD5-93F83C8D7B6A}"/>
              </a:ext>
            </a:extLst>
          </p:cNvPr>
          <p:cNvCxnSpPr>
            <a:cxnSpLocks/>
            <a:stCxn id="19" idx="0"/>
            <a:endCxn id="23" idx="2"/>
          </p:cNvCxnSpPr>
          <p:nvPr/>
        </p:nvCxnSpPr>
        <p:spPr>
          <a:xfrm>
            <a:off x="1502071" y="1903170"/>
            <a:ext cx="0" cy="39731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235E7A9-D710-4A83-A0F0-50B0800915CC}"/>
              </a:ext>
            </a:extLst>
          </p:cNvPr>
          <p:cNvSpPr/>
          <p:nvPr/>
        </p:nvSpPr>
        <p:spPr>
          <a:xfrm>
            <a:off x="929401" y="1903170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Face Aging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10F694D-2560-48A7-B417-CC2B2390764D}"/>
              </a:ext>
            </a:extLst>
          </p:cNvPr>
          <p:cNvSpPr/>
          <p:nvPr/>
        </p:nvSpPr>
        <p:spPr>
          <a:xfrm>
            <a:off x="929401" y="373374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Google Colab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77D82A6-7595-485F-AEE6-50E27B5ABEE7}"/>
              </a:ext>
            </a:extLst>
          </p:cNvPr>
          <p:cNvSpPr/>
          <p:nvPr/>
        </p:nvSpPr>
        <p:spPr>
          <a:xfrm>
            <a:off x="929401" y="434177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Modeling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2399778-62A2-4CC4-9E8E-235009FC1072}"/>
              </a:ext>
            </a:extLst>
          </p:cNvPr>
          <p:cNvSpPr/>
          <p:nvPr/>
        </p:nvSpPr>
        <p:spPr>
          <a:xfrm>
            <a:off x="929401" y="494979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Train &amp; Test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C8EF48A-C6E3-48F0-BC94-2BA7B037360E}"/>
              </a:ext>
            </a:extLst>
          </p:cNvPr>
          <p:cNvSpPr/>
          <p:nvPr/>
        </p:nvSpPr>
        <p:spPr>
          <a:xfrm>
            <a:off x="929401" y="55578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Evaluation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0E6E2D3-8D4A-42BE-9439-02DFCCD47AA4}"/>
              </a:ext>
            </a:extLst>
          </p:cNvPr>
          <p:cNvSpPr/>
          <p:nvPr/>
        </p:nvSpPr>
        <p:spPr>
          <a:xfrm>
            <a:off x="929401" y="3125724"/>
            <a:ext cx="1145339" cy="318516"/>
          </a:xfrm>
          <a:prstGeom prst="roundRect">
            <a:avLst/>
          </a:prstGeom>
          <a:solidFill>
            <a:srgbClr val="06256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Collection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F460982-931D-4EA3-BA42-B30A0267B25E}"/>
              </a:ext>
            </a:extLst>
          </p:cNvPr>
          <p:cNvSpPr/>
          <p:nvPr/>
        </p:nvSpPr>
        <p:spPr>
          <a:xfrm>
            <a:off x="929401" y="251769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Cycle GAN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345441" y="1611396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2400" dirty="0"/>
              <a:t>      Cropped Faces Dataset</a:t>
            </a:r>
          </a:p>
          <a:p>
            <a:pPr lvl="1"/>
            <a:endParaRPr lang="en-US" altLang="ko-KR" sz="2400" dirty="0"/>
          </a:p>
          <a:p>
            <a:pPr lvl="2"/>
            <a:r>
              <a:rPr lang="en-US" altLang="ko-KR" sz="2000" dirty="0"/>
              <a:t>18yo~25yo Faces (1056s)</a:t>
            </a:r>
          </a:p>
          <a:p>
            <a:pPr lvl="2"/>
            <a:r>
              <a:rPr lang="en-US" altLang="ko-KR" sz="2000" dirty="0"/>
              <a:t>50yo~60yo Faces (1066s)   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/>
              <a:t>256×256 Format</a:t>
            </a:r>
          </a:p>
          <a:p>
            <a:pPr lvl="2"/>
            <a:r>
              <a:rPr lang="en-US" altLang="ko-KR" sz="2000" dirty="0"/>
              <a:t>Gender/Race</a:t>
            </a:r>
            <a:r>
              <a:rPr lang="ko-KR" altLang="en-US" sz="2000" dirty="0"/>
              <a:t>는 구분하지 않음</a:t>
            </a:r>
            <a:endParaRPr lang="en-US" altLang="ko-KR" sz="20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26" name="직사각형 17">
            <a:extLst>
              <a:ext uri="{FF2B5EF4-FFF2-40B4-BE49-F238E27FC236}">
                <a16:creationId xmlns:a16="http://schemas.microsoft.com/office/drawing/2014/main" id="{721F1438-1A24-43D7-8988-D1293A3EB2A4}"/>
              </a:ext>
            </a:extLst>
          </p:cNvPr>
          <p:cNvSpPr/>
          <p:nvPr/>
        </p:nvSpPr>
        <p:spPr>
          <a:xfrm flipV="1">
            <a:off x="2837395" y="1002336"/>
            <a:ext cx="45719" cy="306542"/>
          </a:xfrm>
          <a:prstGeom prst="rect">
            <a:avLst/>
          </a:prstGeom>
          <a:solidFill>
            <a:srgbClr val="062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BEC63E-D41F-4143-9DC7-BB4695685707}"/>
              </a:ext>
            </a:extLst>
          </p:cNvPr>
          <p:cNvSpPr txBox="1"/>
          <p:nvPr/>
        </p:nvSpPr>
        <p:spPr>
          <a:xfrm>
            <a:off x="3014603" y="969612"/>
            <a:ext cx="98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UTKFace</a:t>
            </a:r>
            <a:endParaRPr 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254" y="1482621"/>
            <a:ext cx="4949259" cy="297662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13D8426-3375-4B68-AEAC-0A4FFD8DF7E1}"/>
              </a:ext>
            </a:extLst>
          </p:cNvPr>
          <p:cNvSpPr/>
          <p:nvPr/>
        </p:nvSpPr>
        <p:spPr>
          <a:xfrm>
            <a:off x="2814535" y="5800060"/>
            <a:ext cx="3560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https://susanqq.github.io/UTKFace/</a:t>
            </a:r>
          </a:p>
        </p:txBody>
      </p:sp>
    </p:spTree>
    <p:extLst>
      <p:ext uri="{BB962C8B-B14F-4D97-AF65-F5344CB8AC3E}">
        <p14:creationId xmlns:p14="http://schemas.microsoft.com/office/powerpoint/2010/main" val="426307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8">
            <a:extLst>
              <a:ext uri="{FF2B5EF4-FFF2-40B4-BE49-F238E27FC236}">
                <a16:creationId xmlns:a16="http://schemas.microsoft.com/office/drawing/2014/main" id="{644D6241-7760-41CC-A122-0834BA8B497C}"/>
              </a:ext>
            </a:extLst>
          </p:cNvPr>
          <p:cNvSpPr/>
          <p:nvPr/>
        </p:nvSpPr>
        <p:spPr>
          <a:xfrm>
            <a:off x="493775" y="757102"/>
            <a:ext cx="521904" cy="34724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DC2B2-E3B2-41D4-8AB6-B0168C94F519}"/>
              </a:ext>
            </a:extLst>
          </p:cNvPr>
          <p:cNvSpPr txBox="1"/>
          <p:nvPr/>
        </p:nvSpPr>
        <p:spPr>
          <a:xfrm>
            <a:off x="761788" y="1057940"/>
            <a:ext cx="1487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 ExtraBold" panose="020B0600000101010101"/>
              </a:rPr>
              <a:t>Model</a:t>
            </a:r>
            <a:endParaRPr lang="ko-KR" altLang="en-US" sz="2400" b="1" dirty="0">
              <a:ea typeface="나눔스퀘어 ExtraBold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0425E25-8B30-419D-B208-C115A4BF1E01}"/>
              </a:ext>
            </a:extLst>
          </p:cNvPr>
          <p:cNvSpPr/>
          <p:nvPr/>
        </p:nvSpPr>
        <p:spPr>
          <a:xfrm>
            <a:off x="761788" y="669935"/>
            <a:ext cx="1678904" cy="294361"/>
          </a:xfrm>
          <a:prstGeom prst="roundRect">
            <a:avLst/>
          </a:prstGeom>
          <a:solidFill>
            <a:srgbClr val="062564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bg1"/>
                </a:solidFill>
                <a:latin typeface="나눔스퀘어" panose="020B0600000101010101" pitchFamily="50" charset="-127"/>
                <a:ea typeface="나눔스퀘어 ExtraBold" panose="020B0600000101010101"/>
              </a:rPr>
              <a:t>모델 설명</a:t>
            </a:r>
            <a:endParaRPr lang="ko-KR" altLang="en-US" sz="1300" b="1" dirty="0">
              <a:solidFill>
                <a:schemeClr val="bg1"/>
              </a:solidFill>
              <a:latin typeface="나눔스퀘어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23A4A6-56F3-4F0A-BA13-456B83AC0FB2}"/>
              </a:ext>
            </a:extLst>
          </p:cNvPr>
          <p:cNvSpPr/>
          <p:nvPr/>
        </p:nvSpPr>
        <p:spPr>
          <a:xfrm>
            <a:off x="754727" y="1717189"/>
            <a:ext cx="1487138" cy="4470876"/>
          </a:xfrm>
          <a:prstGeom prst="rect">
            <a:avLst/>
          </a:prstGeom>
          <a:solidFill>
            <a:schemeClr val="bg1">
              <a:lumMod val="8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2D498DA-0185-4CF9-BF3B-442F65455DE3}"/>
              </a:ext>
            </a:extLst>
          </p:cNvPr>
          <p:cNvCxnSpPr>
            <a:cxnSpLocks/>
          </p:cNvCxnSpPr>
          <p:nvPr/>
        </p:nvCxnSpPr>
        <p:spPr>
          <a:xfrm>
            <a:off x="1465212" y="2402935"/>
            <a:ext cx="0" cy="39731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C6C96D2-6B4B-4A02-9675-F61BF6BB9043}"/>
              </a:ext>
            </a:extLst>
          </p:cNvPr>
          <p:cNvSpPr/>
          <p:nvPr/>
        </p:nvSpPr>
        <p:spPr>
          <a:xfrm>
            <a:off x="929401" y="1903170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Face Aging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87AE555-DE27-4DB4-844E-2B7B19A4E780}"/>
              </a:ext>
            </a:extLst>
          </p:cNvPr>
          <p:cNvSpPr/>
          <p:nvPr/>
        </p:nvSpPr>
        <p:spPr>
          <a:xfrm>
            <a:off x="929401" y="373374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Google Colab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35BA1FD-021C-491C-953C-337E2FAFB1AD}"/>
              </a:ext>
            </a:extLst>
          </p:cNvPr>
          <p:cNvSpPr/>
          <p:nvPr/>
        </p:nvSpPr>
        <p:spPr>
          <a:xfrm>
            <a:off x="929401" y="4341774"/>
            <a:ext cx="1145339" cy="318516"/>
          </a:xfrm>
          <a:prstGeom prst="roundRect">
            <a:avLst/>
          </a:prstGeom>
          <a:solidFill>
            <a:srgbClr val="06256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Modeling</a:t>
            </a:r>
            <a:endParaRPr lang="ko-KR" altLang="en-US" sz="1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DCF8F39-479B-4CE0-A8C0-A0B225419597}"/>
              </a:ext>
            </a:extLst>
          </p:cNvPr>
          <p:cNvSpPr/>
          <p:nvPr/>
        </p:nvSpPr>
        <p:spPr>
          <a:xfrm>
            <a:off x="929401" y="494979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Train &amp; Test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5F69746-9F85-4E8E-B2E6-36B973E978B2}"/>
              </a:ext>
            </a:extLst>
          </p:cNvPr>
          <p:cNvSpPr/>
          <p:nvPr/>
        </p:nvSpPr>
        <p:spPr>
          <a:xfrm>
            <a:off x="929401" y="55578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Evaluation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D6B73C8-2D44-4357-8213-3C9E4A3A7C18}"/>
              </a:ext>
            </a:extLst>
          </p:cNvPr>
          <p:cNvSpPr/>
          <p:nvPr/>
        </p:nvSpPr>
        <p:spPr>
          <a:xfrm>
            <a:off x="929401" y="31257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Collection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8619919-2091-4122-82E6-FCDECC34E7E2}"/>
              </a:ext>
            </a:extLst>
          </p:cNvPr>
          <p:cNvSpPr/>
          <p:nvPr/>
        </p:nvSpPr>
        <p:spPr>
          <a:xfrm>
            <a:off x="929401" y="251769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Cycle GAN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9F6EFE-DB26-4D44-9013-0A195619FC2E}"/>
              </a:ext>
            </a:extLst>
          </p:cNvPr>
          <p:cNvSpPr/>
          <p:nvPr/>
        </p:nvSpPr>
        <p:spPr>
          <a:xfrm>
            <a:off x="3094074" y="3285460"/>
            <a:ext cx="8856921" cy="1587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C0DCA9-FFED-438E-BC20-4CE3FBD8CFBD}"/>
              </a:ext>
            </a:extLst>
          </p:cNvPr>
          <p:cNvSpPr txBox="1"/>
          <p:nvPr/>
        </p:nvSpPr>
        <p:spPr>
          <a:xfrm>
            <a:off x="3135817" y="664091"/>
            <a:ext cx="574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ea typeface="나눔스퀘어 ExtraBold" panose="020B0600000101010101"/>
              </a:rPr>
              <a:t>A</a:t>
            </a:r>
            <a:endParaRPr lang="ko-KR" altLang="en-US" sz="3200" b="1" dirty="0">
              <a:ea typeface="나눔스퀘어 ExtraBold" panose="020B0600000101010101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D7DC3B-E150-489F-B7AE-EF70E0EA0EB3}"/>
              </a:ext>
            </a:extLst>
          </p:cNvPr>
          <p:cNvSpPr txBox="1"/>
          <p:nvPr/>
        </p:nvSpPr>
        <p:spPr>
          <a:xfrm>
            <a:off x="3135817" y="3804745"/>
            <a:ext cx="574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ea typeface="나눔스퀘어 ExtraBold" panose="020B0600000101010101"/>
              </a:rPr>
              <a:t>B</a:t>
            </a:r>
            <a:endParaRPr lang="ko-KR" altLang="en-US" sz="3200" b="1" dirty="0">
              <a:ea typeface="나눔스퀘어 ExtraBold" panose="020B0600000101010101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69CED70-CCB2-4EEE-B7BF-F21E5671053A}"/>
              </a:ext>
            </a:extLst>
          </p:cNvPr>
          <p:cNvSpPr/>
          <p:nvPr/>
        </p:nvSpPr>
        <p:spPr>
          <a:xfrm>
            <a:off x="6687910" y="732760"/>
            <a:ext cx="2110154" cy="4630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G(B to A)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D07725-AEEA-420B-9462-7B0706737248}"/>
              </a:ext>
            </a:extLst>
          </p:cNvPr>
          <p:cNvSpPr txBox="1"/>
          <p:nvPr/>
        </p:nvSpPr>
        <p:spPr>
          <a:xfrm>
            <a:off x="5220175" y="654891"/>
            <a:ext cx="97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 ExtraBold" panose="020B0600000101010101"/>
              </a:rPr>
              <a:t>Real </a:t>
            </a:r>
            <a:r>
              <a:rPr lang="en-US" altLang="ko-KR" sz="3200" dirty="0">
                <a:ea typeface="나눔스퀘어 ExtraBold" panose="020B0600000101010101"/>
              </a:rPr>
              <a:t>B</a:t>
            </a:r>
            <a:endParaRPr lang="ko-KR" altLang="en-US" sz="3200" dirty="0">
              <a:ea typeface="나눔스퀘어 ExtraBold" panose="020B0600000101010101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F65D49A-761F-408C-B7AC-8F24E78F57A9}"/>
              </a:ext>
            </a:extLst>
          </p:cNvPr>
          <p:cNvCxnSpPr/>
          <p:nvPr/>
        </p:nvCxnSpPr>
        <p:spPr>
          <a:xfrm>
            <a:off x="6219198" y="997272"/>
            <a:ext cx="386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EB572D1-64B6-4D95-BB71-D576C8D67D05}"/>
              </a:ext>
            </a:extLst>
          </p:cNvPr>
          <p:cNvCxnSpPr/>
          <p:nvPr/>
        </p:nvCxnSpPr>
        <p:spPr>
          <a:xfrm>
            <a:off x="8944497" y="997272"/>
            <a:ext cx="445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32EC083-663A-4D29-8859-3E6A9632CD79}"/>
              </a:ext>
            </a:extLst>
          </p:cNvPr>
          <p:cNvSpPr txBox="1"/>
          <p:nvPr/>
        </p:nvSpPr>
        <p:spPr>
          <a:xfrm>
            <a:off x="9533528" y="611057"/>
            <a:ext cx="1720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 ExtraBold" panose="020B0600000101010101"/>
              </a:rPr>
              <a:t>fake </a:t>
            </a:r>
            <a:r>
              <a:rPr lang="en-US" altLang="ko-KR" sz="3200" dirty="0">
                <a:ea typeface="나눔스퀘어 ExtraBold" panose="020B0600000101010101"/>
              </a:rPr>
              <a:t>A</a:t>
            </a:r>
            <a:endParaRPr lang="ko-KR" altLang="en-US" sz="3200" dirty="0">
              <a:ea typeface="나눔스퀘어 ExtraBold" panose="020B0600000101010101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FC6B8D7-5E85-464D-BBF3-D8248070BD4A}"/>
              </a:ext>
            </a:extLst>
          </p:cNvPr>
          <p:cNvCxnSpPr/>
          <p:nvPr/>
        </p:nvCxnSpPr>
        <p:spPr>
          <a:xfrm>
            <a:off x="10650310" y="997272"/>
            <a:ext cx="703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9319CDF-CF16-476A-8B96-76945DB3023B}"/>
              </a:ext>
            </a:extLst>
          </p:cNvPr>
          <p:cNvCxnSpPr/>
          <p:nvPr/>
        </p:nvCxnSpPr>
        <p:spPr>
          <a:xfrm>
            <a:off x="4155725" y="1872522"/>
            <a:ext cx="87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A71A95C5-D526-4AC7-9EE1-72B6E7EE8981}"/>
              </a:ext>
            </a:extLst>
          </p:cNvPr>
          <p:cNvSpPr/>
          <p:nvPr/>
        </p:nvSpPr>
        <p:spPr>
          <a:xfrm>
            <a:off x="5220175" y="1640986"/>
            <a:ext cx="2110154" cy="46307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D(discriminate A)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2CBC2B-512E-402B-B486-8D259BDF5267}"/>
              </a:ext>
            </a:extLst>
          </p:cNvPr>
          <p:cNvSpPr txBox="1"/>
          <p:nvPr/>
        </p:nvSpPr>
        <p:spPr>
          <a:xfrm>
            <a:off x="8356204" y="1662318"/>
            <a:ext cx="1720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 ExtraBold" panose="020B0600000101010101"/>
              </a:rPr>
              <a:t>Real   or    Fake</a:t>
            </a:r>
            <a:endParaRPr lang="ko-KR" altLang="en-US" sz="3200" dirty="0">
              <a:ea typeface="나눔스퀘어 ExtraBold" panose="020B0600000101010101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3A4F4F5-17B5-4A5C-B609-51ABD7FA6589}"/>
              </a:ext>
            </a:extLst>
          </p:cNvPr>
          <p:cNvCxnSpPr/>
          <p:nvPr/>
        </p:nvCxnSpPr>
        <p:spPr>
          <a:xfrm flipV="1">
            <a:off x="6219198" y="2221686"/>
            <a:ext cx="0" cy="45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BF66C0B-5952-46E5-8D87-D708D1266ED1}"/>
              </a:ext>
            </a:extLst>
          </p:cNvPr>
          <p:cNvSpPr txBox="1"/>
          <p:nvPr/>
        </p:nvSpPr>
        <p:spPr>
          <a:xfrm>
            <a:off x="5785866" y="2632567"/>
            <a:ext cx="97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 ExtraBold" panose="020B0600000101010101"/>
              </a:rPr>
              <a:t>Real </a:t>
            </a:r>
            <a:r>
              <a:rPr lang="en-US" altLang="ko-KR" sz="3200" dirty="0">
                <a:ea typeface="나눔스퀘어 ExtraBold" panose="020B0600000101010101"/>
              </a:rPr>
              <a:t>A</a:t>
            </a:r>
            <a:endParaRPr lang="ko-KR" altLang="en-US" sz="3200" dirty="0">
              <a:ea typeface="나눔스퀘어 ExtraBold" panose="020B0600000101010101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6445289-FCC0-4436-A4FD-42A5852E4B18}"/>
              </a:ext>
            </a:extLst>
          </p:cNvPr>
          <p:cNvCxnSpPr/>
          <p:nvPr/>
        </p:nvCxnSpPr>
        <p:spPr>
          <a:xfrm>
            <a:off x="7515548" y="1872522"/>
            <a:ext cx="655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FCA1A50-6060-4920-B14B-D84E023E5282}"/>
              </a:ext>
            </a:extLst>
          </p:cNvPr>
          <p:cNvSpPr txBox="1"/>
          <p:nvPr/>
        </p:nvSpPr>
        <p:spPr>
          <a:xfrm>
            <a:off x="3110299" y="1527828"/>
            <a:ext cx="1720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 ExtraBold" panose="020B0600000101010101"/>
              </a:rPr>
              <a:t>fake </a:t>
            </a:r>
            <a:r>
              <a:rPr lang="en-US" altLang="ko-KR" sz="3200" dirty="0">
                <a:ea typeface="나눔스퀘어 ExtraBold" panose="020B0600000101010101"/>
              </a:rPr>
              <a:t>A</a:t>
            </a:r>
            <a:endParaRPr lang="ko-KR" altLang="en-US" sz="3200" dirty="0">
              <a:ea typeface="나눔스퀘어 ExtraBold" panose="020B0600000101010101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9399E1D0-6D68-4854-8371-F34979EACBEA}"/>
              </a:ext>
            </a:extLst>
          </p:cNvPr>
          <p:cNvSpPr/>
          <p:nvPr/>
        </p:nvSpPr>
        <p:spPr>
          <a:xfrm>
            <a:off x="6682154" y="3837746"/>
            <a:ext cx="2110154" cy="4630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G(A to B)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4D4ACBF5-09B1-49F7-BEDF-7A1B66D85CC6}"/>
              </a:ext>
            </a:extLst>
          </p:cNvPr>
          <p:cNvCxnSpPr/>
          <p:nvPr/>
        </p:nvCxnSpPr>
        <p:spPr>
          <a:xfrm>
            <a:off x="6213442" y="4102258"/>
            <a:ext cx="386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C044BDE8-CECA-4CB5-9C9D-6D61921F4EB1}"/>
              </a:ext>
            </a:extLst>
          </p:cNvPr>
          <p:cNvCxnSpPr/>
          <p:nvPr/>
        </p:nvCxnSpPr>
        <p:spPr>
          <a:xfrm>
            <a:off x="8938741" y="4102258"/>
            <a:ext cx="445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985C886-466A-4C20-B23E-B1100200B665}"/>
              </a:ext>
            </a:extLst>
          </p:cNvPr>
          <p:cNvSpPr txBox="1"/>
          <p:nvPr/>
        </p:nvSpPr>
        <p:spPr>
          <a:xfrm>
            <a:off x="9527772" y="3716043"/>
            <a:ext cx="1720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 ExtraBold" panose="020B0600000101010101"/>
              </a:rPr>
              <a:t>fake </a:t>
            </a:r>
            <a:r>
              <a:rPr lang="en-US" altLang="ko-KR" sz="3200" dirty="0">
                <a:ea typeface="나눔스퀘어 ExtraBold" panose="020B0600000101010101"/>
              </a:rPr>
              <a:t>B</a:t>
            </a:r>
            <a:endParaRPr lang="ko-KR" altLang="en-US" sz="3200" dirty="0">
              <a:ea typeface="나눔스퀘어 ExtraBold" panose="020B0600000101010101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5A787FCA-5E8E-4CDB-A22A-8752AE732B9A}"/>
              </a:ext>
            </a:extLst>
          </p:cNvPr>
          <p:cNvCxnSpPr/>
          <p:nvPr/>
        </p:nvCxnSpPr>
        <p:spPr>
          <a:xfrm>
            <a:off x="10644554" y="4102258"/>
            <a:ext cx="703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6273AC9-82F9-42E9-8939-30FB4FDBEC3F}"/>
              </a:ext>
            </a:extLst>
          </p:cNvPr>
          <p:cNvCxnSpPr/>
          <p:nvPr/>
        </p:nvCxnSpPr>
        <p:spPr>
          <a:xfrm>
            <a:off x="4149969" y="4977508"/>
            <a:ext cx="87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8766DA9-3F9B-49A2-B537-1A4F2BA5D8A3}"/>
              </a:ext>
            </a:extLst>
          </p:cNvPr>
          <p:cNvSpPr/>
          <p:nvPr/>
        </p:nvSpPr>
        <p:spPr>
          <a:xfrm>
            <a:off x="5214419" y="4745972"/>
            <a:ext cx="2110154" cy="46307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D(discriminate B)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8F9372B-B9DC-44FD-A6D9-5F97B50424CF}"/>
              </a:ext>
            </a:extLst>
          </p:cNvPr>
          <p:cNvSpPr txBox="1"/>
          <p:nvPr/>
        </p:nvSpPr>
        <p:spPr>
          <a:xfrm>
            <a:off x="8350448" y="4767304"/>
            <a:ext cx="1720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 ExtraBold" panose="020B0600000101010101"/>
              </a:rPr>
              <a:t>Real   or    Fake</a:t>
            </a:r>
            <a:endParaRPr lang="ko-KR" altLang="en-US" sz="3200" dirty="0">
              <a:ea typeface="나눔스퀘어 ExtraBold" panose="020B0600000101010101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DB31DDCC-F22B-4C82-AC38-AEFDA5F0DC2C}"/>
              </a:ext>
            </a:extLst>
          </p:cNvPr>
          <p:cNvCxnSpPr/>
          <p:nvPr/>
        </p:nvCxnSpPr>
        <p:spPr>
          <a:xfrm flipV="1">
            <a:off x="6213442" y="5326672"/>
            <a:ext cx="0" cy="45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5C80369-169E-4DAC-B86A-BA5EA1EF214B}"/>
              </a:ext>
            </a:extLst>
          </p:cNvPr>
          <p:cNvSpPr txBox="1"/>
          <p:nvPr/>
        </p:nvSpPr>
        <p:spPr>
          <a:xfrm>
            <a:off x="5780110" y="5737553"/>
            <a:ext cx="97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 ExtraBold" panose="020B0600000101010101"/>
              </a:rPr>
              <a:t>Real </a:t>
            </a:r>
            <a:r>
              <a:rPr lang="en-US" altLang="ko-KR" sz="3200" dirty="0">
                <a:ea typeface="나눔스퀘어 ExtraBold" panose="020B0600000101010101"/>
              </a:rPr>
              <a:t>B</a:t>
            </a:r>
            <a:endParaRPr lang="ko-KR" altLang="en-US" sz="3200" dirty="0">
              <a:ea typeface="나눔스퀘어 ExtraBold" panose="020B0600000101010101"/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CFE520E-12D6-42DF-A052-09BEE1EA2D87}"/>
              </a:ext>
            </a:extLst>
          </p:cNvPr>
          <p:cNvCxnSpPr/>
          <p:nvPr/>
        </p:nvCxnSpPr>
        <p:spPr>
          <a:xfrm>
            <a:off x="7509792" y="4977508"/>
            <a:ext cx="655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D74CDD9-66B5-4563-85D6-9035C8106C34}"/>
              </a:ext>
            </a:extLst>
          </p:cNvPr>
          <p:cNvSpPr txBox="1"/>
          <p:nvPr/>
        </p:nvSpPr>
        <p:spPr>
          <a:xfrm>
            <a:off x="3094074" y="4667272"/>
            <a:ext cx="1720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 ExtraBold" panose="020B0600000101010101"/>
              </a:rPr>
              <a:t>fake </a:t>
            </a:r>
            <a:r>
              <a:rPr lang="en-US" altLang="ko-KR" sz="3200" dirty="0">
                <a:ea typeface="나눔스퀘어 ExtraBold" panose="020B0600000101010101"/>
              </a:rPr>
              <a:t>B</a:t>
            </a:r>
            <a:endParaRPr lang="ko-KR" altLang="en-US" sz="3200" dirty="0">
              <a:ea typeface="나눔스퀘어 ExtraBold" panose="020B0600000101010101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12016B2-2B37-46DF-88D1-A95E4AFA8B63}"/>
              </a:ext>
            </a:extLst>
          </p:cNvPr>
          <p:cNvSpPr txBox="1"/>
          <p:nvPr/>
        </p:nvSpPr>
        <p:spPr>
          <a:xfrm>
            <a:off x="5161454" y="3739003"/>
            <a:ext cx="97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 ExtraBold" panose="020B0600000101010101"/>
              </a:rPr>
              <a:t>Real </a:t>
            </a:r>
            <a:r>
              <a:rPr lang="en-US" altLang="ko-KR" sz="3200" dirty="0">
                <a:ea typeface="나눔스퀘어 ExtraBold" panose="020B0600000101010101"/>
              </a:rPr>
              <a:t>A</a:t>
            </a:r>
            <a:endParaRPr lang="ko-KR" altLang="en-US" sz="3200" dirty="0">
              <a:ea typeface="나눔스퀘어 Extra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18396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8">
            <a:extLst>
              <a:ext uri="{FF2B5EF4-FFF2-40B4-BE49-F238E27FC236}">
                <a16:creationId xmlns:a16="http://schemas.microsoft.com/office/drawing/2014/main" id="{644D6241-7760-41CC-A122-0834BA8B497C}"/>
              </a:ext>
            </a:extLst>
          </p:cNvPr>
          <p:cNvSpPr/>
          <p:nvPr/>
        </p:nvSpPr>
        <p:spPr>
          <a:xfrm>
            <a:off x="493775" y="757102"/>
            <a:ext cx="521904" cy="34724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A667F70-A605-4D01-B2EE-76EA65A4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FE90-5B7F-0140-A643-0786B525750B}" type="slidenum">
              <a:rPr lang="en-US" smtClean="0"/>
              <a:t>5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DC2B2-E3B2-41D4-8AB6-B0168C94F519}"/>
              </a:ext>
            </a:extLst>
          </p:cNvPr>
          <p:cNvSpPr txBox="1"/>
          <p:nvPr/>
        </p:nvSpPr>
        <p:spPr>
          <a:xfrm>
            <a:off x="721643" y="1057940"/>
            <a:ext cx="1957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 ExtraBold" panose="020B0600000101010101"/>
              </a:rPr>
              <a:t>Discriminator</a:t>
            </a:r>
            <a:endParaRPr lang="ko-KR" altLang="en-US" sz="2400" b="1" dirty="0">
              <a:ea typeface="나눔스퀘어 ExtraBold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0425E25-8B30-419D-B208-C115A4BF1E01}"/>
              </a:ext>
            </a:extLst>
          </p:cNvPr>
          <p:cNvSpPr/>
          <p:nvPr/>
        </p:nvSpPr>
        <p:spPr>
          <a:xfrm>
            <a:off x="761788" y="669935"/>
            <a:ext cx="1678904" cy="294361"/>
          </a:xfrm>
          <a:prstGeom prst="roundRect">
            <a:avLst/>
          </a:prstGeom>
          <a:solidFill>
            <a:srgbClr val="062564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bg1"/>
                </a:solidFill>
                <a:latin typeface="나눔스퀘어" panose="020B0600000101010101" pitchFamily="50" charset="-127"/>
                <a:ea typeface="나눔스퀘어 ExtraBold" panose="020B0600000101010101"/>
              </a:rPr>
              <a:t>모델 설명</a:t>
            </a:r>
            <a:endParaRPr lang="ko-KR" altLang="en-US" sz="1300" b="1" dirty="0">
              <a:solidFill>
                <a:schemeClr val="bg1"/>
              </a:solidFill>
              <a:latin typeface="나눔스퀘어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23A4A6-56F3-4F0A-BA13-456B83AC0FB2}"/>
              </a:ext>
            </a:extLst>
          </p:cNvPr>
          <p:cNvSpPr/>
          <p:nvPr/>
        </p:nvSpPr>
        <p:spPr>
          <a:xfrm>
            <a:off x="754727" y="1717189"/>
            <a:ext cx="1487138" cy="4470876"/>
          </a:xfrm>
          <a:prstGeom prst="rect">
            <a:avLst/>
          </a:prstGeom>
          <a:solidFill>
            <a:schemeClr val="bg1">
              <a:lumMod val="8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2D498DA-0185-4CF9-BF3B-442F65455DE3}"/>
              </a:ext>
            </a:extLst>
          </p:cNvPr>
          <p:cNvCxnSpPr>
            <a:cxnSpLocks/>
          </p:cNvCxnSpPr>
          <p:nvPr/>
        </p:nvCxnSpPr>
        <p:spPr>
          <a:xfrm>
            <a:off x="1465212" y="2402935"/>
            <a:ext cx="0" cy="39731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C6C96D2-6B4B-4A02-9675-F61BF6BB9043}"/>
              </a:ext>
            </a:extLst>
          </p:cNvPr>
          <p:cNvSpPr/>
          <p:nvPr/>
        </p:nvSpPr>
        <p:spPr>
          <a:xfrm>
            <a:off x="929401" y="1903170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Face Aging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87AE555-DE27-4DB4-844E-2B7B19A4E780}"/>
              </a:ext>
            </a:extLst>
          </p:cNvPr>
          <p:cNvSpPr/>
          <p:nvPr/>
        </p:nvSpPr>
        <p:spPr>
          <a:xfrm>
            <a:off x="929401" y="373374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Google Colab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35BA1FD-021C-491C-953C-337E2FAFB1AD}"/>
              </a:ext>
            </a:extLst>
          </p:cNvPr>
          <p:cNvSpPr/>
          <p:nvPr/>
        </p:nvSpPr>
        <p:spPr>
          <a:xfrm>
            <a:off x="929401" y="4341774"/>
            <a:ext cx="1145339" cy="318516"/>
          </a:xfrm>
          <a:prstGeom prst="roundRect">
            <a:avLst/>
          </a:prstGeom>
          <a:solidFill>
            <a:srgbClr val="06256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Modeling</a:t>
            </a:r>
            <a:endParaRPr lang="ko-KR" altLang="en-US" sz="1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DCF8F39-479B-4CE0-A8C0-A0B225419597}"/>
              </a:ext>
            </a:extLst>
          </p:cNvPr>
          <p:cNvSpPr/>
          <p:nvPr/>
        </p:nvSpPr>
        <p:spPr>
          <a:xfrm>
            <a:off x="929401" y="494979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Train &amp; Test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5F69746-9F85-4E8E-B2E6-36B973E978B2}"/>
              </a:ext>
            </a:extLst>
          </p:cNvPr>
          <p:cNvSpPr/>
          <p:nvPr/>
        </p:nvSpPr>
        <p:spPr>
          <a:xfrm>
            <a:off x="929401" y="55578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Evaluation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D6B73C8-2D44-4357-8213-3C9E4A3A7C18}"/>
              </a:ext>
            </a:extLst>
          </p:cNvPr>
          <p:cNvSpPr/>
          <p:nvPr/>
        </p:nvSpPr>
        <p:spPr>
          <a:xfrm>
            <a:off x="929401" y="31257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Collection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8619919-2091-4122-82E6-FCDECC34E7E2}"/>
              </a:ext>
            </a:extLst>
          </p:cNvPr>
          <p:cNvSpPr/>
          <p:nvPr/>
        </p:nvSpPr>
        <p:spPr>
          <a:xfrm>
            <a:off x="929401" y="251769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Cycle GAN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AB09A7-D5DF-46F8-BD99-90AB579AD99D}"/>
              </a:ext>
            </a:extLst>
          </p:cNvPr>
          <p:cNvSpPr/>
          <p:nvPr/>
        </p:nvSpPr>
        <p:spPr>
          <a:xfrm>
            <a:off x="5626507" y="1761668"/>
            <a:ext cx="244549" cy="3365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A54D32-C24E-4A9C-839B-774D0E89A180}"/>
              </a:ext>
            </a:extLst>
          </p:cNvPr>
          <p:cNvSpPr/>
          <p:nvPr/>
        </p:nvSpPr>
        <p:spPr>
          <a:xfrm>
            <a:off x="6356187" y="2080183"/>
            <a:ext cx="261424" cy="27281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A65EEE5-C3C6-49D9-865D-0C3DF0C4942D}"/>
              </a:ext>
            </a:extLst>
          </p:cNvPr>
          <p:cNvSpPr/>
          <p:nvPr/>
        </p:nvSpPr>
        <p:spPr>
          <a:xfrm>
            <a:off x="7762401" y="2694712"/>
            <a:ext cx="244549" cy="15055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4C6FA14-9CAB-4AF3-8729-DEABF9DC9417}"/>
              </a:ext>
            </a:extLst>
          </p:cNvPr>
          <p:cNvSpPr/>
          <p:nvPr/>
        </p:nvSpPr>
        <p:spPr>
          <a:xfrm>
            <a:off x="7059294" y="2376197"/>
            <a:ext cx="261424" cy="22237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7397895-5FE7-42E4-AC48-D52FEE033907}"/>
              </a:ext>
            </a:extLst>
          </p:cNvPr>
          <p:cNvSpPr/>
          <p:nvPr/>
        </p:nvSpPr>
        <p:spPr>
          <a:xfrm>
            <a:off x="8448633" y="2984222"/>
            <a:ext cx="261424" cy="8924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BB1F2AA-0BAD-445F-8C59-452ED4FB7CAB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849855" y="3429000"/>
            <a:ext cx="4617779" cy="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8CD8EE6-CFB4-4955-8AC4-547B7D8097F2}"/>
              </a:ext>
            </a:extLst>
          </p:cNvPr>
          <p:cNvSpPr/>
          <p:nvPr/>
        </p:nvSpPr>
        <p:spPr>
          <a:xfrm>
            <a:off x="9467634" y="3125350"/>
            <a:ext cx="612000" cy="610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0.7 0.8… 0.7 1.0…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…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084D93-24E6-497D-96B9-F26B75592A00}"/>
              </a:ext>
            </a:extLst>
          </p:cNvPr>
          <p:cNvSpPr txBox="1"/>
          <p:nvPr/>
        </p:nvSpPr>
        <p:spPr>
          <a:xfrm>
            <a:off x="9413594" y="3950096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32×32</a:t>
            </a:r>
            <a:endParaRPr lang="ko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6D00D8C-E0EF-46E0-8333-F6FD5AB6359B}"/>
              </a:ext>
            </a:extLst>
          </p:cNvPr>
          <p:cNvSpPr/>
          <p:nvPr/>
        </p:nvSpPr>
        <p:spPr>
          <a:xfrm>
            <a:off x="2710644" y="2473153"/>
            <a:ext cx="2113275" cy="21061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4AB3418-A857-4126-8966-7AE3D5822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996" y="2493796"/>
            <a:ext cx="2080570" cy="208057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B6AC125-31E1-4DCE-8C0A-B997C00D7365}"/>
              </a:ext>
            </a:extLst>
          </p:cNvPr>
          <p:cNvSpPr txBox="1"/>
          <p:nvPr/>
        </p:nvSpPr>
        <p:spPr>
          <a:xfrm>
            <a:off x="3407240" y="4970673"/>
            <a:ext cx="89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256 x 256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C79AD56-6DAF-4601-AFBE-0AE5AAE4216B}"/>
              </a:ext>
            </a:extLst>
          </p:cNvPr>
          <p:cNvSpPr txBox="1"/>
          <p:nvPr/>
        </p:nvSpPr>
        <p:spPr>
          <a:xfrm>
            <a:off x="3327262" y="1809742"/>
            <a:ext cx="1957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 ExtraBold" panose="020B0600000101010101"/>
              </a:rPr>
              <a:t>input</a:t>
            </a:r>
            <a:endParaRPr lang="ko-KR" altLang="en-US" sz="2400" b="1" dirty="0">
              <a:ea typeface="나눔스퀘어 ExtraBold" panose="020B0600000101010101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DACBB0F-AE3F-4A75-BE48-277C4FFF5386}"/>
              </a:ext>
            </a:extLst>
          </p:cNvPr>
          <p:cNvSpPr txBox="1"/>
          <p:nvPr/>
        </p:nvSpPr>
        <p:spPr>
          <a:xfrm>
            <a:off x="9255698" y="1763437"/>
            <a:ext cx="1957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 ExtraBold" panose="020B0600000101010101"/>
              </a:rPr>
              <a:t>output</a:t>
            </a:r>
            <a:endParaRPr lang="ko-KR" altLang="en-US" sz="2400" b="1" dirty="0">
              <a:ea typeface="나눔스퀘어 Extra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8678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6" grpId="0" animBg="1"/>
      <p:bldP spid="39" grpId="0" animBg="1"/>
      <p:bldP spid="40" grpId="0" animBg="1"/>
      <p:bldP spid="41" grpId="0" animBg="1"/>
      <p:bldP spid="42" grpId="0" animBg="1"/>
      <p:bldP spid="43" grpId="0"/>
      <p:bldP spid="49" grpId="0" animBg="1"/>
      <p:bldP spid="56" grpId="0"/>
      <p:bldP spid="57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2122D7A9-C8CF-4B58-9994-C5FAE354BDEE}"/>
              </a:ext>
            </a:extLst>
          </p:cNvPr>
          <p:cNvSpPr/>
          <p:nvPr/>
        </p:nvSpPr>
        <p:spPr>
          <a:xfrm>
            <a:off x="4714347" y="4599256"/>
            <a:ext cx="244549" cy="16958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18">
            <a:extLst>
              <a:ext uri="{FF2B5EF4-FFF2-40B4-BE49-F238E27FC236}">
                <a16:creationId xmlns:a16="http://schemas.microsoft.com/office/drawing/2014/main" id="{644D6241-7760-41CC-A122-0834BA8B497C}"/>
              </a:ext>
            </a:extLst>
          </p:cNvPr>
          <p:cNvSpPr/>
          <p:nvPr/>
        </p:nvSpPr>
        <p:spPr>
          <a:xfrm>
            <a:off x="493775" y="757102"/>
            <a:ext cx="521904" cy="34724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A667F70-A605-4D01-B2EE-76EA65A4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FE90-5B7F-0140-A643-0786B525750B}" type="slidenum">
              <a:rPr lang="en-US" smtClean="0"/>
              <a:t>6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DC2B2-E3B2-41D4-8AB6-B0168C94F519}"/>
              </a:ext>
            </a:extLst>
          </p:cNvPr>
          <p:cNvSpPr txBox="1"/>
          <p:nvPr/>
        </p:nvSpPr>
        <p:spPr>
          <a:xfrm>
            <a:off x="761788" y="1057940"/>
            <a:ext cx="1487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 ExtraBold" panose="020B0600000101010101"/>
              </a:rPr>
              <a:t>Generator</a:t>
            </a:r>
            <a:endParaRPr lang="ko-KR" altLang="en-US" sz="2400" b="1" dirty="0">
              <a:ea typeface="나눔스퀘어 ExtraBold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0425E25-8B30-419D-B208-C115A4BF1E01}"/>
              </a:ext>
            </a:extLst>
          </p:cNvPr>
          <p:cNvSpPr/>
          <p:nvPr/>
        </p:nvSpPr>
        <p:spPr>
          <a:xfrm>
            <a:off x="761788" y="669935"/>
            <a:ext cx="1678904" cy="294361"/>
          </a:xfrm>
          <a:prstGeom prst="roundRect">
            <a:avLst/>
          </a:prstGeom>
          <a:solidFill>
            <a:srgbClr val="062564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bg1"/>
                </a:solidFill>
                <a:latin typeface="나눔스퀘어" panose="020B0600000101010101" pitchFamily="50" charset="-127"/>
                <a:ea typeface="나눔스퀘어 ExtraBold" panose="020B0600000101010101"/>
              </a:rPr>
              <a:t>모델 설명</a:t>
            </a:r>
            <a:endParaRPr lang="ko-KR" altLang="en-US" sz="1300" b="1" dirty="0">
              <a:solidFill>
                <a:schemeClr val="bg1"/>
              </a:solidFill>
              <a:latin typeface="나눔스퀘어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23A4A6-56F3-4F0A-BA13-456B83AC0FB2}"/>
              </a:ext>
            </a:extLst>
          </p:cNvPr>
          <p:cNvSpPr/>
          <p:nvPr/>
        </p:nvSpPr>
        <p:spPr>
          <a:xfrm>
            <a:off x="754727" y="1717189"/>
            <a:ext cx="1487138" cy="4470876"/>
          </a:xfrm>
          <a:prstGeom prst="rect">
            <a:avLst/>
          </a:prstGeom>
          <a:solidFill>
            <a:schemeClr val="bg1">
              <a:lumMod val="8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2D498DA-0185-4CF9-BF3B-442F65455DE3}"/>
              </a:ext>
            </a:extLst>
          </p:cNvPr>
          <p:cNvCxnSpPr>
            <a:cxnSpLocks/>
          </p:cNvCxnSpPr>
          <p:nvPr/>
        </p:nvCxnSpPr>
        <p:spPr>
          <a:xfrm>
            <a:off x="1465212" y="2402935"/>
            <a:ext cx="0" cy="39731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C6C96D2-6B4B-4A02-9675-F61BF6BB9043}"/>
              </a:ext>
            </a:extLst>
          </p:cNvPr>
          <p:cNvSpPr/>
          <p:nvPr/>
        </p:nvSpPr>
        <p:spPr>
          <a:xfrm>
            <a:off x="929401" y="1903170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Face Aging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87AE555-DE27-4DB4-844E-2B7B19A4E780}"/>
              </a:ext>
            </a:extLst>
          </p:cNvPr>
          <p:cNvSpPr/>
          <p:nvPr/>
        </p:nvSpPr>
        <p:spPr>
          <a:xfrm>
            <a:off x="929401" y="373374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Google Colab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35BA1FD-021C-491C-953C-337E2FAFB1AD}"/>
              </a:ext>
            </a:extLst>
          </p:cNvPr>
          <p:cNvSpPr/>
          <p:nvPr/>
        </p:nvSpPr>
        <p:spPr>
          <a:xfrm>
            <a:off x="929401" y="4341774"/>
            <a:ext cx="1145339" cy="318516"/>
          </a:xfrm>
          <a:prstGeom prst="roundRect">
            <a:avLst/>
          </a:prstGeom>
          <a:solidFill>
            <a:srgbClr val="06256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Modeling</a:t>
            </a:r>
            <a:endParaRPr lang="ko-KR" altLang="en-US" sz="1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DCF8F39-479B-4CE0-A8C0-A0B225419597}"/>
              </a:ext>
            </a:extLst>
          </p:cNvPr>
          <p:cNvSpPr/>
          <p:nvPr/>
        </p:nvSpPr>
        <p:spPr>
          <a:xfrm>
            <a:off x="929401" y="494979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Train &amp; Test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5F69746-9F85-4E8E-B2E6-36B973E978B2}"/>
              </a:ext>
            </a:extLst>
          </p:cNvPr>
          <p:cNvSpPr/>
          <p:nvPr/>
        </p:nvSpPr>
        <p:spPr>
          <a:xfrm>
            <a:off x="929401" y="55578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Evaluation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D6B73C8-2D44-4357-8213-3C9E4A3A7C18}"/>
              </a:ext>
            </a:extLst>
          </p:cNvPr>
          <p:cNvSpPr/>
          <p:nvPr/>
        </p:nvSpPr>
        <p:spPr>
          <a:xfrm>
            <a:off x="929401" y="31257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Collection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8619919-2091-4122-82E6-FCDECC34E7E2}"/>
              </a:ext>
            </a:extLst>
          </p:cNvPr>
          <p:cNvSpPr/>
          <p:nvPr/>
        </p:nvSpPr>
        <p:spPr>
          <a:xfrm>
            <a:off x="929401" y="251769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Cycle GAN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AB09A7-D5DF-46F8-BD99-90AB579AD99D}"/>
              </a:ext>
            </a:extLst>
          </p:cNvPr>
          <p:cNvSpPr/>
          <p:nvPr/>
        </p:nvSpPr>
        <p:spPr>
          <a:xfrm>
            <a:off x="2908616" y="934876"/>
            <a:ext cx="244549" cy="25944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A54D32-C24E-4A9C-839B-774D0E89A180}"/>
              </a:ext>
            </a:extLst>
          </p:cNvPr>
          <p:cNvSpPr/>
          <p:nvPr/>
        </p:nvSpPr>
        <p:spPr>
          <a:xfrm>
            <a:off x="3507584" y="1434641"/>
            <a:ext cx="244549" cy="1683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15D9C66-17DF-45E9-BC76-C3D01D1FB534}"/>
              </a:ext>
            </a:extLst>
          </p:cNvPr>
          <p:cNvSpPr/>
          <p:nvPr/>
        </p:nvSpPr>
        <p:spPr>
          <a:xfrm>
            <a:off x="4097536" y="1718627"/>
            <a:ext cx="244549" cy="10468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A65EEE5-C3C6-49D9-865D-0C3DF0C4942D}"/>
              </a:ext>
            </a:extLst>
          </p:cNvPr>
          <p:cNvSpPr/>
          <p:nvPr/>
        </p:nvSpPr>
        <p:spPr>
          <a:xfrm>
            <a:off x="5238455" y="1708663"/>
            <a:ext cx="244549" cy="10468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4C6FA14-9CAB-4AF3-8729-DEABF9DC9417}"/>
              </a:ext>
            </a:extLst>
          </p:cNvPr>
          <p:cNvSpPr/>
          <p:nvPr/>
        </p:nvSpPr>
        <p:spPr>
          <a:xfrm>
            <a:off x="5706132" y="1390147"/>
            <a:ext cx="244549" cy="1683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7397895-5FE7-42E4-AC48-D52FEE033907}"/>
              </a:ext>
            </a:extLst>
          </p:cNvPr>
          <p:cNvSpPr/>
          <p:nvPr/>
        </p:nvSpPr>
        <p:spPr>
          <a:xfrm>
            <a:off x="6305100" y="934876"/>
            <a:ext cx="244549" cy="25944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CF9EBCA-DB9E-43CA-8DA1-56C4CE0A82FC}"/>
              </a:ext>
            </a:extLst>
          </p:cNvPr>
          <p:cNvCxnSpPr>
            <a:stCxn id="3" idx="3"/>
            <a:endCxn id="41" idx="1"/>
          </p:cNvCxnSpPr>
          <p:nvPr/>
        </p:nvCxnSpPr>
        <p:spPr>
          <a:xfrm>
            <a:off x="3153165" y="2232077"/>
            <a:ext cx="3151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D8421FC-B048-4ED3-95CB-1D6343FBD746}"/>
              </a:ext>
            </a:extLst>
          </p:cNvPr>
          <p:cNvSpPr/>
          <p:nvPr/>
        </p:nvSpPr>
        <p:spPr>
          <a:xfrm>
            <a:off x="4670613" y="1975352"/>
            <a:ext cx="244549" cy="5333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71F1BF-7E35-46F8-B58D-25FB9E95C8B6}"/>
              </a:ext>
            </a:extLst>
          </p:cNvPr>
          <p:cNvSpPr txBox="1"/>
          <p:nvPr/>
        </p:nvSpPr>
        <p:spPr>
          <a:xfrm>
            <a:off x="3052298" y="188104"/>
            <a:ext cx="1487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a typeface="나눔스퀘어 ExtraBold" panose="020B0600000101010101"/>
              </a:rPr>
              <a:t>encoder</a:t>
            </a:r>
            <a:endParaRPr lang="ko-KR" altLang="en-US" sz="2400" dirty="0">
              <a:ea typeface="나눔스퀘어 ExtraBold" panose="020B0600000101010101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8E63C32-4A33-4817-905B-11295122BA5B}"/>
              </a:ext>
            </a:extLst>
          </p:cNvPr>
          <p:cNvSpPr txBox="1"/>
          <p:nvPr/>
        </p:nvSpPr>
        <p:spPr>
          <a:xfrm>
            <a:off x="5144810" y="188104"/>
            <a:ext cx="1487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a typeface="나눔스퀘어 ExtraBold" panose="020B0600000101010101"/>
              </a:rPr>
              <a:t>decoder</a:t>
            </a:r>
            <a:endParaRPr lang="ko-KR" altLang="en-US" sz="2400" dirty="0">
              <a:ea typeface="나눔스퀘어 ExtraBold" panose="020B0600000101010101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CBC8150-19B4-4FE6-AC17-ED910DF8F227}"/>
              </a:ext>
            </a:extLst>
          </p:cNvPr>
          <p:cNvSpPr/>
          <p:nvPr/>
        </p:nvSpPr>
        <p:spPr>
          <a:xfrm>
            <a:off x="2908616" y="4075494"/>
            <a:ext cx="244549" cy="25944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DC56FBE-6A2F-4209-994D-6AFEFAE9D94F}"/>
              </a:ext>
            </a:extLst>
          </p:cNvPr>
          <p:cNvSpPr/>
          <p:nvPr/>
        </p:nvSpPr>
        <p:spPr>
          <a:xfrm>
            <a:off x="3551318" y="4599256"/>
            <a:ext cx="244549" cy="1683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684AFFD-91F5-4E03-AB8F-80CDBB9286F8}"/>
              </a:ext>
            </a:extLst>
          </p:cNvPr>
          <p:cNvSpPr/>
          <p:nvPr/>
        </p:nvSpPr>
        <p:spPr>
          <a:xfrm>
            <a:off x="4141270" y="4599255"/>
            <a:ext cx="244549" cy="16958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0139E74-B09F-4042-B9AD-F00DFA0EBAA8}"/>
              </a:ext>
            </a:extLst>
          </p:cNvPr>
          <p:cNvSpPr/>
          <p:nvPr/>
        </p:nvSpPr>
        <p:spPr>
          <a:xfrm>
            <a:off x="5282189" y="4599256"/>
            <a:ext cx="244549" cy="1695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25F1BF1-F65D-4EAF-A080-4B1813566136}"/>
              </a:ext>
            </a:extLst>
          </p:cNvPr>
          <p:cNvSpPr/>
          <p:nvPr/>
        </p:nvSpPr>
        <p:spPr>
          <a:xfrm>
            <a:off x="5749866" y="4599256"/>
            <a:ext cx="244549" cy="1695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93FA430-2D3E-4916-8871-A4B47734C689}"/>
              </a:ext>
            </a:extLst>
          </p:cNvPr>
          <p:cNvSpPr/>
          <p:nvPr/>
        </p:nvSpPr>
        <p:spPr>
          <a:xfrm>
            <a:off x="6265931" y="4099491"/>
            <a:ext cx="244549" cy="25944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D00E752-186C-44BD-939C-A589B15B42B9}"/>
              </a:ext>
            </a:extLst>
          </p:cNvPr>
          <p:cNvCxnSpPr>
            <a:stCxn id="47" idx="3"/>
            <a:endCxn id="53" idx="1"/>
          </p:cNvCxnSpPr>
          <p:nvPr/>
        </p:nvCxnSpPr>
        <p:spPr>
          <a:xfrm>
            <a:off x="3153165" y="5372695"/>
            <a:ext cx="3112766" cy="2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09F5087-B283-406F-B0F7-BB02A186CED0}"/>
              </a:ext>
            </a:extLst>
          </p:cNvPr>
          <p:cNvCxnSpPr>
            <a:cxnSpLocks/>
          </p:cNvCxnSpPr>
          <p:nvPr/>
        </p:nvCxnSpPr>
        <p:spPr>
          <a:xfrm flipV="1">
            <a:off x="3196899" y="4873278"/>
            <a:ext cx="3151935" cy="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47B3380-6D92-494C-8CF9-F18FA91A1EA7}"/>
              </a:ext>
            </a:extLst>
          </p:cNvPr>
          <p:cNvCxnSpPr/>
          <p:nvPr/>
        </p:nvCxnSpPr>
        <p:spPr>
          <a:xfrm>
            <a:off x="3196899" y="5920106"/>
            <a:ext cx="3151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93A2793-4500-4303-B3B6-7A51BEB228E1}"/>
              </a:ext>
            </a:extLst>
          </p:cNvPr>
          <p:cNvSpPr/>
          <p:nvPr/>
        </p:nvSpPr>
        <p:spPr>
          <a:xfrm>
            <a:off x="7998510" y="774464"/>
            <a:ext cx="2368061" cy="719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Resnet</a:t>
            </a:r>
            <a:endParaRPr lang="ko-KR" altLang="en-US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471B0926-2BB0-4B30-B75B-F1520366DB2B}"/>
              </a:ext>
            </a:extLst>
          </p:cNvPr>
          <p:cNvSpPr/>
          <p:nvPr/>
        </p:nvSpPr>
        <p:spPr>
          <a:xfrm>
            <a:off x="8319102" y="2141727"/>
            <a:ext cx="1793631" cy="4616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Conv 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0AE88603-FF52-4EB3-B3CD-CC971C934F0A}"/>
              </a:ext>
            </a:extLst>
          </p:cNvPr>
          <p:cNvSpPr/>
          <p:nvPr/>
        </p:nvSpPr>
        <p:spPr>
          <a:xfrm>
            <a:off x="8319102" y="2685918"/>
            <a:ext cx="1793631" cy="4616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Conv 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9D8947A-B0F5-4734-B002-FAEC2671A5A5}"/>
              </a:ext>
            </a:extLst>
          </p:cNvPr>
          <p:cNvCxnSpPr>
            <a:stCxn id="65" idx="2"/>
            <a:endCxn id="72" idx="0"/>
          </p:cNvCxnSpPr>
          <p:nvPr/>
        </p:nvCxnSpPr>
        <p:spPr>
          <a:xfrm>
            <a:off x="9215918" y="2603392"/>
            <a:ext cx="0" cy="8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AE37899-6F0F-4706-9C38-2150BD9F7B1F}"/>
              </a:ext>
            </a:extLst>
          </p:cNvPr>
          <p:cNvSpPr/>
          <p:nvPr/>
        </p:nvSpPr>
        <p:spPr>
          <a:xfrm>
            <a:off x="8319102" y="3904260"/>
            <a:ext cx="1793631" cy="4616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Conv 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3869F331-5035-4C29-AACE-FD64DC112F77}"/>
              </a:ext>
            </a:extLst>
          </p:cNvPr>
          <p:cNvSpPr/>
          <p:nvPr/>
        </p:nvSpPr>
        <p:spPr>
          <a:xfrm>
            <a:off x="8319102" y="4448451"/>
            <a:ext cx="1793631" cy="4616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Conv 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10A0F13-E7F0-48ED-AEA6-80AC4367BA19}"/>
              </a:ext>
            </a:extLst>
          </p:cNvPr>
          <p:cNvCxnSpPr>
            <a:stCxn id="77" idx="2"/>
            <a:endCxn id="81" idx="0"/>
          </p:cNvCxnSpPr>
          <p:nvPr/>
        </p:nvCxnSpPr>
        <p:spPr>
          <a:xfrm>
            <a:off x="9215918" y="4365925"/>
            <a:ext cx="0" cy="8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94A0AA9-BBD7-4C73-8536-95741FD903EF}"/>
              </a:ext>
            </a:extLst>
          </p:cNvPr>
          <p:cNvCxnSpPr>
            <a:stCxn id="72" idx="2"/>
            <a:endCxn id="77" idx="0"/>
          </p:cNvCxnSpPr>
          <p:nvPr/>
        </p:nvCxnSpPr>
        <p:spPr>
          <a:xfrm>
            <a:off x="9215918" y="3147583"/>
            <a:ext cx="0" cy="756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0C4C60E-937F-4579-9E40-9749C6EAF660}"/>
              </a:ext>
            </a:extLst>
          </p:cNvPr>
          <p:cNvCxnSpPr>
            <a:endCxn id="65" idx="0"/>
          </p:cNvCxnSpPr>
          <p:nvPr/>
        </p:nvCxnSpPr>
        <p:spPr>
          <a:xfrm>
            <a:off x="9215918" y="1717189"/>
            <a:ext cx="0" cy="42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A094D2E-9219-4863-A391-BDA23B8313FF}"/>
              </a:ext>
            </a:extLst>
          </p:cNvPr>
          <p:cNvCxnSpPr>
            <a:stCxn id="81" idx="2"/>
          </p:cNvCxnSpPr>
          <p:nvPr/>
        </p:nvCxnSpPr>
        <p:spPr>
          <a:xfrm>
            <a:off x="9215918" y="4910116"/>
            <a:ext cx="0" cy="35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069BFE2-144E-445C-B54E-929F12BEAC64}"/>
              </a:ext>
            </a:extLst>
          </p:cNvPr>
          <p:cNvCxnSpPr>
            <a:endCxn id="65" idx="0"/>
          </p:cNvCxnSpPr>
          <p:nvPr/>
        </p:nvCxnSpPr>
        <p:spPr>
          <a:xfrm>
            <a:off x="9215918" y="1717189"/>
            <a:ext cx="0" cy="424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B70535F-9CED-4CC6-B903-4C861F1AD4C3}"/>
              </a:ext>
            </a:extLst>
          </p:cNvPr>
          <p:cNvCxnSpPr>
            <a:stCxn id="72" idx="2"/>
            <a:endCxn id="77" idx="0"/>
          </p:cNvCxnSpPr>
          <p:nvPr/>
        </p:nvCxnSpPr>
        <p:spPr>
          <a:xfrm>
            <a:off x="9215918" y="3147583"/>
            <a:ext cx="0" cy="75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918BDDF-EB5F-4797-82D8-6509B1A42DF7}"/>
              </a:ext>
            </a:extLst>
          </p:cNvPr>
          <p:cNvCxnSpPr>
            <a:stCxn id="81" idx="2"/>
          </p:cNvCxnSpPr>
          <p:nvPr/>
        </p:nvCxnSpPr>
        <p:spPr>
          <a:xfrm>
            <a:off x="9215918" y="4910116"/>
            <a:ext cx="0" cy="96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원호 88">
            <a:extLst>
              <a:ext uri="{FF2B5EF4-FFF2-40B4-BE49-F238E27FC236}">
                <a16:creationId xmlns:a16="http://schemas.microsoft.com/office/drawing/2014/main" id="{C85B8F28-217A-4BB3-BCCE-7E970C2E7A1B}"/>
              </a:ext>
            </a:extLst>
          </p:cNvPr>
          <p:cNvSpPr/>
          <p:nvPr/>
        </p:nvSpPr>
        <p:spPr>
          <a:xfrm rot="10800000">
            <a:off x="7797034" y="1826934"/>
            <a:ext cx="2892895" cy="1572767"/>
          </a:xfrm>
          <a:prstGeom prst="arc">
            <a:avLst>
              <a:gd name="adj1" fmla="val 16200000"/>
              <a:gd name="adj2" fmla="val 5058333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원호 89">
            <a:extLst>
              <a:ext uri="{FF2B5EF4-FFF2-40B4-BE49-F238E27FC236}">
                <a16:creationId xmlns:a16="http://schemas.microsoft.com/office/drawing/2014/main" id="{058C98AD-947F-48E4-A270-6C9AE35697E2}"/>
              </a:ext>
            </a:extLst>
          </p:cNvPr>
          <p:cNvSpPr/>
          <p:nvPr/>
        </p:nvSpPr>
        <p:spPr>
          <a:xfrm rot="10800000">
            <a:off x="7797034" y="3671855"/>
            <a:ext cx="2892895" cy="1572767"/>
          </a:xfrm>
          <a:prstGeom prst="arc">
            <a:avLst>
              <a:gd name="adj1" fmla="val 16200000"/>
              <a:gd name="adj2" fmla="val 5058333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더하기 기호 90">
            <a:extLst>
              <a:ext uri="{FF2B5EF4-FFF2-40B4-BE49-F238E27FC236}">
                <a16:creationId xmlns:a16="http://schemas.microsoft.com/office/drawing/2014/main" id="{AF4F3D45-8A52-4066-8673-6E6D07F75574}"/>
              </a:ext>
            </a:extLst>
          </p:cNvPr>
          <p:cNvSpPr/>
          <p:nvPr/>
        </p:nvSpPr>
        <p:spPr>
          <a:xfrm>
            <a:off x="7366767" y="2485397"/>
            <a:ext cx="423208" cy="31851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더하기 기호 91">
            <a:extLst>
              <a:ext uri="{FF2B5EF4-FFF2-40B4-BE49-F238E27FC236}">
                <a16:creationId xmlns:a16="http://schemas.microsoft.com/office/drawing/2014/main" id="{FA9EDCB6-D689-42D0-B070-EBA52032D8CA}"/>
              </a:ext>
            </a:extLst>
          </p:cNvPr>
          <p:cNvSpPr/>
          <p:nvPr/>
        </p:nvSpPr>
        <p:spPr>
          <a:xfrm>
            <a:off x="7366767" y="4247930"/>
            <a:ext cx="423208" cy="31851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49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3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4" grpId="0" animBg="1"/>
      <p:bldP spid="45" grpId="0"/>
      <p:bldP spid="46" grpId="0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63" grpId="0" animBg="1"/>
      <p:bldP spid="65" grpId="0" animBg="1"/>
      <p:bldP spid="72" grpId="0" animBg="1"/>
      <p:bldP spid="77" grpId="0" animBg="1"/>
      <p:bldP spid="81" grpId="0" animBg="1"/>
      <p:bldP spid="89" grpId="0" animBg="1"/>
      <p:bldP spid="90" grpId="0" animBg="1"/>
      <p:bldP spid="91" grpId="0" animBg="1"/>
      <p:bldP spid="9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빼기 기호 79">
            <a:extLst>
              <a:ext uri="{FF2B5EF4-FFF2-40B4-BE49-F238E27FC236}">
                <a16:creationId xmlns:a16="http://schemas.microsoft.com/office/drawing/2014/main" id="{5EC1A98F-DBCB-49AF-B121-6D2541941E9F}"/>
              </a:ext>
            </a:extLst>
          </p:cNvPr>
          <p:cNvSpPr/>
          <p:nvPr/>
        </p:nvSpPr>
        <p:spPr>
          <a:xfrm rot="5400000">
            <a:off x="9355334" y="4046323"/>
            <a:ext cx="3050834" cy="400110"/>
          </a:xfrm>
          <a:prstGeom prst="mathMinu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빼기 기호 37">
            <a:extLst>
              <a:ext uri="{FF2B5EF4-FFF2-40B4-BE49-F238E27FC236}">
                <a16:creationId xmlns:a16="http://schemas.microsoft.com/office/drawing/2014/main" id="{03B1A65E-9C0B-477A-BB8E-48C6C450979D}"/>
              </a:ext>
            </a:extLst>
          </p:cNvPr>
          <p:cNvSpPr/>
          <p:nvPr/>
        </p:nvSpPr>
        <p:spPr>
          <a:xfrm rot="5400000">
            <a:off x="2133545" y="4113606"/>
            <a:ext cx="3050834" cy="400110"/>
          </a:xfrm>
          <a:prstGeom prst="mathMinu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18">
            <a:extLst>
              <a:ext uri="{FF2B5EF4-FFF2-40B4-BE49-F238E27FC236}">
                <a16:creationId xmlns:a16="http://schemas.microsoft.com/office/drawing/2014/main" id="{644D6241-7760-41CC-A122-0834BA8B497C}"/>
              </a:ext>
            </a:extLst>
          </p:cNvPr>
          <p:cNvSpPr/>
          <p:nvPr/>
        </p:nvSpPr>
        <p:spPr>
          <a:xfrm>
            <a:off x="493775" y="757102"/>
            <a:ext cx="521904" cy="34724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A667F70-A605-4D01-B2EE-76EA65A4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FE90-5B7F-0140-A643-0786B525750B}" type="slidenum">
              <a:rPr lang="en-US" smtClean="0"/>
              <a:t>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DC2B2-E3B2-41D4-8AB6-B0168C94F519}"/>
              </a:ext>
            </a:extLst>
          </p:cNvPr>
          <p:cNvSpPr txBox="1"/>
          <p:nvPr/>
        </p:nvSpPr>
        <p:spPr>
          <a:xfrm>
            <a:off x="761788" y="1057940"/>
            <a:ext cx="1487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 ExtraBold" panose="020B0600000101010101"/>
              </a:rPr>
              <a:t>Generator</a:t>
            </a:r>
            <a:endParaRPr lang="ko-KR" altLang="en-US" sz="2400" b="1" dirty="0">
              <a:ea typeface="나눔스퀘어 ExtraBold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0425E25-8B30-419D-B208-C115A4BF1E01}"/>
              </a:ext>
            </a:extLst>
          </p:cNvPr>
          <p:cNvSpPr/>
          <p:nvPr/>
        </p:nvSpPr>
        <p:spPr>
          <a:xfrm>
            <a:off x="761788" y="669935"/>
            <a:ext cx="1678904" cy="294361"/>
          </a:xfrm>
          <a:prstGeom prst="roundRect">
            <a:avLst/>
          </a:prstGeom>
          <a:solidFill>
            <a:srgbClr val="062564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bg1"/>
                </a:solidFill>
                <a:latin typeface="나눔스퀘어" panose="020B0600000101010101" pitchFamily="50" charset="-127"/>
                <a:ea typeface="나눔스퀘어 ExtraBold" panose="020B0600000101010101"/>
              </a:rPr>
              <a:t>모델 설명</a:t>
            </a:r>
            <a:endParaRPr lang="ko-KR" altLang="en-US" sz="1300" b="1" dirty="0">
              <a:solidFill>
                <a:schemeClr val="bg1"/>
              </a:solidFill>
              <a:latin typeface="나눔스퀘어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23A4A6-56F3-4F0A-BA13-456B83AC0FB2}"/>
              </a:ext>
            </a:extLst>
          </p:cNvPr>
          <p:cNvSpPr/>
          <p:nvPr/>
        </p:nvSpPr>
        <p:spPr>
          <a:xfrm>
            <a:off x="754727" y="1717189"/>
            <a:ext cx="1487138" cy="4470876"/>
          </a:xfrm>
          <a:prstGeom prst="rect">
            <a:avLst/>
          </a:prstGeom>
          <a:solidFill>
            <a:schemeClr val="bg1">
              <a:lumMod val="8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2D498DA-0185-4CF9-BF3B-442F65455DE3}"/>
              </a:ext>
            </a:extLst>
          </p:cNvPr>
          <p:cNvCxnSpPr>
            <a:cxnSpLocks/>
          </p:cNvCxnSpPr>
          <p:nvPr/>
        </p:nvCxnSpPr>
        <p:spPr>
          <a:xfrm>
            <a:off x="1465212" y="2402935"/>
            <a:ext cx="0" cy="39731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C6C96D2-6B4B-4A02-9675-F61BF6BB9043}"/>
              </a:ext>
            </a:extLst>
          </p:cNvPr>
          <p:cNvSpPr/>
          <p:nvPr/>
        </p:nvSpPr>
        <p:spPr>
          <a:xfrm>
            <a:off x="929401" y="1903170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Face Aging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87AE555-DE27-4DB4-844E-2B7B19A4E780}"/>
              </a:ext>
            </a:extLst>
          </p:cNvPr>
          <p:cNvSpPr/>
          <p:nvPr/>
        </p:nvSpPr>
        <p:spPr>
          <a:xfrm>
            <a:off x="929401" y="373374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Google Colab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35BA1FD-021C-491C-953C-337E2FAFB1AD}"/>
              </a:ext>
            </a:extLst>
          </p:cNvPr>
          <p:cNvSpPr/>
          <p:nvPr/>
        </p:nvSpPr>
        <p:spPr>
          <a:xfrm>
            <a:off x="929401" y="4341774"/>
            <a:ext cx="1145339" cy="318516"/>
          </a:xfrm>
          <a:prstGeom prst="roundRect">
            <a:avLst/>
          </a:prstGeom>
          <a:solidFill>
            <a:srgbClr val="06256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Modeling</a:t>
            </a:r>
            <a:endParaRPr lang="ko-KR" altLang="en-US" sz="1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DCF8F39-479B-4CE0-A8C0-A0B225419597}"/>
              </a:ext>
            </a:extLst>
          </p:cNvPr>
          <p:cNvSpPr/>
          <p:nvPr/>
        </p:nvSpPr>
        <p:spPr>
          <a:xfrm>
            <a:off x="929401" y="494979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Train &amp; Test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5F69746-9F85-4E8E-B2E6-36B973E978B2}"/>
              </a:ext>
            </a:extLst>
          </p:cNvPr>
          <p:cNvSpPr/>
          <p:nvPr/>
        </p:nvSpPr>
        <p:spPr>
          <a:xfrm>
            <a:off x="929401" y="55578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Evaluation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D6B73C8-2D44-4357-8213-3C9E4A3A7C18}"/>
              </a:ext>
            </a:extLst>
          </p:cNvPr>
          <p:cNvSpPr/>
          <p:nvPr/>
        </p:nvSpPr>
        <p:spPr>
          <a:xfrm>
            <a:off x="929401" y="31257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Collection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8619919-2091-4122-82E6-FCDECC34E7E2}"/>
              </a:ext>
            </a:extLst>
          </p:cNvPr>
          <p:cNvSpPr/>
          <p:nvPr/>
        </p:nvSpPr>
        <p:spPr>
          <a:xfrm>
            <a:off x="929401" y="251769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Cycle GAN</a:t>
            </a:r>
          </a:p>
        </p:txBody>
      </p:sp>
      <p:sp>
        <p:nvSpPr>
          <p:cNvPr id="4" name="순서도: 추출 3">
            <a:extLst>
              <a:ext uri="{FF2B5EF4-FFF2-40B4-BE49-F238E27FC236}">
                <a16:creationId xmlns:a16="http://schemas.microsoft.com/office/drawing/2014/main" id="{B34E6733-8D73-47E3-BAEC-F61029D7482B}"/>
              </a:ext>
            </a:extLst>
          </p:cNvPr>
          <p:cNvSpPr/>
          <p:nvPr/>
        </p:nvSpPr>
        <p:spPr>
          <a:xfrm rot="19660218">
            <a:off x="2804578" y="633994"/>
            <a:ext cx="2778369" cy="2256529"/>
          </a:xfrm>
          <a:prstGeom prst="flowChartExtract">
            <a:avLst/>
          </a:pr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추출 48">
            <a:extLst>
              <a:ext uri="{FF2B5EF4-FFF2-40B4-BE49-F238E27FC236}">
                <a16:creationId xmlns:a16="http://schemas.microsoft.com/office/drawing/2014/main" id="{ED0DAF5D-9BAD-40E0-B33E-9B51961C9168}"/>
              </a:ext>
            </a:extLst>
          </p:cNvPr>
          <p:cNvSpPr/>
          <p:nvPr/>
        </p:nvSpPr>
        <p:spPr>
          <a:xfrm rot="8867413">
            <a:off x="8948888" y="1160412"/>
            <a:ext cx="2778369" cy="2256529"/>
          </a:xfrm>
          <a:prstGeom prst="flowChartExtract">
            <a:avLst/>
          </a:pr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실행 단추: 비어 있음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786CF9E-1C51-4255-88FA-108D7857A956}"/>
              </a:ext>
            </a:extLst>
          </p:cNvPr>
          <p:cNvSpPr/>
          <p:nvPr/>
        </p:nvSpPr>
        <p:spPr>
          <a:xfrm>
            <a:off x="5272618" y="1606294"/>
            <a:ext cx="3986154" cy="803041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17D549-010B-442E-9286-0363D778CCDC}"/>
              </a:ext>
            </a:extLst>
          </p:cNvPr>
          <p:cNvSpPr txBox="1"/>
          <p:nvPr/>
        </p:nvSpPr>
        <p:spPr>
          <a:xfrm>
            <a:off x="3668039" y="1827011"/>
            <a:ext cx="1487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 ExtraBold" panose="020B0600000101010101"/>
              </a:rPr>
              <a:t>convolution</a:t>
            </a:r>
            <a:endParaRPr lang="ko-KR" altLang="en-US" sz="2000" dirty="0">
              <a:ea typeface="나눔스퀘어 ExtraBold" panose="020B0600000101010101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F5BAC1-3312-49AA-A4E9-E9C95563F434}"/>
              </a:ext>
            </a:extLst>
          </p:cNvPr>
          <p:cNvSpPr txBox="1"/>
          <p:nvPr/>
        </p:nvSpPr>
        <p:spPr>
          <a:xfrm>
            <a:off x="9258772" y="1774082"/>
            <a:ext cx="183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 ExtraBold" panose="020B0600000101010101"/>
              </a:rPr>
              <a:t>deconvolution</a:t>
            </a:r>
            <a:endParaRPr lang="ko-KR" altLang="en-US" sz="2000" dirty="0">
              <a:ea typeface="나눔스퀘어 ExtraBold" panose="020B0600000101010101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D59C03B-CD66-4A29-B953-EE036249A5E3}"/>
              </a:ext>
            </a:extLst>
          </p:cNvPr>
          <p:cNvSpPr txBox="1"/>
          <p:nvPr/>
        </p:nvSpPr>
        <p:spPr>
          <a:xfrm>
            <a:off x="6793709" y="1743304"/>
            <a:ext cx="183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ea typeface="나눔스퀘어 ExtraBold" panose="020B0600000101010101"/>
              </a:rPr>
              <a:t>resnet</a:t>
            </a:r>
            <a:endParaRPr lang="ko-KR" altLang="en-US" sz="2400" dirty="0">
              <a:ea typeface="나눔스퀘어 ExtraBold" panose="020B0600000101010101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1214618-9F19-4FF4-B134-1A9F585C7CB4}"/>
              </a:ext>
            </a:extLst>
          </p:cNvPr>
          <p:cNvSpPr/>
          <p:nvPr/>
        </p:nvSpPr>
        <p:spPr>
          <a:xfrm>
            <a:off x="2737974" y="5532843"/>
            <a:ext cx="9254734" cy="29828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Google Shape;903;p17">
            <a:extLst>
              <a:ext uri="{FF2B5EF4-FFF2-40B4-BE49-F238E27FC236}">
                <a16:creationId xmlns:a16="http://schemas.microsoft.com/office/drawing/2014/main" id="{221550BC-E84B-47BA-922E-A619BDE6482B}"/>
              </a:ext>
            </a:extLst>
          </p:cNvPr>
          <p:cNvGrpSpPr/>
          <p:nvPr/>
        </p:nvGrpSpPr>
        <p:grpSpPr>
          <a:xfrm>
            <a:off x="5896729" y="4432403"/>
            <a:ext cx="2845638" cy="1280291"/>
            <a:chOff x="1114920" y="2132856"/>
            <a:chExt cx="1349402" cy="754399"/>
          </a:xfrm>
        </p:grpSpPr>
        <p:sp>
          <p:nvSpPr>
            <p:cNvPr id="67" name="Google Shape;904;p17">
              <a:extLst>
                <a:ext uri="{FF2B5EF4-FFF2-40B4-BE49-F238E27FC236}">
                  <a16:creationId xmlns:a16="http://schemas.microsoft.com/office/drawing/2014/main" id="{624CAEDF-9C90-46AA-B2D5-590DCDD23D97}"/>
                </a:ext>
              </a:extLst>
            </p:cNvPr>
            <p:cNvSpPr/>
            <p:nvPr/>
          </p:nvSpPr>
          <p:spPr>
            <a:xfrm>
              <a:off x="1114920" y="2132856"/>
              <a:ext cx="1349402" cy="754399"/>
            </a:xfrm>
            <a:prstGeom prst="irregularSeal1">
              <a:avLst/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905;p17">
              <a:extLst>
                <a:ext uri="{FF2B5EF4-FFF2-40B4-BE49-F238E27FC236}">
                  <a16:creationId xmlns:a16="http://schemas.microsoft.com/office/drawing/2014/main" id="{2A2177CE-42B0-42C7-9A07-C1CAE6EF8125}"/>
                </a:ext>
              </a:extLst>
            </p:cNvPr>
            <p:cNvSpPr txBox="1"/>
            <p:nvPr/>
          </p:nvSpPr>
          <p:spPr>
            <a:xfrm>
              <a:off x="1209414" y="2370178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Image size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3D0612E9-1991-455C-880A-D614F60016DA}"/>
              </a:ext>
            </a:extLst>
          </p:cNvPr>
          <p:cNvSpPr txBox="1"/>
          <p:nvPr/>
        </p:nvSpPr>
        <p:spPr>
          <a:xfrm>
            <a:off x="4733806" y="5546850"/>
            <a:ext cx="886884" cy="36933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나눔스퀘어 ExtraBold" panose="020B0600000101010101"/>
              </a:rPr>
              <a:t>32 X 32</a:t>
            </a:r>
            <a:endParaRPr lang="ko-KR" altLang="en-US" dirty="0">
              <a:ea typeface="나눔스퀘어 ExtraBold" panose="020B0600000101010101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156E8F-682D-488B-BE07-DF954EF390F6}"/>
              </a:ext>
            </a:extLst>
          </p:cNvPr>
          <p:cNvSpPr txBox="1"/>
          <p:nvPr/>
        </p:nvSpPr>
        <p:spPr>
          <a:xfrm>
            <a:off x="8719960" y="5532842"/>
            <a:ext cx="886884" cy="36933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나눔스퀘어 ExtraBold" panose="020B0600000101010101"/>
              </a:rPr>
              <a:t>32 X 32</a:t>
            </a:r>
            <a:endParaRPr lang="ko-KR" altLang="en-US" dirty="0">
              <a:ea typeface="나눔스퀘어 ExtraBold" panose="020B0600000101010101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8CE3BAD-7A6B-470E-A39C-956702108066}"/>
              </a:ext>
            </a:extLst>
          </p:cNvPr>
          <p:cNvSpPr txBox="1"/>
          <p:nvPr/>
        </p:nvSpPr>
        <p:spPr>
          <a:xfrm>
            <a:off x="3080761" y="5546850"/>
            <a:ext cx="1231746" cy="36933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나눔스퀘어 ExtraBold" panose="020B0600000101010101"/>
              </a:rPr>
              <a:t>256 X 256</a:t>
            </a:r>
            <a:endParaRPr lang="ko-KR" altLang="en-US" dirty="0">
              <a:ea typeface="나눔스퀘어 ExtraBold" panose="020B0600000101010101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6516DA0-EFCB-4F18-AFF2-B75D6966B611}"/>
              </a:ext>
            </a:extLst>
          </p:cNvPr>
          <p:cNvSpPr txBox="1"/>
          <p:nvPr/>
        </p:nvSpPr>
        <p:spPr>
          <a:xfrm>
            <a:off x="10110157" y="5532842"/>
            <a:ext cx="1231746" cy="36933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나눔스퀘어 ExtraBold" panose="020B0600000101010101"/>
              </a:rPr>
              <a:t>256 X 256</a:t>
            </a:r>
            <a:endParaRPr lang="ko-KR" altLang="en-US" dirty="0">
              <a:ea typeface="나눔스퀘어 ExtraBold" panose="020B0600000101010101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DE6D3FE-1136-4365-A2C8-08C384578C0A}"/>
              </a:ext>
            </a:extLst>
          </p:cNvPr>
          <p:cNvSpPr txBox="1"/>
          <p:nvPr/>
        </p:nvSpPr>
        <p:spPr>
          <a:xfrm>
            <a:off x="3208201" y="4082829"/>
            <a:ext cx="1487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 ExtraBold" panose="020B0600000101010101"/>
              </a:rPr>
              <a:t>INPUT</a:t>
            </a:r>
            <a:endParaRPr lang="ko-KR" altLang="en-US" sz="2400" b="1" dirty="0">
              <a:ea typeface="나눔스퀘어 ExtraBold" panose="020B0600000101010101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D3176A6-055F-4FE7-AD39-543CB7B68052}"/>
              </a:ext>
            </a:extLst>
          </p:cNvPr>
          <p:cNvSpPr txBox="1"/>
          <p:nvPr/>
        </p:nvSpPr>
        <p:spPr>
          <a:xfrm>
            <a:off x="10349795" y="4154659"/>
            <a:ext cx="1487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 ExtraBold" panose="020B0600000101010101"/>
              </a:rPr>
              <a:t>OUTPUT</a:t>
            </a:r>
            <a:endParaRPr lang="ko-KR" altLang="en-US" sz="2400" b="1" dirty="0">
              <a:ea typeface="나눔스퀘어 ExtraBold" panose="020B0600000101010101"/>
            </a:endParaRPr>
          </a:p>
        </p:txBody>
      </p:sp>
      <p:sp>
        <p:nvSpPr>
          <p:cNvPr id="78" name="빼기 기호 77">
            <a:extLst>
              <a:ext uri="{FF2B5EF4-FFF2-40B4-BE49-F238E27FC236}">
                <a16:creationId xmlns:a16="http://schemas.microsoft.com/office/drawing/2014/main" id="{A1AE51AB-255C-4051-9794-E3E19928F713}"/>
              </a:ext>
            </a:extLst>
          </p:cNvPr>
          <p:cNvSpPr/>
          <p:nvPr/>
        </p:nvSpPr>
        <p:spPr>
          <a:xfrm rot="5400000">
            <a:off x="3202586" y="3785308"/>
            <a:ext cx="4057149" cy="400110"/>
          </a:xfrm>
          <a:prstGeom prst="mathMinu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빼기 기호 78">
            <a:extLst>
              <a:ext uri="{FF2B5EF4-FFF2-40B4-BE49-F238E27FC236}">
                <a16:creationId xmlns:a16="http://schemas.microsoft.com/office/drawing/2014/main" id="{EC0226D0-549C-43A7-B6F1-968A22874405}"/>
              </a:ext>
            </a:extLst>
          </p:cNvPr>
          <p:cNvSpPr/>
          <p:nvPr/>
        </p:nvSpPr>
        <p:spPr>
          <a:xfrm rot="5400000">
            <a:off x="7179305" y="3749605"/>
            <a:ext cx="4057149" cy="400110"/>
          </a:xfrm>
          <a:prstGeom prst="mathMinu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771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8">
            <a:extLst>
              <a:ext uri="{FF2B5EF4-FFF2-40B4-BE49-F238E27FC236}">
                <a16:creationId xmlns:a16="http://schemas.microsoft.com/office/drawing/2014/main" id="{644D6241-7760-41CC-A122-0834BA8B497C}"/>
              </a:ext>
            </a:extLst>
          </p:cNvPr>
          <p:cNvSpPr/>
          <p:nvPr/>
        </p:nvSpPr>
        <p:spPr>
          <a:xfrm>
            <a:off x="493775" y="757102"/>
            <a:ext cx="521904" cy="34724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DC2B2-E3B2-41D4-8AB6-B0168C94F519}"/>
              </a:ext>
            </a:extLst>
          </p:cNvPr>
          <p:cNvSpPr txBox="1"/>
          <p:nvPr/>
        </p:nvSpPr>
        <p:spPr>
          <a:xfrm>
            <a:off x="761788" y="1057940"/>
            <a:ext cx="1487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 ExtraBold" panose="020B0600000101010101"/>
              </a:rPr>
              <a:t>Model</a:t>
            </a:r>
            <a:endParaRPr lang="ko-KR" altLang="en-US" sz="2400" b="1" dirty="0">
              <a:ea typeface="나눔스퀘어 ExtraBold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0425E25-8B30-419D-B208-C115A4BF1E01}"/>
              </a:ext>
            </a:extLst>
          </p:cNvPr>
          <p:cNvSpPr/>
          <p:nvPr/>
        </p:nvSpPr>
        <p:spPr>
          <a:xfrm>
            <a:off x="761788" y="669935"/>
            <a:ext cx="1678904" cy="294361"/>
          </a:xfrm>
          <a:prstGeom prst="roundRect">
            <a:avLst/>
          </a:prstGeom>
          <a:solidFill>
            <a:srgbClr val="062564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bg1"/>
                </a:solidFill>
                <a:latin typeface="나눔스퀘어" panose="020B0600000101010101" pitchFamily="50" charset="-127"/>
                <a:ea typeface="나눔스퀘어 ExtraBold" panose="020B0600000101010101"/>
              </a:rPr>
              <a:t>모델 설명</a:t>
            </a:r>
            <a:endParaRPr lang="ko-KR" altLang="en-US" sz="1300" b="1" dirty="0">
              <a:solidFill>
                <a:schemeClr val="bg1"/>
              </a:solidFill>
              <a:latin typeface="나눔스퀘어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23A4A6-56F3-4F0A-BA13-456B83AC0FB2}"/>
              </a:ext>
            </a:extLst>
          </p:cNvPr>
          <p:cNvSpPr/>
          <p:nvPr/>
        </p:nvSpPr>
        <p:spPr>
          <a:xfrm>
            <a:off x="754727" y="1717189"/>
            <a:ext cx="1487138" cy="4470876"/>
          </a:xfrm>
          <a:prstGeom prst="rect">
            <a:avLst/>
          </a:prstGeom>
          <a:solidFill>
            <a:schemeClr val="bg1">
              <a:lumMod val="8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2D498DA-0185-4CF9-BF3B-442F65455DE3}"/>
              </a:ext>
            </a:extLst>
          </p:cNvPr>
          <p:cNvCxnSpPr>
            <a:cxnSpLocks/>
          </p:cNvCxnSpPr>
          <p:nvPr/>
        </p:nvCxnSpPr>
        <p:spPr>
          <a:xfrm>
            <a:off x="1465212" y="2402935"/>
            <a:ext cx="0" cy="39731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C6C96D2-6B4B-4A02-9675-F61BF6BB9043}"/>
              </a:ext>
            </a:extLst>
          </p:cNvPr>
          <p:cNvSpPr/>
          <p:nvPr/>
        </p:nvSpPr>
        <p:spPr>
          <a:xfrm>
            <a:off x="929401" y="1903170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Face Aging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87AE555-DE27-4DB4-844E-2B7B19A4E780}"/>
              </a:ext>
            </a:extLst>
          </p:cNvPr>
          <p:cNvSpPr/>
          <p:nvPr/>
        </p:nvSpPr>
        <p:spPr>
          <a:xfrm>
            <a:off x="929401" y="373374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Google Colab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35BA1FD-021C-491C-953C-337E2FAFB1AD}"/>
              </a:ext>
            </a:extLst>
          </p:cNvPr>
          <p:cNvSpPr/>
          <p:nvPr/>
        </p:nvSpPr>
        <p:spPr>
          <a:xfrm>
            <a:off x="929401" y="4341774"/>
            <a:ext cx="1145339" cy="318516"/>
          </a:xfrm>
          <a:prstGeom prst="roundRect">
            <a:avLst/>
          </a:prstGeom>
          <a:solidFill>
            <a:srgbClr val="06256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Modeling</a:t>
            </a:r>
            <a:endParaRPr lang="ko-KR" altLang="en-US" sz="1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DCF8F39-479B-4CE0-A8C0-A0B225419597}"/>
              </a:ext>
            </a:extLst>
          </p:cNvPr>
          <p:cNvSpPr/>
          <p:nvPr/>
        </p:nvSpPr>
        <p:spPr>
          <a:xfrm>
            <a:off x="929401" y="494979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Train &amp; Test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5F69746-9F85-4E8E-B2E6-36B973E978B2}"/>
              </a:ext>
            </a:extLst>
          </p:cNvPr>
          <p:cNvSpPr/>
          <p:nvPr/>
        </p:nvSpPr>
        <p:spPr>
          <a:xfrm>
            <a:off x="929401" y="55578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Evaluation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D6B73C8-2D44-4357-8213-3C9E4A3A7C18}"/>
              </a:ext>
            </a:extLst>
          </p:cNvPr>
          <p:cNvSpPr/>
          <p:nvPr/>
        </p:nvSpPr>
        <p:spPr>
          <a:xfrm>
            <a:off x="929401" y="31257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Collection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8619919-2091-4122-82E6-FCDECC34E7E2}"/>
              </a:ext>
            </a:extLst>
          </p:cNvPr>
          <p:cNvSpPr/>
          <p:nvPr/>
        </p:nvSpPr>
        <p:spPr>
          <a:xfrm>
            <a:off x="929401" y="251769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Cycle GAN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9F6EFE-DB26-4D44-9013-0A195619FC2E}"/>
              </a:ext>
            </a:extLst>
          </p:cNvPr>
          <p:cNvSpPr/>
          <p:nvPr/>
        </p:nvSpPr>
        <p:spPr>
          <a:xfrm>
            <a:off x="3094074" y="3285460"/>
            <a:ext cx="8856921" cy="1587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69CED70-CCB2-4EEE-B7BF-F21E5671053A}"/>
              </a:ext>
            </a:extLst>
          </p:cNvPr>
          <p:cNvSpPr/>
          <p:nvPr/>
        </p:nvSpPr>
        <p:spPr>
          <a:xfrm>
            <a:off x="6687910" y="732760"/>
            <a:ext cx="2110154" cy="4630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G(B to A)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D07725-AEEA-420B-9462-7B0706737248}"/>
              </a:ext>
            </a:extLst>
          </p:cNvPr>
          <p:cNvSpPr txBox="1"/>
          <p:nvPr/>
        </p:nvSpPr>
        <p:spPr>
          <a:xfrm>
            <a:off x="5220175" y="654891"/>
            <a:ext cx="97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 ExtraBold" panose="020B0600000101010101"/>
              </a:rPr>
              <a:t>Real </a:t>
            </a:r>
            <a:r>
              <a:rPr lang="en-US" altLang="ko-KR" sz="3200" dirty="0">
                <a:ea typeface="나눔스퀘어 ExtraBold" panose="020B0600000101010101"/>
              </a:rPr>
              <a:t>B</a:t>
            </a:r>
            <a:endParaRPr lang="ko-KR" altLang="en-US" sz="3200" dirty="0">
              <a:ea typeface="나눔스퀘어 ExtraBold" panose="020B0600000101010101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F65D49A-761F-408C-B7AC-8F24E78F57A9}"/>
              </a:ext>
            </a:extLst>
          </p:cNvPr>
          <p:cNvCxnSpPr/>
          <p:nvPr/>
        </p:nvCxnSpPr>
        <p:spPr>
          <a:xfrm>
            <a:off x="6219198" y="997272"/>
            <a:ext cx="386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EB572D1-64B6-4D95-BB71-D576C8D67D05}"/>
              </a:ext>
            </a:extLst>
          </p:cNvPr>
          <p:cNvCxnSpPr/>
          <p:nvPr/>
        </p:nvCxnSpPr>
        <p:spPr>
          <a:xfrm>
            <a:off x="8944497" y="997272"/>
            <a:ext cx="445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32EC083-663A-4D29-8859-3E6A9632CD79}"/>
              </a:ext>
            </a:extLst>
          </p:cNvPr>
          <p:cNvSpPr txBox="1"/>
          <p:nvPr/>
        </p:nvSpPr>
        <p:spPr>
          <a:xfrm>
            <a:off x="9533528" y="611057"/>
            <a:ext cx="1720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 ExtraBold" panose="020B0600000101010101"/>
              </a:rPr>
              <a:t>fake </a:t>
            </a:r>
            <a:r>
              <a:rPr lang="en-US" altLang="ko-KR" sz="3200" dirty="0">
                <a:ea typeface="나눔스퀘어 ExtraBold" panose="020B0600000101010101"/>
              </a:rPr>
              <a:t>A</a:t>
            </a:r>
            <a:endParaRPr lang="ko-KR" altLang="en-US" sz="3200" dirty="0">
              <a:ea typeface="나눔스퀘어 ExtraBold" panose="020B0600000101010101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FC6B8D7-5E85-464D-BBF3-D8248070BD4A}"/>
              </a:ext>
            </a:extLst>
          </p:cNvPr>
          <p:cNvCxnSpPr/>
          <p:nvPr/>
        </p:nvCxnSpPr>
        <p:spPr>
          <a:xfrm>
            <a:off x="10650310" y="997272"/>
            <a:ext cx="703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9319CDF-CF16-476A-8B96-76945DB3023B}"/>
              </a:ext>
            </a:extLst>
          </p:cNvPr>
          <p:cNvCxnSpPr/>
          <p:nvPr/>
        </p:nvCxnSpPr>
        <p:spPr>
          <a:xfrm>
            <a:off x="4155725" y="1872522"/>
            <a:ext cx="87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A71A95C5-D526-4AC7-9EE1-72B6E7EE8981}"/>
              </a:ext>
            </a:extLst>
          </p:cNvPr>
          <p:cNvSpPr/>
          <p:nvPr/>
        </p:nvSpPr>
        <p:spPr>
          <a:xfrm>
            <a:off x="5220175" y="1640986"/>
            <a:ext cx="2110154" cy="46307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D(discriminate A)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2CBC2B-512E-402B-B486-8D259BDF5267}"/>
              </a:ext>
            </a:extLst>
          </p:cNvPr>
          <p:cNvSpPr txBox="1"/>
          <p:nvPr/>
        </p:nvSpPr>
        <p:spPr>
          <a:xfrm>
            <a:off x="8356204" y="1662318"/>
            <a:ext cx="1720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 ExtraBold" panose="020B0600000101010101"/>
              </a:rPr>
              <a:t>Real   or    Fake</a:t>
            </a:r>
            <a:endParaRPr lang="ko-KR" altLang="en-US" sz="3200" dirty="0">
              <a:ea typeface="나눔스퀘어 ExtraBold" panose="020B0600000101010101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3A4F4F5-17B5-4A5C-B609-51ABD7FA6589}"/>
              </a:ext>
            </a:extLst>
          </p:cNvPr>
          <p:cNvCxnSpPr/>
          <p:nvPr/>
        </p:nvCxnSpPr>
        <p:spPr>
          <a:xfrm flipV="1">
            <a:off x="6219198" y="2221686"/>
            <a:ext cx="0" cy="45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BF66C0B-5952-46E5-8D87-D708D1266ED1}"/>
              </a:ext>
            </a:extLst>
          </p:cNvPr>
          <p:cNvSpPr txBox="1"/>
          <p:nvPr/>
        </p:nvSpPr>
        <p:spPr>
          <a:xfrm>
            <a:off x="5785866" y="2632567"/>
            <a:ext cx="97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 ExtraBold" panose="020B0600000101010101"/>
              </a:rPr>
              <a:t>Real </a:t>
            </a:r>
            <a:r>
              <a:rPr lang="en-US" altLang="ko-KR" sz="3200" dirty="0">
                <a:ea typeface="나눔스퀘어 ExtraBold" panose="020B0600000101010101"/>
              </a:rPr>
              <a:t>A</a:t>
            </a:r>
            <a:endParaRPr lang="ko-KR" altLang="en-US" sz="3200" dirty="0">
              <a:ea typeface="나눔스퀘어 ExtraBold" panose="020B0600000101010101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6445289-FCC0-4436-A4FD-42A5852E4B18}"/>
              </a:ext>
            </a:extLst>
          </p:cNvPr>
          <p:cNvCxnSpPr/>
          <p:nvPr/>
        </p:nvCxnSpPr>
        <p:spPr>
          <a:xfrm>
            <a:off x="7515548" y="1872522"/>
            <a:ext cx="655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FCA1A50-6060-4920-B14B-D84E023E5282}"/>
              </a:ext>
            </a:extLst>
          </p:cNvPr>
          <p:cNvSpPr txBox="1"/>
          <p:nvPr/>
        </p:nvSpPr>
        <p:spPr>
          <a:xfrm>
            <a:off x="3110299" y="1527828"/>
            <a:ext cx="1720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 ExtraBold" panose="020B0600000101010101"/>
              </a:rPr>
              <a:t>fake </a:t>
            </a:r>
            <a:r>
              <a:rPr lang="en-US" altLang="ko-KR" sz="3200" dirty="0">
                <a:ea typeface="나눔스퀘어 ExtraBold" panose="020B0600000101010101"/>
              </a:rPr>
              <a:t>A</a:t>
            </a:r>
            <a:endParaRPr lang="ko-KR" altLang="en-US" sz="3200" dirty="0">
              <a:ea typeface="나눔스퀘어 ExtraBold" panose="020B0600000101010101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9399E1D0-6D68-4854-8371-F34979EACBEA}"/>
              </a:ext>
            </a:extLst>
          </p:cNvPr>
          <p:cNvSpPr/>
          <p:nvPr/>
        </p:nvSpPr>
        <p:spPr>
          <a:xfrm>
            <a:off x="6682154" y="3837746"/>
            <a:ext cx="2110154" cy="4630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G(A to B)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4D4ACBF5-09B1-49F7-BEDF-7A1B66D85CC6}"/>
              </a:ext>
            </a:extLst>
          </p:cNvPr>
          <p:cNvCxnSpPr/>
          <p:nvPr/>
        </p:nvCxnSpPr>
        <p:spPr>
          <a:xfrm>
            <a:off x="6213442" y="4102258"/>
            <a:ext cx="386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C044BDE8-CECA-4CB5-9C9D-6D61921F4EB1}"/>
              </a:ext>
            </a:extLst>
          </p:cNvPr>
          <p:cNvCxnSpPr/>
          <p:nvPr/>
        </p:nvCxnSpPr>
        <p:spPr>
          <a:xfrm>
            <a:off x="8938741" y="4102258"/>
            <a:ext cx="445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985C886-466A-4C20-B23E-B1100200B665}"/>
              </a:ext>
            </a:extLst>
          </p:cNvPr>
          <p:cNvSpPr txBox="1"/>
          <p:nvPr/>
        </p:nvSpPr>
        <p:spPr>
          <a:xfrm>
            <a:off x="9527772" y="3716043"/>
            <a:ext cx="1720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 ExtraBold" panose="020B0600000101010101"/>
              </a:rPr>
              <a:t>fake </a:t>
            </a:r>
            <a:r>
              <a:rPr lang="en-US" altLang="ko-KR" sz="3200" dirty="0">
                <a:ea typeface="나눔스퀘어 ExtraBold" panose="020B0600000101010101"/>
              </a:rPr>
              <a:t>B</a:t>
            </a:r>
            <a:endParaRPr lang="ko-KR" altLang="en-US" sz="3200" dirty="0">
              <a:ea typeface="나눔스퀘어 ExtraBold" panose="020B0600000101010101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5A787FCA-5E8E-4CDB-A22A-8752AE732B9A}"/>
              </a:ext>
            </a:extLst>
          </p:cNvPr>
          <p:cNvCxnSpPr/>
          <p:nvPr/>
        </p:nvCxnSpPr>
        <p:spPr>
          <a:xfrm>
            <a:off x="10644554" y="4102258"/>
            <a:ext cx="703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6273AC9-82F9-42E9-8939-30FB4FDBEC3F}"/>
              </a:ext>
            </a:extLst>
          </p:cNvPr>
          <p:cNvCxnSpPr/>
          <p:nvPr/>
        </p:nvCxnSpPr>
        <p:spPr>
          <a:xfrm>
            <a:off x="4149969" y="4977508"/>
            <a:ext cx="87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8766DA9-3F9B-49A2-B537-1A4F2BA5D8A3}"/>
              </a:ext>
            </a:extLst>
          </p:cNvPr>
          <p:cNvSpPr/>
          <p:nvPr/>
        </p:nvSpPr>
        <p:spPr>
          <a:xfrm>
            <a:off x="5214419" y="4745972"/>
            <a:ext cx="2110154" cy="46307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D(discriminate B)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8F9372B-B9DC-44FD-A6D9-5F97B50424CF}"/>
              </a:ext>
            </a:extLst>
          </p:cNvPr>
          <p:cNvSpPr txBox="1"/>
          <p:nvPr/>
        </p:nvSpPr>
        <p:spPr>
          <a:xfrm>
            <a:off x="8350448" y="4767304"/>
            <a:ext cx="1720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 ExtraBold" panose="020B0600000101010101"/>
              </a:rPr>
              <a:t>Real   or    Fake</a:t>
            </a:r>
            <a:endParaRPr lang="ko-KR" altLang="en-US" sz="3200" dirty="0">
              <a:ea typeface="나눔스퀘어 ExtraBold" panose="020B0600000101010101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DB31DDCC-F22B-4C82-AC38-AEFDA5F0DC2C}"/>
              </a:ext>
            </a:extLst>
          </p:cNvPr>
          <p:cNvCxnSpPr/>
          <p:nvPr/>
        </p:nvCxnSpPr>
        <p:spPr>
          <a:xfrm flipV="1">
            <a:off x="6213442" y="5326672"/>
            <a:ext cx="0" cy="45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5C80369-169E-4DAC-B86A-BA5EA1EF214B}"/>
              </a:ext>
            </a:extLst>
          </p:cNvPr>
          <p:cNvSpPr txBox="1"/>
          <p:nvPr/>
        </p:nvSpPr>
        <p:spPr>
          <a:xfrm>
            <a:off x="5780110" y="5737553"/>
            <a:ext cx="97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 ExtraBold" panose="020B0600000101010101"/>
              </a:rPr>
              <a:t>Real </a:t>
            </a:r>
            <a:r>
              <a:rPr lang="en-US" altLang="ko-KR" sz="3200" dirty="0">
                <a:ea typeface="나눔스퀘어 ExtraBold" panose="020B0600000101010101"/>
              </a:rPr>
              <a:t>B</a:t>
            </a:r>
            <a:endParaRPr lang="ko-KR" altLang="en-US" sz="3200" dirty="0">
              <a:ea typeface="나눔스퀘어 ExtraBold" panose="020B0600000101010101"/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CFE520E-12D6-42DF-A052-09BEE1EA2D87}"/>
              </a:ext>
            </a:extLst>
          </p:cNvPr>
          <p:cNvCxnSpPr/>
          <p:nvPr/>
        </p:nvCxnSpPr>
        <p:spPr>
          <a:xfrm>
            <a:off x="7509792" y="4977508"/>
            <a:ext cx="655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D74CDD9-66B5-4563-85D6-9035C8106C34}"/>
              </a:ext>
            </a:extLst>
          </p:cNvPr>
          <p:cNvSpPr txBox="1"/>
          <p:nvPr/>
        </p:nvSpPr>
        <p:spPr>
          <a:xfrm>
            <a:off x="3094074" y="4667272"/>
            <a:ext cx="1720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 ExtraBold" panose="020B0600000101010101"/>
              </a:rPr>
              <a:t>fake </a:t>
            </a:r>
            <a:r>
              <a:rPr lang="en-US" altLang="ko-KR" sz="3200" dirty="0">
                <a:ea typeface="나눔스퀘어 ExtraBold" panose="020B0600000101010101"/>
              </a:rPr>
              <a:t>B</a:t>
            </a:r>
            <a:endParaRPr lang="ko-KR" altLang="en-US" sz="3200" dirty="0">
              <a:ea typeface="나눔스퀘어 ExtraBold" panose="020B0600000101010101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12016B2-2B37-46DF-88D1-A95E4AFA8B63}"/>
              </a:ext>
            </a:extLst>
          </p:cNvPr>
          <p:cNvSpPr txBox="1"/>
          <p:nvPr/>
        </p:nvSpPr>
        <p:spPr>
          <a:xfrm>
            <a:off x="5161454" y="3739003"/>
            <a:ext cx="97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 ExtraBold" panose="020B0600000101010101"/>
              </a:rPr>
              <a:t>Real </a:t>
            </a:r>
            <a:r>
              <a:rPr lang="en-US" altLang="ko-KR" sz="3200" dirty="0">
                <a:ea typeface="나눔스퀘어 ExtraBold" panose="020B0600000101010101"/>
              </a:rPr>
              <a:t>A</a:t>
            </a:r>
            <a:endParaRPr lang="ko-KR" altLang="en-US" sz="3200" dirty="0">
              <a:ea typeface="나눔스퀘어 Extra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21514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8">
            <a:extLst>
              <a:ext uri="{FF2B5EF4-FFF2-40B4-BE49-F238E27FC236}">
                <a16:creationId xmlns:a16="http://schemas.microsoft.com/office/drawing/2014/main" id="{644D6241-7760-41CC-A122-0834BA8B497C}"/>
              </a:ext>
            </a:extLst>
          </p:cNvPr>
          <p:cNvSpPr/>
          <p:nvPr/>
        </p:nvSpPr>
        <p:spPr>
          <a:xfrm>
            <a:off x="493775" y="757102"/>
            <a:ext cx="521904" cy="34724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A667F70-A605-4D01-B2EE-76EA65A4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6230" y="6356350"/>
            <a:ext cx="2743200" cy="365125"/>
          </a:xfrm>
        </p:spPr>
        <p:txBody>
          <a:bodyPr/>
          <a:lstStyle/>
          <a:p>
            <a:fld id="{F409FE90-5B7F-0140-A643-0786B525750B}" type="slidenum">
              <a:rPr lang="en-US" smtClean="0"/>
              <a:t>9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DC2B2-E3B2-41D4-8AB6-B0168C94F519}"/>
              </a:ext>
            </a:extLst>
          </p:cNvPr>
          <p:cNvSpPr txBox="1"/>
          <p:nvPr/>
        </p:nvSpPr>
        <p:spPr>
          <a:xfrm>
            <a:off x="761788" y="1057940"/>
            <a:ext cx="7972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 ExtraBold" panose="020B0600000101010101"/>
              </a:rPr>
              <a:t>Discriminator loss</a:t>
            </a:r>
          </a:p>
          <a:p>
            <a:endParaRPr lang="ko-KR" altLang="en-US" sz="2400" b="1" dirty="0">
              <a:ea typeface="나눔스퀘어 ExtraBold" panose="020B0600000101010101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0167D0B-8DDC-417D-93C6-898F609B1A79}"/>
              </a:ext>
            </a:extLst>
          </p:cNvPr>
          <p:cNvSpPr/>
          <p:nvPr/>
        </p:nvSpPr>
        <p:spPr>
          <a:xfrm>
            <a:off x="761788" y="669935"/>
            <a:ext cx="1678904" cy="294361"/>
          </a:xfrm>
          <a:prstGeom prst="roundRect">
            <a:avLst/>
          </a:prstGeom>
          <a:solidFill>
            <a:srgbClr val="062564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bg1"/>
                </a:solidFill>
                <a:latin typeface="나눔스퀘어" panose="020B0600000101010101" pitchFamily="50" charset="-127"/>
                <a:ea typeface="나눔스퀘어 ExtraBold" panose="020B0600000101010101"/>
              </a:rPr>
              <a:t>모델 설명</a:t>
            </a:r>
            <a:endParaRPr lang="ko-KR" altLang="en-US" sz="1300" b="1" dirty="0">
              <a:solidFill>
                <a:schemeClr val="bg1"/>
              </a:solidFill>
              <a:latin typeface="나눔스퀘어" panose="020B0600000101010101" pitchFamily="50" charset="-127"/>
              <a:ea typeface="나눔스퀘어 ExtraBold" panose="020B0600000101010101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5507157" y="5319847"/>
            <a:ext cx="875776" cy="875603"/>
            <a:chOff x="3552851" y="3508151"/>
            <a:chExt cx="2615602" cy="2615087"/>
          </a:xfrm>
        </p:grpSpPr>
        <p:sp>
          <p:nvSpPr>
            <p:cNvPr id="151" name="정육면체 150"/>
            <p:cNvSpPr/>
            <p:nvPr/>
          </p:nvSpPr>
          <p:spPr>
            <a:xfrm>
              <a:off x="3851921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정육면체 151"/>
            <p:cNvSpPr/>
            <p:nvPr/>
          </p:nvSpPr>
          <p:spPr>
            <a:xfrm>
              <a:off x="4283968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정육면체 152"/>
            <p:cNvSpPr/>
            <p:nvPr/>
          </p:nvSpPr>
          <p:spPr>
            <a:xfrm>
              <a:off x="4717255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정육면체 153"/>
            <p:cNvSpPr/>
            <p:nvPr/>
          </p:nvSpPr>
          <p:spPr>
            <a:xfrm>
              <a:off x="5153096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정육면체 154"/>
            <p:cNvSpPr/>
            <p:nvPr/>
          </p:nvSpPr>
          <p:spPr>
            <a:xfrm>
              <a:off x="3703141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정육면체 155"/>
            <p:cNvSpPr/>
            <p:nvPr/>
          </p:nvSpPr>
          <p:spPr>
            <a:xfrm>
              <a:off x="4135188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정육면체 156"/>
            <p:cNvSpPr/>
            <p:nvPr/>
          </p:nvSpPr>
          <p:spPr>
            <a:xfrm>
              <a:off x="4568475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정육면체 157"/>
            <p:cNvSpPr/>
            <p:nvPr/>
          </p:nvSpPr>
          <p:spPr>
            <a:xfrm>
              <a:off x="5004316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정육면체 158"/>
            <p:cNvSpPr/>
            <p:nvPr/>
          </p:nvSpPr>
          <p:spPr>
            <a:xfrm>
              <a:off x="3851921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정육면체 159"/>
            <p:cNvSpPr/>
            <p:nvPr/>
          </p:nvSpPr>
          <p:spPr>
            <a:xfrm>
              <a:off x="3703141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정육면체 160"/>
            <p:cNvSpPr/>
            <p:nvPr/>
          </p:nvSpPr>
          <p:spPr>
            <a:xfrm>
              <a:off x="4283968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정육면체 161"/>
            <p:cNvSpPr/>
            <p:nvPr/>
          </p:nvSpPr>
          <p:spPr>
            <a:xfrm>
              <a:off x="4135188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정육면체 162"/>
            <p:cNvSpPr/>
            <p:nvPr/>
          </p:nvSpPr>
          <p:spPr>
            <a:xfrm>
              <a:off x="4717255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정육면체 163"/>
            <p:cNvSpPr/>
            <p:nvPr/>
          </p:nvSpPr>
          <p:spPr>
            <a:xfrm>
              <a:off x="4568475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정육면체 164"/>
            <p:cNvSpPr/>
            <p:nvPr/>
          </p:nvSpPr>
          <p:spPr>
            <a:xfrm>
              <a:off x="5153096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정육면체 165"/>
            <p:cNvSpPr/>
            <p:nvPr/>
          </p:nvSpPr>
          <p:spPr>
            <a:xfrm>
              <a:off x="5004316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정육면체 166"/>
            <p:cNvSpPr/>
            <p:nvPr/>
          </p:nvSpPr>
          <p:spPr>
            <a:xfrm>
              <a:off x="3851921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정육면체 167"/>
            <p:cNvSpPr/>
            <p:nvPr/>
          </p:nvSpPr>
          <p:spPr>
            <a:xfrm>
              <a:off x="4283968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정육면체 168"/>
            <p:cNvSpPr/>
            <p:nvPr/>
          </p:nvSpPr>
          <p:spPr>
            <a:xfrm>
              <a:off x="4717255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정육면체 169"/>
            <p:cNvSpPr/>
            <p:nvPr/>
          </p:nvSpPr>
          <p:spPr>
            <a:xfrm>
              <a:off x="5153096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정육면체 170"/>
            <p:cNvSpPr/>
            <p:nvPr/>
          </p:nvSpPr>
          <p:spPr>
            <a:xfrm>
              <a:off x="3703141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정육면체 171"/>
            <p:cNvSpPr/>
            <p:nvPr/>
          </p:nvSpPr>
          <p:spPr>
            <a:xfrm>
              <a:off x="4135188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정육면체 172"/>
            <p:cNvSpPr/>
            <p:nvPr/>
          </p:nvSpPr>
          <p:spPr>
            <a:xfrm>
              <a:off x="4568475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정육면체 173"/>
            <p:cNvSpPr/>
            <p:nvPr/>
          </p:nvSpPr>
          <p:spPr>
            <a:xfrm>
              <a:off x="5004316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정육면체 174"/>
            <p:cNvSpPr/>
            <p:nvPr/>
          </p:nvSpPr>
          <p:spPr>
            <a:xfrm>
              <a:off x="3552851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정육면체 175"/>
            <p:cNvSpPr/>
            <p:nvPr/>
          </p:nvSpPr>
          <p:spPr>
            <a:xfrm>
              <a:off x="3984898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정육면체 176"/>
            <p:cNvSpPr/>
            <p:nvPr/>
          </p:nvSpPr>
          <p:spPr>
            <a:xfrm>
              <a:off x="4418185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정육면체 177"/>
            <p:cNvSpPr/>
            <p:nvPr/>
          </p:nvSpPr>
          <p:spPr>
            <a:xfrm>
              <a:off x="4854026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정육면체 178"/>
            <p:cNvSpPr/>
            <p:nvPr/>
          </p:nvSpPr>
          <p:spPr>
            <a:xfrm>
              <a:off x="3552851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정육면체 179"/>
            <p:cNvSpPr/>
            <p:nvPr/>
          </p:nvSpPr>
          <p:spPr>
            <a:xfrm>
              <a:off x="3984898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정육면체 180"/>
            <p:cNvSpPr/>
            <p:nvPr/>
          </p:nvSpPr>
          <p:spPr>
            <a:xfrm>
              <a:off x="4418185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정육면체 181"/>
            <p:cNvSpPr/>
            <p:nvPr/>
          </p:nvSpPr>
          <p:spPr>
            <a:xfrm>
              <a:off x="4854026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정육면체 182"/>
            <p:cNvSpPr/>
            <p:nvPr/>
          </p:nvSpPr>
          <p:spPr>
            <a:xfrm>
              <a:off x="3552851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정육면체 183"/>
            <p:cNvSpPr/>
            <p:nvPr/>
          </p:nvSpPr>
          <p:spPr>
            <a:xfrm>
              <a:off x="3984898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정육면체 184"/>
            <p:cNvSpPr/>
            <p:nvPr/>
          </p:nvSpPr>
          <p:spPr>
            <a:xfrm>
              <a:off x="4418185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정육면체 185"/>
            <p:cNvSpPr/>
            <p:nvPr/>
          </p:nvSpPr>
          <p:spPr>
            <a:xfrm>
              <a:off x="4854026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정육면체 186"/>
            <p:cNvSpPr/>
            <p:nvPr/>
          </p:nvSpPr>
          <p:spPr>
            <a:xfrm>
              <a:off x="3552851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정육면체 187"/>
            <p:cNvSpPr/>
            <p:nvPr/>
          </p:nvSpPr>
          <p:spPr>
            <a:xfrm>
              <a:off x="3984898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정육면체 188"/>
            <p:cNvSpPr/>
            <p:nvPr/>
          </p:nvSpPr>
          <p:spPr>
            <a:xfrm>
              <a:off x="4418185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정육면체 189"/>
            <p:cNvSpPr/>
            <p:nvPr/>
          </p:nvSpPr>
          <p:spPr>
            <a:xfrm>
              <a:off x="4854026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정육면체 190"/>
            <p:cNvSpPr/>
            <p:nvPr/>
          </p:nvSpPr>
          <p:spPr>
            <a:xfrm>
              <a:off x="3552851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정육면체 191"/>
            <p:cNvSpPr/>
            <p:nvPr/>
          </p:nvSpPr>
          <p:spPr>
            <a:xfrm>
              <a:off x="3984898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정육면체 192"/>
            <p:cNvSpPr/>
            <p:nvPr/>
          </p:nvSpPr>
          <p:spPr>
            <a:xfrm>
              <a:off x="4418185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정육면체 193"/>
            <p:cNvSpPr/>
            <p:nvPr/>
          </p:nvSpPr>
          <p:spPr>
            <a:xfrm>
              <a:off x="4854026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정육면체 194"/>
            <p:cNvSpPr/>
            <p:nvPr/>
          </p:nvSpPr>
          <p:spPr>
            <a:xfrm>
              <a:off x="5592389" y="525420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정육면체 195"/>
            <p:cNvSpPr/>
            <p:nvPr/>
          </p:nvSpPr>
          <p:spPr>
            <a:xfrm>
              <a:off x="5443609" y="540660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정육면체 196"/>
            <p:cNvSpPr/>
            <p:nvPr/>
          </p:nvSpPr>
          <p:spPr>
            <a:xfrm>
              <a:off x="5592389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정육면체 197"/>
            <p:cNvSpPr/>
            <p:nvPr/>
          </p:nvSpPr>
          <p:spPr>
            <a:xfrm>
              <a:off x="5443609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정육면체 198"/>
            <p:cNvSpPr/>
            <p:nvPr/>
          </p:nvSpPr>
          <p:spPr>
            <a:xfrm>
              <a:off x="5592389" y="4381798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정육면체 199"/>
            <p:cNvSpPr/>
            <p:nvPr/>
          </p:nvSpPr>
          <p:spPr>
            <a:xfrm>
              <a:off x="5443609" y="4534199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정육면체 200"/>
            <p:cNvSpPr/>
            <p:nvPr/>
          </p:nvSpPr>
          <p:spPr>
            <a:xfrm>
              <a:off x="5592389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정육면체 201"/>
            <p:cNvSpPr/>
            <p:nvPr/>
          </p:nvSpPr>
          <p:spPr>
            <a:xfrm>
              <a:off x="5443609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정육면체 202"/>
            <p:cNvSpPr/>
            <p:nvPr/>
          </p:nvSpPr>
          <p:spPr>
            <a:xfrm>
              <a:off x="5592389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정육면체 203"/>
            <p:cNvSpPr/>
            <p:nvPr/>
          </p:nvSpPr>
          <p:spPr>
            <a:xfrm>
              <a:off x="5443609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정육면체 204"/>
            <p:cNvSpPr/>
            <p:nvPr/>
          </p:nvSpPr>
          <p:spPr>
            <a:xfrm>
              <a:off x="5293319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정육면체 205"/>
            <p:cNvSpPr/>
            <p:nvPr/>
          </p:nvSpPr>
          <p:spPr>
            <a:xfrm>
              <a:off x="5293319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정육면체 206"/>
            <p:cNvSpPr/>
            <p:nvPr/>
          </p:nvSpPr>
          <p:spPr>
            <a:xfrm>
              <a:off x="5293319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정육면체 207"/>
            <p:cNvSpPr/>
            <p:nvPr/>
          </p:nvSpPr>
          <p:spPr>
            <a:xfrm>
              <a:off x="5293319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정육면체 208"/>
            <p:cNvSpPr/>
            <p:nvPr/>
          </p:nvSpPr>
          <p:spPr>
            <a:xfrm>
              <a:off x="5293319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5631652" y="5626165"/>
            <a:ext cx="504056" cy="36933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A`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grpSp>
        <p:nvGrpSpPr>
          <p:cNvPr id="211" name="그룹 210"/>
          <p:cNvGrpSpPr/>
          <p:nvPr/>
        </p:nvGrpSpPr>
        <p:grpSpPr>
          <a:xfrm>
            <a:off x="5507157" y="444102"/>
            <a:ext cx="875776" cy="875603"/>
            <a:chOff x="3552851" y="3508151"/>
            <a:chExt cx="2615602" cy="2615087"/>
          </a:xfrm>
        </p:grpSpPr>
        <p:sp>
          <p:nvSpPr>
            <p:cNvPr id="212" name="정육면체 211"/>
            <p:cNvSpPr/>
            <p:nvPr/>
          </p:nvSpPr>
          <p:spPr>
            <a:xfrm>
              <a:off x="3851921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정육면체 212"/>
            <p:cNvSpPr/>
            <p:nvPr/>
          </p:nvSpPr>
          <p:spPr>
            <a:xfrm>
              <a:off x="4283968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정육면체 213"/>
            <p:cNvSpPr/>
            <p:nvPr/>
          </p:nvSpPr>
          <p:spPr>
            <a:xfrm>
              <a:off x="4717255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정육면체 214"/>
            <p:cNvSpPr/>
            <p:nvPr/>
          </p:nvSpPr>
          <p:spPr>
            <a:xfrm>
              <a:off x="5153096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정육면체 215"/>
            <p:cNvSpPr/>
            <p:nvPr/>
          </p:nvSpPr>
          <p:spPr>
            <a:xfrm>
              <a:off x="3703141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정육면체 216"/>
            <p:cNvSpPr/>
            <p:nvPr/>
          </p:nvSpPr>
          <p:spPr>
            <a:xfrm>
              <a:off x="4135188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정육면체 217"/>
            <p:cNvSpPr/>
            <p:nvPr/>
          </p:nvSpPr>
          <p:spPr>
            <a:xfrm>
              <a:off x="4568475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정육면체 218"/>
            <p:cNvSpPr/>
            <p:nvPr/>
          </p:nvSpPr>
          <p:spPr>
            <a:xfrm>
              <a:off x="5004316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정육면체 219"/>
            <p:cNvSpPr/>
            <p:nvPr/>
          </p:nvSpPr>
          <p:spPr>
            <a:xfrm>
              <a:off x="3851921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정육면체 220"/>
            <p:cNvSpPr/>
            <p:nvPr/>
          </p:nvSpPr>
          <p:spPr>
            <a:xfrm>
              <a:off x="3703141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정육면체 221"/>
            <p:cNvSpPr/>
            <p:nvPr/>
          </p:nvSpPr>
          <p:spPr>
            <a:xfrm>
              <a:off x="4283968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정육면체 222"/>
            <p:cNvSpPr/>
            <p:nvPr/>
          </p:nvSpPr>
          <p:spPr>
            <a:xfrm>
              <a:off x="4135188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정육면체 223"/>
            <p:cNvSpPr/>
            <p:nvPr/>
          </p:nvSpPr>
          <p:spPr>
            <a:xfrm>
              <a:off x="4717255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정육면체 224"/>
            <p:cNvSpPr/>
            <p:nvPr/>
          </p:nvSpPr>
          <p:spPr>
            <a:xfrm>
              <a:off x="4568475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정육면체 225"/>
            <p:cNvSpPr/>
            <p:nvPr/>
          </p:nvSpPr>
          <p:spPr>
            <a:xfrm>
              <a:off x="5153096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정육면체 226"/>
            <p:cNvSpPr/>
            <p:nvPr/>
          </p:nvSpPr>
          <p:spPr>
            <a:xfrm>
              <a:off x="5004316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정육면체 227"/>
            <p:cNvSpPr/>
            <p:nvPr/>
          </p:nvSpPr>
          <p:spPr>
            <a:xfrm>
              <a:off x="3851921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정육면체 228"/>
            <p:cNvSpPr/>
            <p:nvPr/>
          </p:nvSpPr>
          <p:spPr>
            <a:xfrm>
              <a:off x="4283968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정육면체 229"/>
            <p:cNvSpPr/>
            <p:nvPr/>
          </p:nvSpPr>
          <p:spPr>
            <a:xfrm>
              <a:off x="4717255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정육면체 230"/>
            <p:cNvSpPr/>
            <p:nvPr/>
          </p:nvSpPr>
          <p:spPr>
            <a:xfrm>
              <a:off x="5153096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정육면체 231"/>
            <p:cNvSpPr/>
            <p:nvPr/>
          </p:nvSpPr>
          <p:spPr>
            <a:xfrm>
              <a:off x="3703141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정육면체 232"/>
            <p:cNvSpPr/>
            <p:nvPr/>
          </p:nvSpPr>
          <p:spPr>
            <a:xfrm>
              <a:off x="4135188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정육면체 233"/>
            <p:cNvSpPr/>
            <p:nvPr/>
          </p:nvSpPr>
          <p:spPr>
            <a:xfrm>
              <a:off x="4568475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정육면체 234"/>
            <p:cNvSpPr/>
            <p:nvPr/>
          </p:nvSpPr>
          <p:spPr>
            <a:xfrm>
              <a:off x="5004316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정육면체 235"/>
            <p:cNvSpPr/>
            <p:nvPr/>
          </p:nvSpPr>
          <p:spPr>
            <a:xfrm>
              <a:off x="3552851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정육면체 236"/>
            <p:cNvSpPr/>
            <p:nvPr/>
          </p:nvSpPr>
          <p:spPr>
            <a:xfrm>
              <a:off x="3984898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정육면체 237"/>
            <p:cNvSpPr/>
            <p:nvPr/>
          </p:nvSpPr>
          <p:spPr>
            <a:xfrm>
              <a:off x="4418185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정육면체 238"/>
            <p:cNvSpPr/>
            <p:nvPr/>
          </p:nvSpPr>
          <p:spPr>
            <a:xfrm>
              <a:off x="4854026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정육면체 239"/>
            <p:cNvSpPr/>
            <p:nvPr/>
          </p:nvSpPr>
          <p:spPr>
            <a:xfrm>
              <a:off x="3552851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정육면체 240"/>
            <p:cNvSpPr/>
            <p:nvPr/>
          </p:nvSpPr>
          <p:spPr>
            <a:xfrm>
              <a:off x="3984898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정육면체 241"/>
            <p:cNvSpPr/>
            <p:nvPr/>
          </p:nvSpPr>
          <p:spPr>
            <a:xfrm>
              <a:off x="4418185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정육면체 242"/>
            <p:cNvSpPr/>
            <p:nvPr/>
          </p:nvSpPr>
          <p:spPr>
            <a:xfrm>
              <a:off x="4854026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정육면체 243"/>
            <p:cNvSpPr/>
            <p:nvPr/>
          </p:nvSpPr>
          <p:spPr>
            <a:xfrm>
              <a:off x="3552851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정육면체 244"/>
            <p:cNvSpPr/>
            <p:nvPr/>
          </p:nvSpPr>
          <p:spPr>
            <a:xfrm>
              <a:off x="3984898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정육면체 245"/>
            <p:cNvSpPr/>
            <p:nvPr/>
          </p:nvSpPr>
          <p:spPr>
            <a:xfrm>
              <a:off x="4418185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정육면체 246"/>
            <p:cNvSpPr/>
            <p:nvPr/>
          </p:nvSpPr>
          <p:spPr>
            <a:xfrm>
              <a:off x="4854026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정육면체 247"/>
            <p:cNvSpPr/>
            <p:nvPr/>
          </p:nvSpPr>
          <p:spPr>
            <a:xfrm>
              <a:off x="3552851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정육면체 248"/>
            <p:cNvSpPr/>
            <p:nvPr/>
          </p:nvSpPr>
          <p:spPr>
            <a:xfrm>
              <a:off x="3984898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정육면체 249"/>
            <p:cNvSpPr/>
            <p:nvPr/>
          </p:nvSpPr>
          <p:spPr>
            <a:xfrm>
              <a:off x="4418185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정육면체 250"/>
            <p:cNvSpPr/>
            <p:nvPr/>
          </p:nvSpPr>
          <p:spPr>
            <a:xfrm>
              <a:off x="4854026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정육면체 251"/>
            <p:cNvSpPr/>
            <p:nvPr/>
          </p:nvSpPr>
          <p:spPr>
            <a:xfrm>
              <a:off x="3552851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정육면체 252"/>
            <p:cNvSpPr/>
            <p:nvPr/>
          </p:nvSpPr>
          <p:spPr>
            <a:xfrm>
              <a:off x="3984898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정육면체 253"/>
            <p:cNvSpPr/>
            <p:nvPr/>
          </p:nvSpPr>
          <p:spPr>
            <a:xfrm>
              <a:off x="4418185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정육면체 254"/>
            <p:cNvSpPr/>
            <p:nvPr/>
          </p:nvSpPr>
          <p:spPr>
            <a:xfrm>
              <a:off x="4854026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정육면체 255"/>
            <p:cNvSpPr/>
            <p:nvPr/>
          </p:nvSpPr>
          <p:spPr>
            <a:xfrm>
              <a:off x="5592389" y="525420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정육면체 256"/>
            <p:cNvSpPr/>
            <p:nvPr/>
          </p:nvSpPr>
          <p:spPr>
            <a:xfrm>
              <a:off x="5443609" y="540660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정육면체 257"/>
            <p:cNvSpPr/>
            <p:nvPr/>
          </p:nvSpPr>
          <p:spPr>
            <a:xfrm>
              <a:off x="5592389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정육면체 258"/>
            <p:cNvSpPr/>
            <p:nvPr/>
          </p:nvSpPr>
          <p:spPr>
            <a:xfrm>
              <a:off x="5443609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정육면체 259"/>
            <p:cNvSpPr/>
            <p:nvPr/>
          </p:nvSpPr>
          <p:spPr>
            <a:xfrm>
              <a:off x="5592389" y="4381798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정육면체 260"/>
            <p:cNvSpPr/>
            <p:nvPr/>
          </p:nvSpPr>
          <p:spPr>
            <a:xfrm>
              <a:off x="5443609" y="4534199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정육면체 261"/>
            <p:cNvSpPr/>
            <p:nvPr/>
          </p:nvSpPr>
          <p:spPr>
            <a:xfrm>
              <a:off x="5592389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정육면체 262"/>
            <p:cNvSpPr/>
            <p:nvPr/>
          </p:nvSpPr>
          <p:spPr>
            <a:xfrm>
              <a:off x="5443609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정육면체 263"/>
            <p:cNvSpPr/>
            <p:nvPr/>
          </p:nvSpPr>
          <p:spPr>
            <a:xfrm>
              <a:off x="5592389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정육면체 264"/>
            <p:cNvSpPr/>
            <p:nvPr/>
          </p:nvSpPr>
          <p:spPr>
            <a:xfrm>
              <a:off x="5443609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정육면체 265"/>
            <p:cNvSpPr/>
            <p:nvPr/>
          </p:nvSpPr>
          <p:spPr>
            <a:xfrm>
              <a:off x="5293319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정육면체 266"/>
            <p:cNvSpPr/>
            <p:nvPr/>
          </p:nvSpPr>
          <p:spPr>
            <a:xfrm>
              <a:off x="5293319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정육면체 267"/>
            <p:cNvSpPr/>
            <p:nvPr/>
          </p:nvSpPr>
          <p:spPr>
            <a:xfrm>
              <a:off x="5293319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정육면체 268"/>
            <p:cNvSpPr/>
            <p:nvPr/>
          </p:nvSpPr>
          <p:spPr>
            <a:xfrm>
              <a:off x="5293319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정육면체 269"/>
            <p:cNvSpPr/>
            <p:nvPr/>
          </p:nvSpPr>
          <p:spPr>
            <a:xfrm>
              <a:off x="5293319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1" name="아래쪽 화살표 270"/>
          <p:cNvSpPr/>
          <p:nvPr/>
        </p:nvSpPr>
        <p:spPr>
          <a:xfrm>
            <a:off x="5801880" y="4570201"/>
            <a:ext cx="286330" cy="74964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아래쪽 화살표 271"/>
          <p:cNvSpPr/>
          <p:nvPr/>
        </p:nvSpPr>
        <p:spPr>
          <a:xfrm rot="10800000">
            <a:off x="5801881" y="1319704"/>
            <a:ext cx="286330" cy="74964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3" name="그룹 272"/>
          <p:cNvGrpSpPr/>
          <p:nvPr/>
        </p:nvGrpSpPr>
        <p:grpSpPr>
          <a:xfrm>
            <a:off x="5507157" y="2069350"/>
            <a:ext cx="875776" cy="875603"/>
            <a:chOff x="3552851" y="3508151"/>
            <a:chExt cx="2615602" cy="2615087"/>
          </a:xfrm>
        </p:grpSpPr>
        <p:sp>
          <p:nvSpPr>
            <p:cNvPr id="274" name="정육면체 273"/>
            <p:cNvSpPr/>
            <p:nvPr/>
          </p:nvSpPr>
          <p:spPr>
            <a:xfrm>
              <a:off x="3851921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정육면체 274"/>
            <p:cNvSpPr/>
            <p:nvPr/>
          </p:nvSpPr>
          <p:spPr>
            <a:xfrm>
              <a:off x="4283968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정육면체 275"/>
            <p:cNvSpPr/>
            <p:nvPr/>
          </p:nvSpPr>
          <p:spPr>
            <a:xfrm>
              <a:off x="4717255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정육면체 276"/>
            <p:cNvSpPr/>
            <p:nvPr/>
          </p:nvSpPr>
          <p:spPr>
            <a:xfrm>
              <a:off x="5153096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정육면체 277"/>
            <p:cNvSpPr/>
            <p:nvPr/>
          </p:nvSpPr>
          <p:spPr>
            <a:xfrm>
              <a:off x="3703141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정육면체 278"/>
            <p:cNvSpPr/>
            <p:nvPr/>
          </p:nvSpPr>
          <p:spPr>
            <a:xfrm>
              <a:off x="4135188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정육면체 279"/>
            <p:cNvSpPr/>
            <p:nvPr/>
          </p:nvSpPr>
          <p:spPr>
            <a:xfrm>
              <a:off x="4568475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정육면체 280"/>
            <p:cNvSpPr/>
            <p:nvPr/>
          </p:nvSpPr>
          <p:spPr>
            <a:xfrm>
              <a:off x="5004316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정육면체 281"/>
            <p:cNvSpPr/>
            <p:nvPr/>
          </p:nvSpPr>
          <p:spPr>
            <a:xfrm>
              <a:off x="3851921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정육면체 282"/>
            <p:cNvSpPr/>
            <p:nvPr/>
          </p:nvSpPr>
          <p:spPr>
            <a:xfrm>
              <a:off x="3703141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정육면체 283"/>
            <p:cNvSpPr/>
            <p:nvPr/>
          </p:nvSpPr>
          <p:spPr>
            <a:xfrm>
              <a:off x="4283968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정육면체 284"/>
            <p:cNvSpPr/>
            <p:nvPr/>
          </p:nvSpPr>
          <p:spPr>
            <a:xfrm>
              <a:off x="4135188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정육면체 285"/>
            <p:cNvSpPr/>
            <p:nvPr/>
          </p:nvSpPr>
          <p:spPr>
            <a:xfrm>
              <a:off x="4717255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정육면체 286"/>
            <p:cNvSpPr/>
            <p:nvPr/>
          </p:nvSpPr>
          <p:spPr>
            <a:xfrm>
              <a:off x="4568475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정육면체 287"/>
            <p:cNvSpPr/>
            <p:nvPr/>
          </p:nvSpPr>
          <p:spPr>
            <a:xfrm>
              <a:off x="5153096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정육면체 288"/>
            <p:cNvSpPr/>
            <p:nvPr/>
          </p:nvSpPr>
          <p:spPr>
            <a:xfrm>
              <a:off x="5004316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정육면체 289"/>
            <p:cNvSpPr/>
            <p:nvPr/>
          </p:nvSpPr>
          <p:spPr>
            <a:xfrm>
              <a:off x="3851921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정육면체 290"/>
            <p:cNvSpPr/>
            <p:nvPr/>
          </p:nvSpPr>
          <p:spPr>
            <a:xfrm>
              <a:off x="4283968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정육면체 291"/>
            <p:cNvSpPr/>
            <p:nvPr/>
          </p:nvSpPr>
          <p:spPr>
            <a:xfrm>
              <a:off x="4717255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정육면체 292"/>
            <p:cNvSpPr/>
            <p:nvPr/>
          </p:nvSpPr>
          <p:spPr>
            <a:xfrm>
              <a:off x="5153096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정육면체 293"/>
            <p:cNvSpPr/>
            <p:nvPr/>
          </p:nvSpPr>
          <p:spPr>
            <a:xfrm>
              <a:off x="3703141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정육면체 294"/>
            <p:cNvSpPr/>
            <p:nvPr/>
          </p:nvSpPr>
          <p:spPr>
            <a:xfrm>
              <a:off x="4135188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정육면체 295"/>
            <p:cNvSpPr/>
            <p:nvPr/>
          </p:nvSpPr>
          <p:spPr>
            <a:xfrm>
              <a:off x="4568475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정육면체 296"/>
            <p:cNvSpPr/>
            <p:nvPr/>
          </p:nvSpPr>
          <p:spPr>
            <a:xfrm>
              <a:off x="5004316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정육면체 297"/>
            <p:cNvSpPr/>
            <p:nvPr/>
          </p:nvSpPr>
          <p:spPr>
            <a:xfrm>
              <a:off x="3552851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정육면체 298"/>
            <p:cNvSpPr/>
            <p:nvPr/>
          </p:nvSpPr>
          <p:spPr>
            <a:xfrm>
              <a:off x="3984898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정육면체 299"/>
            <p:cNvSpPr/>
            <p:nvPr/>
          </p:nvSpPr>
          <p:spPr>
            <a:xfrm>
              <a:off x="4418185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정육면체 300"/>
            <p:cNvSpPr/>
            <p:nvPr/>
          </p:nvSpPr>
          <p:spPr>
            <a:xfrm>
              <a:off x="4854026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정육면체 301"/>
            <p:cNvSpPr/>
            <p:nvPr/>
          </p:nvSpPr>
          <p:spPr>
            <a:xfrm>
              <a:off x="3552851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정육면체 302"/>
            <p:cNvSpPr/>
            <p:nvPr/>
          </p:nvSpPr>
          <p:spPr>
            <a:xfrm>
              <a:off x="3984898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정육면체 303"/>
            <p:cNvSpPr/>
            <p:nvPr/>
          </p:nvSpPr>
          <p:spPr>
            <a:xfrm>
              <a:off x="4418185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정육면체 304"/>
            <p:cNvSpPr/>
            <p:nvPr/>
          </p:nvSpPr>
          <p:spPr>
            <a:xfrm>
              <a:off x="4854026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정육면체 305"/>
            <p:cNvSpPr/>
            <p:nvPr/>
          </p:nvSpPr>
          <p:spPr>
            <a:xfrm>
              <a:off x="3552851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정육면체 306"/>
            <p:cNvSpPr/>
            <p:nvPr/>
          </p:nvSpPr>
          <p:spPr>
            <a:xfrm>
              <a:off x="3984898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정육면체 307"/>
            <p:cNvSpPr/>
            <p:nvPr/>
          </p:nvSpPr>
          <p:spPr>
            <a:xfrm>
              <a:off x="4418185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정육면체 308"/>
            <p:cNvSpPr/>
            <p:nvPr/>
          </p:nvSpPr>
          <p:spPr>
            <a:xfrm>
              <a:off x="4854026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정육면체 309"/>
            <p:cNvSpPr/>
            <p:nvPr/>
          </p:nvSpPr>
          <p:spPr>
            <a:xfrm>
              <a:off x="3552851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정육면체 310"/>
            <p:cNvSpPr/>
            <p:nvPr/>
          </p:nvSpPr>
          <p:spPr>
            <a:xfrm>
              <a:off x="3984898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정육면체 311"/>
            <p:cNvSpPr/>
            <p:nvPr/>
          </p:nvSpPr>
          <p:spPr>
            <a:xfrm>
              <a:off x="4418185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정육면체 312"/>
            <p:cNvSpPr/>
            <p:nvPr/>
          </p:nvSpPr>
          <p:spPr>
            <a:xfrm>
              <a:off x="4854026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정육면체 313"/>
            <p:cNvSpPr/>
            <p:nvPr/>
          </p:nvSpPr>
          <p:spPr>
            <a:xfrm>
              <a:off x="3552851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정육면체 314"/>
            <p:cNvSpPr/>
            <p:nvPr/>
          </p:nvSpPr>
          <p:spPr>
            <a:xfrm>
              <a:off x="3984898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정육면체 315"/>
            <p:cNvSpPr/>
            <p:nvPr/>
          </p:nvSpPr>
          <p:spPr>
            <a:xfrm>
              <a:off x="4418185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정육면체 316"/>
            <p:cNvSpPr/>
            <p:nvPr/>
          </p:nvSpPr>
          <p:spPr>
            <a:xfrm>
              <a:off x="4854026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정육면체 317"/>
            <p:cNvSpPr/>
            <p:nvPr/>
          </p:nvSpPr>
          <p:spPr>
            <a:xfrm>
              <a:off x="5592389" y="525420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정육면체 318"/>
            <p:cNvSpPr/>
            <p:nvPr/>
          </p:nvSpPr>
          <p:spPr>
            <a:xfrm>
              <a:off x="5443609" y="540660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정육면체 319"/>
            <p:cNvSpPr/>
            <p:nvPr/>
          </p:nvSpPr>
          <p:spPr>
            <a:xfrm>
              <a:off x="5592389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정육면체 320"/>
            <p:cNvSpPr/>
            <p:nvPr/>
          </p:nvSpPr>
          <p:spPr>
            <a:xfrm>
              <a:off x="5443609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정육면체 321"/>
            <p:cNvSpPr/>
            <p:nvPr/>
          </p:nvSpPr>
          <p:spPr>
            <a:xfrm>
              <a:off x="5592389" y="4381798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정육면체 322"/>
            <p:cNvSpPr/>
            <p:nvPr/>
          </p:nvSpPr>
          <p:spPr>
            <a:xfrm>
              <a:off x="5443609" y="4534199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정육면체 323"/>
            <p:cNvSpPr/>
            <p:nvPr/>
          </p:nvSpPr>
          <p:spPr>
            <a:xfrm>
              <a:off x="5592389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정육면체 324"/>
            <p:cNvSpPr/>
            <p:nvPr/>
          </p:nvSpPr>
          <p:spPr>
            <a:xfrm>
              <a:off x="5443609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정육면체 325"/>
            <p:cNvSpPr/>
            <p:nvPr/>
          </p:nvSpPr>
          <p:spPr>
            <a:xfrm>
              <a:off x="5592389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정육면체 326"/>
            <p:cNvSpPr/>
            <p:nvPr/>
          </p:nvSpPr>
          <p:spPr>
            <a:xfrm>
              <a:off x="5443609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정육면체 327"/>
            <p:cNvSpPr/>
            <p:nvPr/>
          </p:nvSpPr>
          <p:spPr>
            <a:xfrm>
              <a:off x="5293319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정육면체 328"/>
            <p:cNvSpPr/>
            <p:nvPr/>
          </p:nvSpPr>
          <p:spPr>
            <a:xfrm>
              <a:off x="5293319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정육면체 329"/>
            <p:cNvSpPr/>
            <p:nvPr/>
          </p:nvSpPr>
          <p:spPr>
            <a:xfrm>
              <a:off x="5293319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정육면체 330"/>
            <p:cNvSpPr/>
            <p:nvPr/>
          </p:nvSpPr>
          <p:spPr>
            <a:xfrm>
              <a:off x="5293319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정육면체 331"/>
            <p:cNvSpPr/>
            <p:nvPr/>
          </p:nvSpPr>
          <p:spPr>
            <a:xfrm>
              <a:off x="5293319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3" name="그룹 332"/>
          <p:cNvGrpSpPr/>
          <p:nvPr/>
        </p:nvGrpSpPr>
        <p:grpSpPr>
          <a:xfrm>
            <a:off x="5507157" y="3694598"/>
            <a:ext cx="875776" cy="875603"/>
            <a:chOff x="3552851" y="3508151"/>
            <a:chExt cx="2615602" cy="2615087"/>
          </a:xfrm>
        </p:grpSpPr>
        <p:sp>
          <p:nvSpPr>
            <p:cNvPr id="334" name="정육면체 333"/>
            <p:cNvSpPr/>
            <p:nvPr/>
          </p:nvSpPr>
          <p:spPr>
            <a:xfrm>
              <a:off x="3851921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정육면체 334"/>
            <p:cNvSpPr/>
            <p:nvPr/>
          </p:nvSpPr>
          <p:spPr>
            <a:xfrm>
              <a:off x="4283968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정육면체 335"/>
            <p:cNvSpPr/>
            <p:nvPr/>
          </p:nvSpPr>
          <p:spPr>
            <a:xfrm>
              <a:off x="4717255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정육면체 336"/>
            <p:cNvSpPr/>
            <p:nvPr/>
          </p:nvSpPr>
          <p:spPr>
            <a:xfrm>
              <a:off x="5153096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정육면체 337"/>
            <p:cNvSpPr/>
            <p:nvPr/>
          </p:nvSpPr>
          <p:spPr>
            <a:xfrm>
              <a:off x="3703141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정육면체 338"/>
            <p:cNvSpPr/>
            <p:nvPr/>
          </p:nvSpPr>
          <p:spPr>
            <a:xfrm>
              <a:off x="4135188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정육면체 339"/>
            <p:cNvSpPr/>
            <p:nvPr/>
          </p:nvSpPr>
          <p:spPr>
            <a:xfrm>
              <a:off x="4568475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정육면체 340"/>
            <p:cNvSpPr/>
            <p:nvPr/>
          </p:nvSpPr>
          <p:spPr>
            <a:xfrm>
              <a:off x="5004316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정육면체 341"/>
            <p:cNvSpPr/>
            <p:nvPr/>
          </p:nvSpPr>
          <p:spPr>
            <a:xfrm>
              <a:off x="3851921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정육면체 342"/>
            <p:cNvSpPr/>
            <p:nvPr/>
          </p:nvSpPr>
          <p:spPr>
            <a:xfrm>
              <a:off x="3703141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정육면체 343"/>
            <p:cNvSpPr/>
            <p:nvPr/>
          </p:nvSpPr>
          <p:spPr>
            <a:xfrm>
              <a:off x="4283968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정육면체 344"/>
            <p:cNvSpPr/>
            <p:nvPr/>
          </p:nvSpPr>
          <p:spPr>
            <a:xfrm>
              <a:off x="4135188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정육면체 345"/>
            <p:cNvSpPr/>
            <p:nvPr/>
          </p:nvSpPr>
          <p:spPr>
            <a:xfrm>
              <a:off x="4717255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정육면체 346"/>
            <p:cNvSpPr/>
            <p:nvPr/>
          </p:nvSpPr>
          <p:spPr>
            <a:xfrm>
              <a:off x="4568475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정육면체 347"/>
            <p:cNvSpPr/>
            <p:nvPr/>
          </p:nvSpPr>
          <p:spPr>
            <a:xfrm>
              <a:off x="5153096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정육면체 348"/>
            <p:cNvSpPr/>
            <p:nvPr/>
          </p:nvSpPr>
          <p:spPr>
            <a:xfrm>
              <a:off x="5004316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정육면체 349"/>
            <p:cNvSpPr/>
            <p:nvPr/>
          </p:nvSpPr>
          <p:spPr>
            <a:xfrm>
              <a:off x="3851921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정육면체 350"/>
            <p:cNvSpPr/>
            <p:nvPr/>
          </p:nvSpPr>
          <p:spPr>
            <a:xfrm>
              <a:off x="4283968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정육면체 351"/>
            <p:cNvSpPr/>
            <p:nvPr/>
          </p:nvSpPr>
          <p:spPr>
            <a:xfrm>
              <a:off x="4717255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정육면체 352"/>
            <p:cNvSpPr/>
            <p:nvPr/>
          </p:nvSpPr>
          <p:spPr>
            <a:xfrm>
              <a:off x="5153096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정육면체 353"/>
            <p:cNvSpPr/>
            <p:nvPr/>
          </p:nvSpPr>
          <p:spPr>
            <a:xfrm>
              <a:off x="3703141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정육면체 354"/>
            <p:cNvSpPr/>
            <p:nvPr/>
          </p:nvSpPr>
          <p:spPr>
            <a:xfrm>
              <a:off x="4135188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정육면체 355"/>
            <p:cNvSpPr/>
            <p:nvPr/>
          </p:nvSpPr>
          <p:spPr>
            <a:xfrm>
              <a:off x="4568475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정육면체 356"/>
            <p:cNvSpPr/>
            <p:nvPr/>
          </p:nvSpPr>
          <p:spPr>
            <a:xfrm>
              <a:off x="5004316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정육면체 357"/>
            <p:cNvSpPr/>
            <p:nvPr/>
          </p:nvSpPr>
          <p:spPr>
            <a:xfrm>
              <a:off x="3552851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정육면체 358"/>
            <p:cNvSpPr/>
            <p:nvPr/>
          </p:nvSpPr>
          <p:spPr>
            <a:xfrm>
              <a:off x="3984898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정육면체 359"/>
            <p:cNvSpPr/>
            <p:nvPr/>
          </p:nvSpPr>
          <p:spPr>
            <a:xfrm>
              <a:off x="4418185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정육면체 360"/>
            <p:cNvSpPr/>
            <p:nvPr/>
          </p:nvSpPr>
          <p:spPr>
            <a:xfrm>
              <a:off x="4854026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정육면체 361"/>
            <p:cNvSpPr/>
            <p:nvPr/>
          </p:nvSpPr>
          <p:spPr>
            <a:xfrm>
              <a:off x="3552851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정육면체 362"/>
            <p:cNvSpPr/>
            <p:nvPr/>
          </p:nvSpPr>
          <p:spPr>
            <a:xfrm>
              <a:off x="3984898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정육면체 363"/>
            <p:cNvSpPr/>
            <p:nvPr/>
          </p:nvSpPr>
          <p:spPr>
            <a:xfrm>
              <a:off x="4418185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정육면체 364"/>
            <p:cNvSpPr/>
            <p:nvPr/>
          </p:nvSpPr>
          <p:spPr>
            <a:xfrm>
              <a:off x="4854026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정육면체 365"/>
            <p:cNvSpPr/>
            <p:nvPr/>
          </p:nvSpPr>
          <p:spPr>
            <a:xfrm>
              <a:off x="3552851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정육면체 366"/>
            <p:cNvSpPr/>
            <p:nvPr/>
          </p:nvSpPr>
          <p:spPr>
            <a:xfrm>
              <a:off x="3984898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정육면체 367"/>
            <p:cNvSpPr/>
            <p:nvPr/>
          </p:nvSpPr>
          <p:spPr>
            <a:xfrm>
              <a:off x="4418185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정육면체 368"/>
            <p:cNvSpPr/>
            <p:nvPr/>
          </p:nvSpPr>
          <p:spPr>
            <a:xfrm>
              <a:off x="4854026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정육면체 369"/>
            <p:cNvSpPr/>
            <p:nvPr/>
          </p:nvSpPr>
          <p:spPr>
            <a:xfrm>
              <a:off x="3552851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정육면체 370"/>
            <p:cNvSpPr/>
            <p:nvPr/>
          </p:nvSpPr>
          <p:spPr>
            <a:xfrm>
              <a:off x="3984898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정육면체 371"/>
            <p:cNvSpPr/>
            <p:nvPr/>
          </p:nvSpPr>
          <p:spPr>
            <a:xfrm>
              <a:off x="4418185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3" name="정육면체 372"/>
            <p:cNvSpPr/>
            <p:nvPr/>
          </p:nvSpPr>
          <p:spPr>
            <a:xfrm>
              <a:off x="4854026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4" name="정육면체 373"/>
            <p:cNvSpPr/>
            <p:nvPr/>
          </p:nvSpPr>
          <p:spPr>
            <a:xfrm>
              <a:off x="3552851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정육면체 374"/>
            <p:cNvSpPr/>
            <p:nvPr/>
          </p:nvSpPr>
          <p:spPr>
            <a:xfrm>
              <a:off x="3984898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정육면체 375"/>
            <p:cNvSpPr/>
            <p:nvPr/>
          </p:nvSpPr>
          <p:spPr>
            <a:xfrm>
              <a:off x="4418185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정육면체 376"/>
            <p:cNvSpPr/>
            <p:nvPr/>
          </p:nvSpPr>
          <p:spPr>
            <a:xfrm>
              <a:off x="4854026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정육면체 377"/>
            <p:cNvSpPr/>
            <p:nvPr/>
          </p:nvSpPr>
          <p:spPr>
            <a:xfrm>
              <a:off x="5592389" y="525420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정육면체 378"/>
            <p:cNvSpPr/>
            <p:nvPr/>
          </p:nvSpPr>
          <p:spPr>
            <a:xfrm>
              <a:off x="5443609" y="540660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0" name="정육면체 379"/>
            <p:cNvSpPr/>
            <p:nvPr/>
          </p:nvSpPr>
          <p:spPr>
            <a:xfrm>
              <a:off x="5592389" y="4813772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정육면체 380"/>
            <p:cNvSpPr/>
            <p:nvPr/>
          </p:nvSpPr>
          <p:spPr>
            <a:xfrm>
              <a:off x="5443609" y="4966173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2" name="정육면체 381"/>
            <p:cNvSpPr/>
            <p:nvPr/>
          </p:nvSpPr>
          <p:spPr>
            <a:xfrm>
              <a:off x="5592389" y="4381798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정육면체 382"/>
            <p:cNvSpPr/>
            <p:nvPr/>
          </p:nvSpPr>
          <p:spPr>
            <a:xfrm>
              <a:off x="5443609" y="4534199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정육면체 383"/>
            <p:cNvSpPr/>
            <p:nvPr/>
          </p:nvSpPr>
          <p:spPr>
            <a:xfrm>
              <a:off x="5592389" y="3940125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정육면체 384"/>
            <p:cNvSpPr/>
            <p:nvPr/>
          </p:nvSpPr>
          <p:spPr>
            <a:xfrm>
              <a:off x="5443609" y="4092526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정육면체 385"/>
            <p:cNvSpPr/>
            <p:nvPr/>
          </p:nvSpPr>
          <p:spPr>
            <a:xfrm>
              <a:off x="5592389" y="3508151"/>
              <a:ext cx="576064" cy="576064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정육면체 386"/>
            <p:cNvSpPr/>
            <p:nvPr/>
          </p:nvSpPr>
          <p:spPr>
            <a:xfrm>
              <a:off x="5443609" y="3660552"/>
              <a:ext cx="576064" cy="576064"/>
            </a:xfrm>
            <a:prstGeom prst="cub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정육면체 387"/>
            <p:cNvSpPr/>
            <p:nvPr/>
          </p:nvSpPr>
          <p:spPr>
            <a:xfrm>
              <a:off x="5293319" y="5547174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정육면체 388"/>
            <p:cNvSpPr/>
            <p:nvPr/>
          </p:nvSpPr>
          <p:spPr>
            <a:xfrm>
              <a:off x="5293319" y="5118473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정육면체 389"/>
            <p:cNvSpPr/>
            <p:nvPr/>
          </p:nvSpPr>
          <p:spPr>
            <a:xfrm>
              <a:off x="5293319" y="4686499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정육면체 390"/>
            <p:cNvSpPr/>
            <p:nvPr/>
          </p:nvSpPr>
          <p:spPr>
            <a:xfrm>
              <a:off x="5293319" y="4244826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정육면체 391"/>
            <p:cNvSpPr/>
            <p:nvPr/>
          </p:nvSpPr>
          <p:spPr>
            <a:xfrm>
              <a:off x="5293319" y="3812852"/>
              <a:ext cx="576064" cy="576064"/>
            </a:xfrm>
            <a:prstGeom prst="cub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3" name="TextBox 392"/>
          <p:cNvSpPr txBox="1"/>
          <p:nvPr/>
        </p:nvSpPr>
        <p:spPr>
          <a:xfrm>
            <a:off x="5631652" y="3972494"/>
            <a:ext cx="504056" cy="36933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394" name="TextBox 393"/>
          <p:cNvSpPr txBox="1"/>
          <p:nvPr/>
        </p:nvSpPr>
        <p:spPr>
          <a:xfrm>
            <a:off x="5631652" y="2379026"/>
            <a:ext cx="504056" cy="36933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395" name="TextBox 394"/>
          <p:cNvSpPr txBox="1"/>
          <p:nvPr/>
        </p:nvSpPr>
        <p:spPr>
          <a:xfrm>
            <a:off x="5631652" y="798616"/>
            <a:ext cx="504056" cy="36933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B`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396" name="직사각형 395"/>
          <p:cNvSpPr/>
          <p:nvPr/>
        </p:nvSpPr>
        <p:spPr>
          <a:xfrm>
            <a:off x="8675509" y="516110"/>
            <a:ext cx="612000" cy="610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0.8 0.8… 0.6 1.0…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…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7" name="직사각형 396"/>
          <p:cNvSpPr/>
          <p:nvPr/>
        </p:nvSpPr>
        <p:spPr>
          <a:xfrm>
            <a:off x="10457741" y="2149191"/>
            <a:ext cx="612000" cy="610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1.0 1.0… 1.0 1.0…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…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8" name="직사각형 397"/>
          <p:cNvSpPr/>
          <p:nvPr/>
        </p:nvSpPr>
        <p:spPr>
          <a:xfrm>
            <a:off x="10457741" y="3816494"/>
            <a:ext cx="612000" cy="610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1.0 1.0…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1.0 1.0…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…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9" name="TextBox 398"/>
          <p:cNvSpPr txBox="1"/>
          <p:nvPr/>
        </p:nvSpPr>
        <p:spPr>
          <a:xfrm>
            <a:off x="10187677" y="2739632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Ideal Real</a:t>
            </a:r>
            <a:endParaRPr lang="ko-KR" altLang="en-US" sz="1200" b="1" dirty="0"/>
          </a:p>
        </p:txBody>
      </p:sp>
      <p:sp>
        <p:nvSpPr>
          <p:cNvPr id="400" name="TextBox 399"/>
          <p:cNvSpPr txBox="1"/>
          <p:nvPr/>
        </p:nvSpPr>
        <p:spPr>
          <a:xfrm>
            <a:off x="10187677" y="4409632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Ideal Real</a:t>
            </a:r>
            <a:endParaRPr lang="ko-KR" altLang="en-US" sz="1200" b="1" dirty="0"/>
          </a:p>
        </p:txBody>
      </p:sp>
      <p:sp>
        <p:nvSpPr>
          <p:cNvPr id="401" name="TextBox 400"/>
          <p:cNvSpPr txBox="1"/>
          <p:nvPr/>
        </p:nvSpPr>
        <p:spPr>
          <a:xfrm>
            <a:off x="8603501" y="1103207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32×32</a:t>
            </a:r>
            <a:endParaRPr lang="ko-KR" altLang="en-US" sz="1200" dirty="0"/>
          </a:p>
        </p:txBody>
      </p:sp>
      <p:sp>
        <p:nvSpPr>
          <p:cNvPr id="402" name="아래쪽 화살표 401"/>
          <p:cNvSpPr/>
          <p:nvPr/>
        </p:nvSpPr>
        <p:spPr>
          <a:xfrm rot="16200000">
            <a:off x="7397792" y="-179788"/>
            <a:ext cx="286330" cy="198107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아래쪽 화살표 404"/>
          <p:cNvSpPr/>
          <p:nvPr/>
        </p:nvSpPr>
        <p:spPr>
          <a:xfrm rot="16200000">
            <a:off x="7397793" y="4752247"/>
            <a:ext cx="286330" cy="198107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직사각형 405"/>
          <p:cNvSpPr/>
          <p:nvPr/>
        </p:nvSpPr>
        <p:spPr>
          <a:xfrm>
            <a:off x="8675509" y="2149191"/>
            <a:ext cx="612000" cy="610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0.7 0.8… 0.7 1.0…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…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7" name="직사각형 406"/>
          <p:cNvSpPr/>
          <p:nvPr/>
        </p:nvSpPr>
        <p:spPr>
          <a:xfrm>
            <a:off x="8675509" y="3816494"/>
            <a:ext cx="612000" cy="610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0.9 0.8… 0.7 0.6…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…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8" name="직사각형 407"/>
          <p:cNvSpPr/>
          <p:nvPr/>
        </p:nvSpPr>
        <p:spPr>
          <a:xfrm>
            <a:off x="8675509" y="5451905"/>
            <a:ext cx="612000" cy="610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0.7 0.6… 0.7 0.9…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…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9" name="TextBox 408"/>
          <p:cNvSpPr txBox="1"/>
          <p:nvPr/>
        </p:nvSpPr>
        <p:spPr>
          <a:xfrm>
            <a:off x="8603501" y="2759391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32×32</a:t>
            </a:r>
            <a:endParaRPr lang="ko-KR" altLang="en-US" sz="1200" dirty="0"/>
          </a:p>
        </p:txBody>
      </p:sp>
      <p:sp>
        <p:nvSpPr>
          <p:cNvPr id="410" name="TextBox 409"/>
          <p:cNvSpPr txBox="1"/>
          <p:nvPr/>
        </p:nvSpPr>
        <p:spPr>
          <a:xfrm>
            <a:off x="8603501" y="4431701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32×32</a:t>
            </a:r>
            <a:endParaRPr lang="ko-KR" altLang="en-US" sz="1200" dirty="0"/>
          </a:p>
        </p:txBody>
      </p:sp>
      <p:sp>
        <p:nvSpPr>
          <p:cNvPr id="411" name="TextBox 410"/>
          <p:cNvSpPr txBox="1"/>
          <p:nvPr/>
        </p:nvSpPr>
        <p:spPr>
          <a:xfrm>
            <a:off x="8603501" y="605190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32×32</a:t>
            </a:r>
            <a:endParaRPr lang="ko-KR" altLang="en-US" sz="1200" dirty="0"/>
          </a:p>
        </p:txBody>
      </p:sp>
      <p:sp>
        <p:nvSpPr>
          <p:cNvPr id="413" name="직사각형 412"/>
          <p:cNvSpPr/>
          <p:nvPr/>
        </p:nvSpPr>
        <p:spPr>
          <a:xfrm>
            <a:off x="5256595" y="1598280"/>
            <a:ext cx="1386176" cy="2899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Generator A2B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4" name="직사각형 413"/>
          <p:cNvSpPr/>
          <p:nvPr/>
        </p:nvSpPr>
        <p:spPr>
          <a:xfrm>
            <a:off x="5256595" y="4764582"/>
            <a:ext cx="1386176" cy="2899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Generator B2A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5" name="직사각형 414"/>
          <p:cNvSpPr/>
          <p:nvPr/>
        </p:nvSpPr>
        <p:spPr>
          <a:xfrm>
            <a:off x="10457741" y="5451905"/>
            <a:ext cx="612000" cy="61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0.0 0.0… 0.0 0.0…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…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6" name="직사각형 415"/>
          <p:cNvSpPr/>
          <p:nvPr/>
        </p:nvSpPr>
        <p:spPr>
          <a:xfrm>
            <a:off x="10457741" y="516110"/>
            <a:ext cx="612000" cy="61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0.0 0.0… 0.0 0.0…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…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10187677" y="113413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Ideal Fake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18" name="TextBox 417"/>
          <p:cNvSpPr txBox="1"/>
          <p:nvPr/>
        </p:nvSpPr>
        <p:spPr>
          <a:xfrm>
            <a:off x="10179862" y="606210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Ideal Fake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grpSp>
        <p:nvGrpSpPr>
          <p:cNvPr id="419" name="그룹 418"/>
          <p:cNvGrpSpPr/>
          <p:nvPr/>
        </p:nvGrpSpPr>
        <p:grpSpPr>
          <a:xfrm>
            <a:off x="9179565" y="444102"/>
            <a:ext cx="1349402" cy="754399"/>
            <a:chOff x="1114920" y="2132856"/>
            <a:chExt cx="1349402" cy="754399"/>
          </a:xfrm>
        </p:grpSpPr>
        <p:sp>
          <p:nvSpPr>
            <p:cNvPr id="420" name="폭발 1 419"/>
            <p:cNvSpPr/>
            <p:nvPr/>
          </p:nvSpPr>
          <p:spPr>
            <a:xfrm>
              <a:off x="1114920" y="2132856"/>
              <a:ext cx="1349402" cy="754399"/>
            </a:xfrm>
            <a:prstGeom prst="irregularSeal1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1" name="TextBox 420"/>
            <p:cNvSpPr txBox="1"/>
            <p:nvPr/>
          </p:nvSpPr>
          <p:spPr>
            <a:xfrm>
              <a:off x="1189278" y="228735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 loss</a:t>
              </a:r>
              <a:endParaRPr lang="ko-KR" altLang="en-US" dirty="0"/>
            </a:p>
          </p:txBody>
        </p:sp>
      </p:grpSp>
      <p:grpSp>
        <p:nvGrpSpPr>
          <p:cNvPr id="422" name="그룹 421"/>
          <p:cNvGrpSpPr/>
          <p:nvPr/>
        </p:nvGrpSpPr>
        <p:grpSpPr>
          <a:xfrm>
            <a:off x="9179565" y="5359285"/>
            <a:ext cx="1349402" cy="754399"/>
            <a:chOff x="1114920" y="2132856"/>
            <a:chExt cx="1349402" cy="754399"/>
          </a:xfrm>
        </p:grpSpPr>
        <p:sp>
          <p:nvSpPr>
            <p:cNvPr id="423" name="폭발 1 422"/>
            <p:cNvSpPr/>
            <p:nvPr/>
          </p:nvSpPr>
          <p:spPr>
            <a:xfrm>
              <a:off x="1114920" y="2132856"/>
              <a:ext cx="1349402" cy="754399"/>
            </a:xfrm>
            <a:prstGeom prst="irregularSeal1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4" name="TextBox 423"/>
            <p:cNvSpPr txBox="1"/>
            <p:nvPr/>
          </p:nvSpPr>
          <p:spPr>
            <a:xfrm>
              <a:off x="1189278" y="228735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 loss</a:t>
              </a:r>
              <a:endParaRPr lang="ko-KR" altLang="en-US" dirty="0"/>
            </a:p>
          </p:txBody>
        </p:sp>
      </p:grpSp>
      <p:grpSp>
        <p:nvGrpSpPr>
          <p:cNvPr id="425" name="그룹 424"/>
          <p:cNvGrpSpPr/>
          <p:nvPr/>
        </p:nvGrpSpPr>
        <p:grpSpPr>
          <a:xfrm>
            <a:off x="9179565" y="2070013"/>
            <a:ext cx="1349402" cy="754399"/>
            <a:chOff x="1114920" y="2132856"/>
            <a:chExt cx="1349402" cy="754399"/>
          </a:xfrm>
        </p:grpSpPr>
        <p:sp>
          <p:nvSpPr>
            <p:cNvPr id="426" name="폭발 1 425"/>
            <p:cNvSpPr/>
            <p:nvPr/>
          </p:nvSpPr>
          <p:spPr>
            <a:xfrm>
              <a:off x="1114920" y="2132856"/>
              <a:ext cx="1349402" cy="754399"/>
            </a:xfrm>
            <a:prstGeom prst="irregularSeal1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1189278" y="228735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 loss</a:t>
              </a:r>
              <a:endParaRPr lang="ko-KR" altLang="en-US" dirty="0"/>
            </a:p>
          </p:txBody>
        </p:sp>
      </p:grpSp>
      <p:grpSp>
        <p:nvGrpSpPr>
          <p:cNvPr id="428" name="그룹 427"/>
          <p:cNvGrpSpPr/>
          <p:nvPr/>
        </p:nvGrpSpPr>
        <p:grpSpPr>
          <a:xfrm>
            <a:off x="9179565" y="3745626"/>
            <a:ext cx="1349402" cy="754399"/>
            <a:chOff x="1114920" y="2132856"/>
            <a:chExt cx="1349402" cy="754399"/>
          </a:xfrm>
        </p:grpSpPr>
        <p:sp>
          <p:nvSpPr>
            <p:cNvPr id="429" name="폭발 1 428"/>
            <p:cNvSpPr/>
            <p:nvPr/>
          </p:nvSpPr>
          <p:spPr>
            <a:xfrm>
              <a:off x="1114920" y="2132856"/>
              <a:ext cx="1349402" cy="754399"/>
            </a:xfrm>
            <a:prstGeom prst="irregularSeal1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0" name="TextBox 429"/>
            <p:cNvSpPr txBox="1"/>
            <p:nvPr/>
          </p:nvSpPr>
          <p:spPr>
            <a:xfrm>
              <a:off x="1189278" y="228735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 loss</a:t>
              </a:r>
              <a:endParaRPr lang="ko-KR" altLang="en-US" dirty="0"/>
            </a:p>
          </p:txBody>
        </p:sp>
      </p:grpSp>
      <p:sp>
        <p:nvSpPr>
          <p:cNvPr id="557" name="직사각형 556">
            <a:extLst>
              <a:ext uri="{FF2B5EF4-FFF2-40B4-BE49-F238E27FC236}">
                <a16:creationId xmlns:a16="http://schemas.microsoft.com/office/drawing/2014/main" id="{F12F6646-8B0D-4917-A7DB-14478111AF4B}"/>
              </a:ext>
            </a:extLst>
          </p:cNvPr>
          <p:cNvSpPr/>
          <p:nvPr/>
        </p:nvSpPr>
        <p:spPr>
          <a:xfrm>
            <a:off x="754727" y="1717189"/>
            <a:ext cx="1487138" cy="4470876"/>
          </a:xfrm>
          <a:prstGeom prst="rect">
            <a:avLst/>
          </a:prstGeom>
          <a:solidFill>
            <a:schemeClr val="bg1">
              <a:lumMod val="8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cxnSp>
        <p:nvCxnSpPr>
          <p:cNvPr id="558" name="직선 연결선 557">
            <a:extLst>
              <a:ext uri="{FF2B5EF4-FFF2-40B4-BE49-F238E27FC236}">
                <a16:creationId xmlns:a16="http://schemas.microsoft.com/office/drawing/2014/main" id="{0C49987B-D1E9-409B-992F-CC6816B39270}"/>
              </a:ext>
            </a:extLst>
          </p:cNvPr>
          <p:cNvCxnSpPr>
            <a:cxnSpLocks/>
            <a:stCxn id="559" idx="0"/>
            <a:endCxn id="563" idx="2"/>
          </p:cNvCxnSpPr>
          <p:nvPr/>
        </p:nvCxnSpPr>
        <p:spPr>
          <a:xfrm>
            <a:off x="1502071" y="1903170"/>
            <a:ext cx="0" cy="39731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9" name="사각형: 둥근 모서리 19">
            <a:extLst>
              <a:ext uri="{FF2B5EF4-FFF2-40B4-BE49-F238E27FC236}">
                <a16:creationId xmlns:a16="http://schemas.microsoft.com/office/drawing/2014/main" id="{90438A6F-A70B-4954-A9AE-BBB1876FA019}"/>
              </a:ext>
            </a:extLst>
          </p:cNvPr>
          <p:cNvSpPr/>
          <p:nvPr/>
        </p:nvSpPr>
        <p:spPr>
          <a:xfrm>
            <a:off x="929401" y="1903170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Face Aging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60" name="사각형: 둥근 모서리 20">
            <a:extLst>
              <a:ext uri="{FF2B5EF4-FFF2-40B4-BE49-F238E27FC236}">
                <a16:creationId xmlns:a16="http://schemas.microsoft.com/office/drawing/2014/main" id="{C142BE21-07A8-4C25-A616-4E5ED84BAB3C}"/>
              </a:ext>
            </a:extLst>
          </p:cNvPr>
          <p:cNvSpPr/>
          <p:nvPr/>
        </p:nvSpPr>
        <p:spPr>
          <a:xfrm>
            <a:off x="929401" y="373374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Google Colab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61" name="사각형: 둥근 모서리 21">
            <a:extLst>
              <a:ext uri="{FF2B5EF4-FFF2-40B4-BE49-F238E27FC236}">
                <a16:creationId xmlns:a16="http://schemas.microsoft.com/office/drawing/2014/main" id="{8CCFED02-4F65-4015-9BF7-6907EA967D3A}"/>
              </a:ext>
            </a:extLst>
          </p:cNvPr>
          <p:cNvSpPr/>
          <p:nvPr/>
        </p:nvSpPr>
        <p:spPr>
          <a:xfrm>
            <a:off x="929401" y="434177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Modeling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62" name="사각형: 둥근 모서리 22">
            <a:extLst>
              <a:ext uri="{FF2B5EF4-FFF2-40B4-BE49-F238E27FC236}">
                <a16:creationId xmlns:a16="http://schemas.microsoft.com/office/drawing/2014/main" id="{73C61B6D-8D6A-4D83-BFA8-3E1D8C8D99F5}"/>
              </a:ext>
            </a:extLst>
          </p:cNvPr>
          <p:cNvSpPr/>
          <p:nvPr/>
        </p:nvSpPr>
        <p:spPr>
          <a:xfrm>
            <a:off x="929401" y="4949799"/>
            <a:ext cx="1145339" cy="318516"/>
          </a:xfrm>
          <a:prstGeom prst="roundRect">
            <a:avLst/>
          </a:prstGeom>
          <a:solidFill>
            <a:srgbClr val="06256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Train &amp; Test</a:t>
            </a:r>
            <a:endParaRPr lang="ko-KR" altLang="en-US" sz="1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63" name="사각형: 둥근 모서리 23">
            <a:extLst>
              <a:ext uri="{FF2B5EF4-FFF2-40B4-BE49-F238E27FC236}">
                <a16:creationId xmlns:a16="http://schemas.microsoft.com/office/drawing/2014/main" id="{33CC2F75-CFB6-4A49-B2EF-8F2C7624FE70}"/>
              </a:ext>
            </a:extLst>
          </p:cNvPr>
          <p:cNvSpPr/>
          <p:nvPr/>
        </p:nvSpPr>
        <p:spPr>
          <a:xfrm>
            <a:off x="929401" y="55578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Evaluation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64" name="사각형: 둥근 모서리 24">
            <a:extLst>
              <a:ext uri="{FF2B5EF4-FFF2-40B4-BE49-F238E27FC236}">
                <a16:creationId xmlns:a16="http://schemas.microsoft.com/office/drawing/2014/main" id="{2ABEF3FE-E75B-4418-BB0C-37227A286334}"/>
              </a:ext>
            </a:extLst>
          </p:cNvPr>
          <p:cNvSpPr/>
          <p:nvPr/>
        </p:nvSpPr>
        <p:spPr>
          <a:xfrm>
            <a:off x="929401" y="3125724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Collection</a:t>
            </a:r>
          </a:p>
        </p:txBody>
      </p:sp>
      <p:sp>
        <p:nvSpPr>
          <p:cNvPr id="565" name="사각형: 둥근 모서리 25">
            <a:extLst>
              <a:ext uri="{FF2B5EF4-FFF2-40B4-BE49-F238E27FC236}">
                <a16:creationId xmlns:a16="http://schemas.microsoft.com/office/drawing/2014/main" id="{4E0B81FB-4793-4327-BDF0-D81DBA7A6A06}"/>
              </a:ext>
            </a:extLst>
          </p:cNvPr>
          <p:cNvSpPr/>
          <p:nvPr/>
        </p:nvSpPr>
        <p:spPr>
          <a:xfrm>
            <a:off x="929401" y="2517699"/>
            <a:ext cx="1145339" cy="318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Cycle GAN</a:t>
            </a:r>
          </a:p>
        </p:txBody>
      </p:sp>
      <p:sp>
        <p:nvSpPr>
          <p:cNvPr id="568" name="굽은 화살표 567"/>
          <p:cNvSpPr/>
          <p:nvPr/>
        </p:nvSpPr>
        <p:spPr>
          <a:xfrm>
            <a:off x="6550421" y="2263912"/>
            <a:ext cx="2129004" cy="1969865"/>
          </a:xfrm>
          <a:prstGeom prst="bentArrow">
            <a:avLst>
              <a:gd name="adj1" fmla="val 10025"/>
              <a:gd name="adj2" fmla="val 11798"/>
              <a:gd name="adj3" fmla="val 25394"/>
              <a:gd name="adj4" fmla="val 6976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6" name="직사각형 565"/>
          <p:cNvSpPr/>
          <p:nvPr/>
        </p:nvSpPr>
        <p:spPr>
          <a:xfrm>
            <a:off x="7034173" y="382797"/>
            <a:ext cx="978024" cy="26234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Discrim-inator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7" name="굽은 화살표 566"/>
          <p:cNvSpPr/>
          <p:nvPr/>
        </p:nvSpPr>
        <p:spPr>
          <a:xfrm flipV="1">
            <a:off x="6550422" y="2361456"/>
            <a:ext cx="2129004" cy="1969865"/>
          </a:xfrm>
          <a:prstGeom prst="bentArrow">
            <a:avLst>
              <a:gd name="adj1" fmla="val 10025"/>
              <a:gd name="adj2" fmla="val 11798"/>
              <a:gd name="adj3" fmla="val 25394"/>
              <a:gd name="adj4" fmla="val 6976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2" name="직사각형 411"/>
          <p:cNvSpPr/>
          <p:nvPr/>
        </p:nvSpPr>
        <p:spPr>
          <a:xfrm>
            <a:off x="7034173" y="3571992"/>
            <a:ext cx="978024" cy="26234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Discrim-inator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69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" grpId="0" animBg="1"/>
      <p:bldP spid="398" grpId="0" animBg="1"/>
      <p:bldP spid="399" grpId="0"/>
      <p:bldP spid="400" grpId="0"/>
      <p:bldP spid="406" grpId="0" animBg="1"/>
      <p:bldP spid="407" grpId="0" animBg="1"/>
      <p:bldP spid="409" grpId="0"/>
      <p:bldP spid="410" grpId="0"/>
      <p:bldP spid="415" grpId="0" animBg="1"/>
      <p:bldP spid="416" grpId="0" animBg="1"/>
      <p:bldP spid="417" grpId="0"/>
      <p:bldP spid="4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12464</TotalTime>
  <Words>654</Words>
  <Application>Microsoft Office PowerPoint</Application>
  <PresentationFormat>와이드스크린</PresentationFormat>
  <Paragraphs>304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나눔스퀘어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심 현보</cp:lastModifiedBy>
  <cp:revision>185</cp:revision>
  <dcterms:created xsi:type="dcterms:W3CDTF">2018-10-23T14:22:13Z</dcterms:created>
  <dcterms:modified xsi:type="dcterms:W3CDTF">2018-12-12T14:58:48Z</dcterms:modified>
</cp:coreProperties>
</file>