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0"/>
  </p:normalViewPr>
  <p:slideViewPr>
    <p:cSldViewPr snapToGrid="0" snapToObjects="1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1A78A-14B5-D34A-9EC3-1024C652C92B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A618B-F7CE-654D-955E-77CF7612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A618B-F7CE-654D-955E-77CF761264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0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4F7A-1F11-F741-9FAF-6AD1CF29147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236A-69DE-1940-A139-ED0630F5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8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4F7A-1F11-F741-9FAF-6AD1CF29147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236A-69DE-1940-A139-ED0630F5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4F7A-1F11-F741-9FAF-6AD1CF29147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236A-69DE-1940-A139-ED0630F5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9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4F7A-1F11-F741-9FAF-6AD1CF29147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236A-69DE-1940-A139-ED0630F5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4F7A-1F11-F741-9FAF-6AD1CF29147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236A-69DE-1940-A139-ED0630F5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3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4F7A-1F11-F741-9FAF-6AD1CF29147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236A-69DE-1940-A139-ED0630F5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9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4F7A-1F11-F741-9FAF-6AD1CF29147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236A-69DE-1940-A139-ED0630F5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7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4F7A-1F11-F741-9FAF-6AD1CF29147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236A-69DE-1940-A139-ED0630F5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0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4F7A-1F11-F741-9FAF-6AD1CF29147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236A-69DE-1940-A139-ED0630F5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4F7A-1F11-F741-9FAF-6AD1CF29147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236A-69DE-1940-A139-ED0630F5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7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4F7A-1F11-F741-9FAF-6AD1CF29147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236A-69DE-1940-A139-ED0630F5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34F7A-1F11-F741-9FAF-6AD1CF29147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E236A-69DE-1940-A139-ED0630F5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3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400" dirty="0" err="1" smtClean="0">
                <a:latin typeface="HGMaruGothicMPRO" charset="-128"/>
                <a:ea typeface="HGMaruGothicMPRO" charset="-128"/>
                <a:cs typeface="HGMaruGothicMPRO" charset="-128"/>
              </a:rPr>
              <a:t>Jukebaux</a:t>
            </a:r>
            <a:endParaRPr lang="en-US" dirty="0">
              <a:latin typeface="HGMaruGothicMPRO" charset="-128"/>
              <a:ea typeface="HGMaruGothicMPRO" charset="-128"/>
              <a:cs typeface="HGMaruGothicMPRO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504" y="706582"/>
            <a:ext cx="3628991" cy="268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75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HGMaruGothicMPRO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Moffitt</dc:creator>
  <cp:lastModifiedBy>Adam Moffitt</cp:lastModifiedBy>
  <cp:revision>1</cp:revision>
  <dcterms:created xsi:type="dcterms:W3CDTF">2018-01-30T21:04:29Z</dcterms:created>
  <dcterms:modified xsi:type="dcterms:W3CDTF">2018-01-30T21:05:53Z</dcterms:modified>
</cp:coreProperties>
</file>