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59" r:id="rId4"/>
    <p:sldId id="260" r:id="rId5"/>
    <p:sldId id="284" r:id="rId6"/>
    <p:sldId id="286" r:id="rId7"/>
    <p:sldId id="287" r:id="rId8"/>
    <p:sldId id="290" r:id="rId9"/>
    <p:sldId id="293" r:id="rId10"/>
    <p:sldId id="294" r:id="rId11"/>
    <p:sldId id="295" r:id="rId12"/>
    <p:sldId id="289" r:id="rId13"/>
    <p:sldId id="283" r:id="rId14"/>
    <p:sldId id="301" r:id="rId15"/>
    <p:sldId id="291" r:id="rId16"/>
    <p:sldId id="292" r:id="rId17"/>
    <p:sldId id="297" r:id="rId18"/>
    <p:sldId id="298" r:id="rId19"/>
    <p:sldId id="299" r:id="rId20"/>
    <p:sldId id="300" r:id="rId21"/>
    <p:sldId id="307" r:id="rId22"/>
    <p:sldId id="309" r:id="rId23"/>
    <p:sldId id="310" r:id="rId24"/>
    <p:sldId id="302" r:id="rId25"/>
    <p:sldId id="303" r:id="rId26"/>
    <p:sldId id="308" r:id="rId27"/>
    <p:sldId id="305" r:id="rId28"/>
    <p:sldId id="306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0" autoAdjust="0"/>
    <p:restoredTop sz="93817" autoAdjust="0"/>
  </p:normalViewPr>
  <p:slideViewPr>
    <p:cSldViewPr snapToGrid="0">
      <p:cViewPr varScale="1">
        <p:scale>
          <a:sx n="91" d="100"/>
          <a:sy n="91" d="100"/>
        </p:scale>
        <p:origin x="84" y="222"/>
      </p:cViewPr>
      <p:guideLst/>
    </p:cSldViewPr>
  </p:slideViewPr>
  <p:outlineViewPr>
    <p:cViewPr>
      <p:scale>
        <a:sx n="33" d="100"/>
        <a:sy n="33" d="100"/>
      </p:scale>
      <p:origin x="0" y="-23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4C10A-2B04-4AE5-A2A9-CDCFA3C928F1}" type="datetimeFigureOut">
              <a:rPr lang="de-DE" smtClean="0"/>
              <a:t>26.01.2020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832DB-E6CB-4615-AAD0-A83D8A29B92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899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2A6B5-635D-4A0A-A059-BC0C6E62D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BA97A-4152-4E6A-8D45-C2FB65868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19332-40BA-455D-B003-4043FD8A0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B6DB-1764-46E1-A680-E87521BB1D4E}" type="datetime1">
              <a:rPr lang="de-DE" smtClean="0"/>
              <a:t>26.01.2020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27645-908A-479C-8BC3-6A959DC6F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0AC9E-D62C-465B-ABBF-84ADE34A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023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1D06-1D53-427F-A2EF-E50AD5C09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2C9C6-7B01-40EC-9E5B-FA4DEE2C2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3E6F2-27A2-4163-BFCB-23D65903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B00FF-427A-408F-86AF-713559E4C907}" type="datetime1">
              <a:rPr lang="de-DE" smtClean="0"/>
              <a:t>26.01.2020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332D8-72C8-475B-8DCF-0E0F707BE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4DF35-2166-4603-B42E-1F8FF8F68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45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2D948-6428-46A3-B16A-1D637D5E8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647B1-E33F-42FC-8E4C-E075FF5FA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8E547-2491-402D-9F87-3A7B2086A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6E467-FD02-4CC0-B9EE-3D2EE7654799}" type="datetime1">
              <a:rPr lang="de-DE" smtClean="0"/>
              <a:t>26.01.2020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27F12-857E-48A3-8F30-C4BEF1902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BD3CF-4914-4CC1-BEE3-1B262BCF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775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A602E-FEB6-4E81-BA0B-5DDA6CFD0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DBDB-6A1E-40DA-B45F-B06D863BD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D8E7E-ED18-41DC-9403-30D1B059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fld id="{5FA8D64E-092D-488F-9555-4FE258A6A44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453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9AF1D-9F95-4D17-9125-BAF03D9F0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0E728-1C8F-4DA5-B46A-C45B9AA6D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531B4-04A7-47C0-8715-8804EDCE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9727-2808-4CED-BFD5-3FD6D0B987DB}" type="datetime1">
              <a:rPr lang="de-DE" smtClean="0"/>
              <a:t>26.01.2020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1B354-9CCC-4CF1-829C-23232D470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A308F-3CC9-430E-9802-43D2076D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1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C88F1-D1FA-4C29-8F6F-14D30DC6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D569D-AC2C-4BC0-8515-F4A7D7304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2499C-9062-48D2-BC17-B2EBF51F5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5A3FB-2259-4B31-88FD-D845BDAD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176C-FAE3-4A6F-842C-1B082B3FA7B3}" type="datetime1">
              <a:rPr lang="de-DE" smtClean="0"/>
              <a:t>26.01.2020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8CF9A-832B-41FC-86B8-637ACB984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D2D43-A70C-464E-B8F1-7DC4733C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20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97400-E11C-4A64-8CBE-9ADBDB5BA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E1EBE-DF41-47C4-AA72-33C66FB92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0C913-B730-4FB8-9029-D21F019A5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FFEF2-51F7-40D3-AA6C-E9E4F03A9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10388-1599-4F73-8D7E-F6D3F7362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FC535A-28D4-48B4-8233-A5350B0FD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7A33-0940-4109-B136-F5A820B90EA3}" type="datetime1">
              <a:rPr lang="de-DE" smtClean="0"/>
              <a:t>26.01.2020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A34DCA-62E5-4633-8FC2-2AE6A3787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7FB90E-8420-4C0C-A112-7A450BCF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42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74443-6DDA-423F-A5EC-498A8B14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A4ECC-E2C8-4FFD-9B92-380C944E5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6716-98BC-47E7-BC5B-442FA8B72CC5}" type="datetime1">
              <a:rPr lang="de-DE" smtClean="0"/>
              <a:t>26.01.2020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3F40B-10DE-48F8-A0D6-A464866D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D05FF-871C-4C21-A965-0EAADE37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03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BAFC55-F2C0-487D-BDF6-7DF7B691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3EC1-910F-4701-AA2F-198491F2DC87}" type="datetime1">
              <a:rPr lang="de-DE" smtClean="0"/>
              <a:t>26.01.2020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5BC8E-0768-4B4F-9046-625577446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1A289-C4ED-42A1-9180-7CBA0A4B6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802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5AEDC-FFDD-4EAB-BF30-8E42372B0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F9DCF-E9DA-48E5-8771-099C70CD6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6FF2F-A5F8-4560-9F2C-08659BB0A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F8AD1-E207-4CBF-8BA7-31246216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CA9E-6796-43AE-B9BE-3F890AE1D197}" type="datetime1">
              <a:rPr lang="de-DE" smtClean="0"/>
              <a:t>26.01.2020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8F391-9277-4178-975F-33480BD1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0BBAA-8FD2-441B-AD63-5FB6CCD1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50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BA2C-5B12-4166-9C7C-C9A3886E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2F0C16-BF92-43BC-9000-545AE3E26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F09A3-2EBA-4DD0-84C2-8B1A8CFED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F383F-D8DF-4697-89E2-27B755BB8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BB4E3-C773-4681-B2A9-5B6E744D9C45}" type="datetime1">
              <a:rPr lang="de-DE" smtClean="0"/>
              <a:t>26.01.2020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5E2B6-DEA7-4093-AFD0-7C0904D0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C1C4F-5D04-4899-A5E1-AEA601D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61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E9BA4D-4FD2-48A2-ABE6-CA9644650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F6906-E601-4FE1-A93D-62FEE9BA3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F9151-4CFB-40EC-ACCF-7A2DC4573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D9E76-96B3-4AF0-AD06-4C27072D37F3}" type="datetime1">
              <a:rPr lang="de-DE" smtClean="0"/>
              <a:t>26.01.2020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195CC-FB63-4AA3-8967-721A6815A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6979E-FF80-4004-84DE-EC7536177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8D64E-092D-488F-9555-4FE258A6A4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85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0521686-C618-47B7-9000-C038A6DA9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9" y="770233"/>
            <a:ext cx="4876800" cy="48768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10372F9-DB85-4C41-8882-72975BD3F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5101228"/>
            <a:ext cx="9144000" cy="1655762"/>
          </a:xfrm>
        </p:spPr>
        <p:txBody>
          <a:bodyPr/>
          <a:lstStyle/>
          <a:p>
            <a:r>
              <a:rPr lang="de-DE" dirty="0"/>
              <a:t>Huynh Bao </a:t>
            </a:r>
            <a:r>
              <a:rPr lang="de-DE" dirty="0" err="1"/>
              <a:t>Trung</a:t>
            </a:r>
            <a:r>
              <a:rPr lang="de-DE" dirty="0"/>
              <a:t> Nguyen, Andreas Stiller, Luke Gavin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8826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14580-D26F-4187-AB72-571B59DB4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821" y="486846"/>
            <a:ext cx="5556499" cy="986790"/>
          </a:xfrm>
        </p:spPr>
        <p:txBody>
          <a:bodyPr>
            <a:normAutofit/>
          </a:bodyPr>
          <a:lstStyle/>
          <a:p>
            <a:r>
              <a:rPr lang="de-DE" dirty="0" err="1"/>
              <a:t>Objective</a:t>
            </a:r>
            <a:r>
              <a:rPr lang="de-DE" dirty="0"/>
              <a:t>-C </a:t>
            </a:r>
            <a:r>
              <a:rPr lang="de-DE" dirty="0" err="1"/>
              <a:t>to</a:t>
            </a:r>
            <a:r>
              <a:rPr lang="de-DE" dirty="0"/>
              <a:t> Swift</a:t>
            </a:r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427F02F-2778-498B-9D47-C23D42873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54" y="1032553"/>
            <a:ext cx="5670589" cy="313875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79372-2121-4DDF-9CFD-7998AA2B9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77A5B33-FC20-4677-B80D-464B23001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143" y="2931488"/>
            <a:ext cx="6391857" cy="3926512"/>
          </a:xfrm>
          <a:prstGeom prst="rect">
            <a:avLst/>
          </a:prstGeom>
        </p:spPr>
      </p:pic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B407BD8-510E-40EC-8811-9984005CB0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9895"/>
            <a:ext cx="6068472" cy="11527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8C498E-7B56-4807-8DC6-ECC75601981D}"/>
              </a:ext>
            </a:extLst>
          </p:cNvPr>
          <p:cNvSpPr txBox="1"/>
          <p:nvPr/>
        </p:nvSpPr>
        <p:spPr>
          <a:xfrm>
            <a:off x="513708" y="4171308"/>
            <a:ext cx="3580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Bridge Header </a:t>
            </a:r>
            <a:r>
              <a:rPr lang="de-DE" dirty="0"/>
              <a:t>–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connect </a:t>
            </a:r>
            <a:r>
              <a:rPr lang="de-DE" dirty="0" err="1"/>
              <a:t>Objective</a:t>
            </a:r>
            <a:r>
              <a:rPr lang="de-DE" dirty="0"/>
              <a:t> C code </a:t>
            </a:r>
            <a:r>
              <a:rPr lang="de-DE" dirty="0" err="1"/>
              <a:t>to</a:t>
            </a:r>
            <a:r>
              <a:rPr lang="de-DE" dirty="0"/>
              <a:t> Swift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8C4534-1830-4BD0-B2CF-0E9D8C0AABAD}"/>
              </a:ext>
            </a:extLst>
          </p:cNvPr>
          <p:cNvSpPr txBox="1"/>
          <p:nvPr/>
        </p:nvSpPr>
        <p:spPr>
          <a:xfrm>
            <a:off x="231169" y="333910"/>
            <a:ext cx="4715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.h File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initialise</a:t>
            </a:r>
            <a:r>
              <a:rPr lang="de-DE" dirty="0"/>
              <a:t> all variables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/>
              <a:t>.m File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a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just like in C++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C3BF75-383D-4904-9F63-ED5A32B66240}"/>
              </a:ext>
            </a:extLst>
          </p:cNvPr>
          <p:cNvSpPr txBox="1"/>
          <p:nvPr/>
        </p:nvSpPr>
        <p:spPr>
          <a:xfrm>
            <a:off x="6638152" y="2148632"/>
            <a:ext cx="4715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.m File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fill</a:t>
            </a:r>
            <a:r>
              <a:rPr lang="de-DE" dirty="0"/>
              <a:t> and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initialised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in .h File</a:t>
            </a:r>
          </a:p>
        </p:txBody>
      </p:sp>
    </p:spTree>
    <p:extLst>
      <p:ext uri="{BB962C8B-B14F-4D97-AF65-F5344CB8AC3E}">
        <p14:creationId xmlns:p14="http://schemas.microsoft.com/office/powerpoint/2010/main" val="418916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AE6C8-3E52-455B-84AA-7770DC86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BF948B-CE05-4AF2-8DF3-9D33B371E3B6}"/>
              </a:ext>
            </a:extLst>
          </p:cNvPr>
          <p:cNvSpPr txBox="1">
            <a:spLocks/>
          </p:cNvSpPr>
          <p:nvPr/>
        </p:nvSpPr>
        <p:spPr>
          <a:xfrm>
            <a:off x="6217821" y="486846"/>
            <a:ext cx="5556499" cy="9867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Objective</a:t>
            </a:r>
            <a:r>
              <a:rPr lang="de-DE" dirty="0"/>
              <a:t>-C </a:t>
            </a:r>
            <a:r>
              <a:rPr lang="de-DE" dirty="0" err="1"/>
              <a:t>to</a:t>
            </a:r>
            <a:r>
              <a:rPr lang="de-DE" dirty="0"/>
              <a:t> Swift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633ACA3-9196-4C62-9B4B-A08BD930414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A8D64E-092D-488F-9555-4FE258A6A447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102295F-82C2-4F7F-95C5-DD8A2C062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107" y="2451143"/>
            <a:ext cx="6832306" cy="41970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FA3D1D-8ECE-4509-8ED5-C40ABC272244}"/>
              </a:ext>
            </a:extLst>
          </p:cNvPr>
          <p:cNvSpPr txBox="1"/>
          <p:nvPr/>
        </p:nvSpPr>
        <p:spPr>
          <a:xfrm>
            <a:off x="231169" y="333910"/>
            <a:ext cx="4715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.Swift </a:t>
            </a:r>
            <a:r>
              <a:rPr lang="de-DE" b="1" dirty="0" err="1"/>
              <a:t>file</a:t>
            </a:r>
            <a:r>
              <a:rPr lang="de-DE" b="1" dirty="0"/>
              <a:t> </a:t>
            </a:r>
            <a:r>
              <a:rPr lang="de-DE" b="1" dirty="0" err="1"/>
              <a:t>which</a:t>
            </a:r>
            <a:r>
              <a:rPr lang="de-DE" b="1" dirty="0"/>
              <a:t> </a:t>
            </a:r>
            <a:r>
              <a:rPr lang="de-DE" b="1" dirty="0" err="1"/>
              <a:t>implements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Objective</a:t>
            </a:r>
            <a:r>
              <a:rPr lang="de-DE" b="1" dirty="0"/>
              <a:t>-C </a:t>
            </a:r>
            <a:r>
              <a:rPr lang="de-DE" b="1" dirty="0" err="1"/>
              <a:t>logic</a:t>
            </a:r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2AB956-88BC-478F-96A0-17614D8A6F7E}"/>
              </a:ext>
            </a:extLst>
          </p:cNvPr>
          <p:cNvSpPr txBox="1"/>
          <p:nvPr/>
        </p:nvSpPr>
        <p:spPr>
          <a:xfrm>
            <a:off x="4593594" y="1639224"/>
            <a:ext cx="4715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.m File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fill</a:t>
            </a:r>
            <a:r>
              <a:rPr lang="de-DE" dirty="0"/>
              <a:t> and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initialised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in .h File</a:t>
            </a:r>
          </a:p>
        </p:txBody>
      </p:sp>
    </p:spTree>
    <p:extLst>
      <p:ext uri="{BB962C8B-B14F-4D97-AF65-F5344CB8AC3E}">
        <p14:creationId xmlns:p14="http://schemas.microsoft.com/office/powerpoint/2010/main" val="2606776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50536-EC1C-4631-9590-5AAC5D6F4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6000" dirty="0"/>
              <a:t>Live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06824-233E-47AE-BCCE-3EA8AC738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227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49847-D5B5-45B4-AD78-48CBED4E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800" dirty="0" err="1"/>
              <a:t>Thank</a:t>
            </a:r>
            <a:r>
              <a:rPr lang="de-DE" sz="4800" dirty="0"/>
              <a:t> </a:t>
            </a:r>
            <a:r>
              <a:rPr lang="de-DE" sz="4800" dirty="0" err="1"/>
              <a:t>you</a:t>
            </a:r>
            <a:r>
              <a:rPr lang="de-DE" sz="4800" dirty="0"/>
              <a:t> </a:t>
            </a:r>
            <a:r>
              <a:rPr lang="de-DE" sz="4800" dirty="0" err="1"/>
              <a:t>for</a:t>
            </a:r>
            <a:r>
              <a:rPr lang="de-DE" sz="4800" dirty="0"/>
              <a:t> </a:t>
            </a:r>
            <a:r>
              <a:rPr lang="de-DE" sz="4800" dirty="0" err="1"/>
              <a:t>your</a:t>
            </a:r>
            <a:r>
              <a:rPr lang="de-DE" sz="4800" dirty="0"/>
              <a:t> </a:t>
            </a:r>
            <a:r>
              <a:rPr lang="de-DE" sz="4800" dirty="0" err="1"/>
              <a:t>attention</a:t>
            </a:r>
            <a:endParaRPr lang="de-DE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954A9-88B5-4071-B818-CCB5FA419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6970" y="3169315"/>
            <a:ext cx="3100849" cy="7635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600" dirty="0"/>
              <a:t>Any 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B57AA-A104-4A6A-BFE4-F69136F8A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5EAD-0035-4CEB-A675-881CACD189CE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8651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DF47-F845-4251-BD28-7B4C341F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Additional </a:t>
            </a:r>
            <a:r>
              <a:rPr lang="de-DE" dirty="0" err="1"/>
              <a:t>ideas</a:t>
            </a:r>
            <a:r>
              <a:rPr lang="de-DE" dirty="0"/>
              <a:t> &amp; </a:t>
            </a:r>
            <a:r>
              <a:rPr lang="de-DE" dirty="0" err="1"/>
              <a:t>changes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1D88D-2510-42D2-82EE-9363D00EF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More </a:t>
            </a:r>
            <a:r>
              <a:rPr lang="de-DE" dirty="0" err="1"/>
              <a:t>task</a:t>
            </a:r>
            <a:r>
              <a:rPr lang="en-GB" dirty="0"/>
              <a:t>s	</a:t>
            </a:r>
          </a:p>
          <a:p>
            <a:pPr lvl="1"/>
            <a:r>
              <a:rPr lang="en-GB" dirty="0"/>
              <a:t>Knock Rhythm with help of Sound recording</a:t>
            </a:r>
          </a:p>
          <a:p>
            <a:pPr lvl="1"/>
            <a:r>
              <a:rPr lang="en-GB" dirty="0"/>
              <a:t>Count Shakes</a:t>
            </a:r>
          </a:p>
          <a:p>
            <a:pPr lvl="1"/>
            <a:r>
              <a:rPr lang="en-GB" dirty="0"/>
              <a:t>Ball balance</a:t>
            </a:r>
          </a:p>
          <a:p>
            <a:r>
              <a:rPr lang="en-GB" dirty="0" err="1"/>
              <a:t>Highscore</a:t>
            </a:r>
            <a:r>
              <a:rPr lang="en-GB" dirty="0"/>
              <a:t> for Players</a:t>
            </a:r>
          </a:p>
          <a:p>
            <a:r>
              <a:rPr lang="en-GB" dirty="0"/>
              <a:t>Better unwrap Directions of Use</a:t>
            </a:r>
          </a:p>
          <a:p>
            <a:r>
              <a:rPr lang="en-GB" dirty="0"/>
              <a:t>More Twitch Directions of Movement</a:t>
            </a:r>
          </a:p>
          <a:p>
            <a:r>
              <a:rPr lang="en-GB" dirty="0"/>
              <a:t>Better UI</a:t>
            </a:r>
          </a:p>
          <a:p>
            <a:r>
              <a:rPr lang="en-GB" dirty="0"/>
              <a:t>Structure of program</a:t>
            </a:r>
          </a:p>
          <a:p>
            <a:pPr lvl="1"/>
            <a:r>
              <a:rPr lang="en-GB" dirty="0"/>
              <a:t>More Abstraction</a:t>
            </a:r>
          </a:p>
          <a:p>
            <a:pPr lvl="1"/>
            <a:r>
              <a:rPr lang="en-GB" dirty="0"/>
              <a:t>More polymorphism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  <a:p>
            <a:pPr lvl="1"/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C4890-7A13-450E-9EFB-CCDFFFA0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130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F721-B83E-4186-B231-369E6CD0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4E6E1-CF08-4325-A1C6-C4FFDF5DF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One</a:t>
            </a:r>
            <a:r>
              <a:rPr lang="de-DE" dirty="0"/>
              <a:t> iPhone and </a:t>
            </a:r>
            <a:r>
              <a:rPr lang="de-DE" dirty="0" err="1"/>
              <a:t>macbook</a:t>
            </a:r>
            <a:endParaRPr lang="de-DE" dirty="0"/>
          </a:p>
          <a:p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main.storyboard</a:t>
            </a:r>
            <a:endParaRPr lang="de-DE" dirty="0"/>
          </a:p>
          <a:p>
            <a:r>
              <a:rPr lang="de-DE" dirty="0" err="1"/>
              <a:t>rbi-room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available</a:t>
            </a:r>
            <a:endParaRPr lang="de-DE" dirty="0"/>
          </a:p>
          <a:p>
            <a:r>
              <a:rPr lang="de-DE" dirty="0"/>
              <a:t>Start </a:t>
            </a:r>
            <a:r>
              <a:rPr lang="de-DE" dirty="0" err="1"/>
              <a:t>earlier</a:t>
            </a:r>
            <a:r>
              <a:rPr lang="de-DE" dirty="0"/>
              <a:t> (</a:t>
            </a:r>
            <a:r>
              <a:rPr lang="de-DE" dirty="0" err="1"/>
              <a:t>especially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researching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frameworks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8A981-A00B-437E-87B4-9A6490C6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9742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9E41-D53E-4376-A98F-5448BD4E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Code examples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F7500-0441-4913-A8E7-A9C6D7DB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537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55E0-63C4-4323-986A-FE3EAF60E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Twitch Code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817AD-9500-442A-9B0E-803B6D2AF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5625"/>
          </a:xfrm>
        </p:spPr>
        <p:txBody>
          <a:bodyPr/>
          <a:lstStyle/>
          <a:p>
            <a:r>
              <a:rPr lang="en-GB" dirty="0"/>
              <a:t>Update arrow direction and background </a:t>
            </a:r>
            <a:r>
              <a:rPr lang="en-GB" dirty="0" err="1"/>
              <a:t>color</a:t>
            </a:r>
            <a:r>
              <a:rPr lang="en-GB" dirty="0"/>
              <a:t> before the task starts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19ABA-562B-4B56-944C-E82797FF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122C03-7C22-4962-B9A0-83312E1C0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8375"/>
            <a:ext cx="10434333" cy="94618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C0078B5-2038-4831-9C7F-5212CFE2C5D6}"/>
              </a:ext>
            </a:extLst>
          </p:cNvPr>
          <p:cNvSpPr txBox="1">
            <a:spLocks/>
          </p:cNvSpPr>
          <p:nvPr/>
        </p:nvSpPr>
        <p:spPr>
          <a:xfrm>
            <a:off x="838200" y="3324225"/>
            <a:ext cx="10515600" cy="555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Use timer to sync the code and the UI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282DCF-D3A9-43CF-AE0E-22B7DF61C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98" y="3898933"/>
            <a:ext cx="8424008" cy="8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63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6FCB-E2B1-4947-85DD-820A36B9F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Twitch Code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E446E-3876-4FF9-8C62-1D5D3A38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2188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This task uses the </a:t>
            </a:r>
            <a:r>
              <a:rPr lang="en-GB" dirty="0" err="1"/>
              <a:t>acceleratormeter</a:t>
            </a:r>
            <a:r>
              <a:rPr lang="en-GB" dirty="0"/>
              <a:t> to determine the moving direction of the phone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309C9-A098-4F32-BD0E-68C232EB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pPr/>
              <a:t>18</a:t>
            </a:fld>
            <a:endParaRPr lang="de-DE" dirty="0"/>
          </a:p>
        </p:txBody>
      </p:sp>
      <p:pic>
        <p:nvPicPr>
          <p:cNvPr id="7" name="Picture 6" descr="A picture containing bird&#10;&#10;Description automatically generated">
            <a:extLst>
              <a:ext uri="{FF2B5EF4-FFF2-40B4-BE49-F238E27FC236}">
                <a16:creationId xmlns:a16="http://schemas.microsoft.com/office/drawing/2014/main" id="{FE44E8AD-D955-4D81-8F03-03E4CDF9B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80" y="2556502"/>
            <a:ext cx="6620608" cy="30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28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305E5-7E2F-41BF-8360-2A3F08F11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Twitch Code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0882D-529B-433A-8061-72A4E85CD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273"/>
          </a:xfrm>
        </p:spPr>
        <p:txBody>
          <a:bodyPr/>
          <a:lstStyle/>
          <a:p>
            <a:r>
              <a:rPr lang="en-GB" dirty="0"/>
              <a:t>Check the direction, take long to find out which value is correct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C6B0D-ED3F-4345-86CA-D2E169C3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pPr/>
              <a:t>19</a:t>
            </a:fld>
            <a:endParaRPr lang="de-DE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C49538-5483-4F5B-9870-52D97A907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87" y="2317898"/>
            <a:ext cx="11144578" cy="27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55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E315-A9EA-4B92-8BF1-3EBF73776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Idea</a:t>
            </a:r>
            <a:r>
              <a:rPr lang="de-DE" dirty="0"/>
              <a:t> &amp;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17D15-9F70-4F76-8FDB-3A3C01DDB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„Hot </a:t>
            </a:r>
            <a:r>
              <a:rPr lang="de-DE" dirty="0" err="1"/>
              <a:t>Potato</a:t>
            </a:r>
            <a:r>
              <a:rPr lang="de-DE" dirty="0"/>
              <a:t>“-Game </a:t>
            </a:r>
            <a:r>
              <a:rPr lang="de-DE" dirty="0">
                <a:sym typeface="Wingdings" panose="05000000000000000000" pitchFamily="2" charset="2"/>
              </a:rPr>
              <a:t> Bomb-Game „</a:t>
            </a:r>
            <a:r>
              <a:rPr lang="de-DE" dirty="0" err="1">
                <a:sym typeface="Wingdings" panose="05000000000000000000" pitchFamily="2" charset="2"/>
              </a:rPr>
              <a:t>WatchOut</a:t>
            </a:r>
            <a:r>
              <a:rPr lang="de-DE" dirty="0">
                <a:sym typeface="Wingdings" panose="05000000000000000000" pitchFamily="2" charset="2"/>
              </a:rPr>
              <a:t>“</a:t>
            </a:r>
            <a:endParaRPr lang="de-DE" dirty="0"/>
          </a:p>
          <a:p>
            <a:endParaRPr lang="de-DE" dirty="0"/>
          </a:p>
          <a:p>
            <a:r>
              <a:rPr lang="de-DE" dirty="0"/>
              <a:t>Players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Tasks and </a:t>
            </a:r>
            <a:r>
              <a:rPr lang="de-DE" dirty="0" err="1"/>
              <a:t>then</a:t>
            </a:r>
            <a:r>
              <a:rPr lang="de-DE" dirty="0"/>
              <a:t> pass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Player</a:t>
            </a:r>
          </a:p>
          <a:p>
            <a:r>
              <a:rPr lang="de-DE" dirty="0"/>
              <a:t>Bomb </a:t>
            </a:r>
            <a:r>
              <a:rPr lang="de-DE" dirty="0" err="1"/>
              <a:t>explodes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stability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low</a:t>
            </a:r>
            <a:endParaRPr lang="de-DE" dirty="0"/>
          </a:p>
          <a:p>
            <a:r>
              <a:rPr lang="de-DE" dirty="0"/>
              <a:t>Tasks:</a:t>
            </a:r>
          </a:p>
          <a:p>
            <a:pPr lvl="1"/>
            <a:r>
              <a:rPr lang="de-DE" dirty="0" err="1"/>
              <a:t>Unwrap</a:t>
            </a:r>
            <a:endParaRPr lang="de-DE" dirty="0"/>
          </a:p>
          <a:p>
            <a:pPr lvl="1"/>
            <a:r>
              <a:rPr lang="de-DE" dirty="0"/>
              <a:t>Twitch</a:t>
            </a:r>
          </a:p>
          <a:p>
            <a:pPr lvl="1"/>
            <a:r>
              <a:rPr lang="de-DE" dirty="0"/>
              <a:t>Deliver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1D58A-C6A0-41E4-A621-6BE0656C8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2</a:t>
            </a:fld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CBACC8-01B0-4D96-BC2E-293984EFD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252" y="3848364"/>
            <a:ext cx="4952145" cy="287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8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FF1FBFC-E536-4965-9C90-D5AE9109D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7" y="2489000"/>
            <a:ext cx="11024864" cy="410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0336D5-8B75-40CA-B0C9-190D0E8F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Twitch Code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83830-3920-478C-9132-ADFC86ED8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37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Navigator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B4A6E-1EFA-40F3-B63D-6A2C9569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0339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0218-F5B7-4EB4-9A14-D893E3A3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Deliver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15EF3-4BE9-459B-A792-F63BE7482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Add </a:t>
            </a:r>
            <a:r>
              <a:rPr lang="de-DE" dirty="0" err="1"/>
              <a:t>observers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B8367-03B5-4739-BC42-CA910AFA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pPr/>
              <a:t>21</a:t>
            </a:fld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84A1EE-29AD-4CB4-802E-0BC9EFCFD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1981"/>
            <a:ext cx="8133318" cy="316626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D09607-515D-49B4-AD48-D01159E0A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70167"/>
            <a:ext cx="7729778" cy="12246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4970D2-B791-4FA8-89E2-46D023CAC1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00479"/>
            <a:ext cx="6175627" cy="59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43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CB8A-2BA8-4199-96F6-5532D2F59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Deliver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A0F86-71B5-4B59-8906-30755DAB2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Timer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85858-4913-4F11-9D15-FBD134258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pPr/>
              <a:t>22</a:t>
            </a:fld>
            <a:endParaRPr lang="de-DE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BA5938D-C46D-4B8C-BD75-4846E1992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89" y="2386908"/>
            <a:ext cx="8773758" cy="22376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56D2E3-E307-4D06-B725-AA9E7D277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44" y="4624551"/>
            <a:ext cx="6353777" cy="38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72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57354-410B-4488-95B8-37FE30D9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Deliver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C554B-296A-4A0C-BB8E-9EE03FA08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pPr/>
              <a:t>23</a:t>
            </a:fld>
            <a:endParaRPr lang="de-DE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5182C64-1506-4CF0-9248-EA8F69EE3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5145"/>
            <a:ext cx="6914538" cy="4167531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5853B2-3339-4708-A1D9-03F55E77C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471532"/>
            <a:ext cx="275617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83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3EA1-A68A-4050-B293-9FC3AF0BF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Light Sensor Code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8F2FB1-AB49-4029-B7FA-D531E2780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77" y="1690687"/>
            <a:ext cx="7814140" cy="87909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7A28A-D6A4-4116-9DE6-ABDEB7180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pPr/>
              <a:t>24</a:t>
            </a:fld>
            <a:endParaRPr lang="de-DE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346FC3-B594-43A8-BDBB-6FD89D509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77" y="3202739"/>
            <a:ext cx="5370855" cy="2170968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9A7239-02A5-495B-9F85-15B9056726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80" y="3139752"/>
            <a:ext cx="2936240" cy="229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75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B5BBD-7A7C-47CD-B025-6FD1786C7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Light Sensor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E4D8F-0FF1-4C86-BFB5-6AC876BA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pPr/>
              <a:t>25</a:t>
            </a:fld>
            <a:endParaRPr lang="de-DE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F8A0E78-027E-4A60-B7F2-A2CF9235D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47" y="1528748"/>
            <a:ext cx="7336416" cy="467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693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DFFF-85FD-4822-AD5D-DC7AB666B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Device Motion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E6407-979D-498C-A271-3AE022B43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4816"/>
          </a:xfrm>
        </p:spPr>
        <p:txBody>
          <a:bodyPr/>
          <a:lstStyle/>
          <a:p>
            <a:r>
              <a:rPr lang="de-DE" dirty="0"/>
              <a:t>Use </a:t>
            </a:r>
            <a:r>
              <a:rPr lang="de-DE" dirty="0" err="1"/>
              <a:t>CMMotionManager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8C809-151F-4271-BA59-1F2C7BC0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pPr/>
              <a:t>26</a:t>
            </a:fld>
            <a:endParaRPr lang="de-DE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832DC4-91CB-4BC5-891D-2E715CA6C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07" y="2369027"/>
            <a:ext cx="6092736" cy="2008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A81F77-3DA4-4D89-ABFF-C9BE91ADA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07" y="4467660"/>
            <a:ext cx="5676887" cy="34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82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AF000-FF9C-42B6-9D87-151188C9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Sound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047F-5958-43FA-B9A5-C95190715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pPr/>
              <a:t>27</a:t>
            </a:fld>
            <a:endParaRPr lang="de-DE" dirty="0"/>
          </a:p>
        </p:txBody>
      </p:sp>
      <p:pic>
        <p:nvPicPr>
          <p:cNvPr id="6" name="Picture 5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DBA2FE64-3196-4351-B5B8-F95D59B02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9705"/>
            <a:ext cx="3359976" cy="568792"/>
          </a:xfrm>
          <a:prstGeom prst="rect">
            <a:avLst/>
          </a:prstGeom>
        </p:spPr>
      </p:pic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19BC267-1576-4FEF-A8B7-FC2764724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6471"/>
            <a:ext cx="6387662" cy="384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78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28D8-5D6F-46A6-81DC-5575A6753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Sound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42887-6B03-46F8-8009-B826F2DE8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pPr/>
              <a:t>28</a:t>
            </a:fld>
            <a:endParaRPr lang="de-DE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EE5997-0E44-4A57-A3E2-7884DBB2B2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1509"/>
            <a:ext cx="6472810" cy="17005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0CF55D-B037-4173-BD6C-D92C74A44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96539"/>
            <a:ext cx="5402980" cy="32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9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90881-87CA-4C1B-A521-0C1AAF41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Unwrap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18900-F3BC-4F5B-BC24-6BBD8549C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Unwrap in x-, y- or z-rotation</a:t>
            </a:r>
          </a:p>
        </p:txBody>
      </p:sp>
      <p:pic>
        <p:nvPicPr>
          <p:cNvPr id="2052" name="Picture 4" descr="Bildergebnis für 1-2-switch treasure game&quot;">
            <a:extLst>
              <a:ext uri="{FF2B5EF4-FFF2-40B4-BE49-F238E27FC236}">
                <a16:creationId xmlns:a16="http://schemas.microsoft.com/office/drawing/2014/main" id="{16ABEE6B-5788-47CE-997B-C4809DDDF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965" y="2437383"/>
            <a:ext cx="6448778" cy="362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F595E-FF22-4E26-93AC-A0A67174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09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1931-9A87-4551-9100-1996FA553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A45F7-9616-4849-93EB-97805CE30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de-DE" dirty="0"/>
              <a:t>Move </a:t>
            </a:r>
            <a:r>
              <a:rPr lang="de-DE" dirty="0" err="1"/>
              <a:t>the</a:t>
            </a:r>
            <a:r>
              <a:rPr lang="de-DE" dirty="0"/>
              <a:t> iPhone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directions</a:t>
            </a:r>
            <a:endParaRPr lang="de-DE" dirty="0"/>
          </a:p>
        </p:txBody>
      </p:sp>
      <p:pic>
        <p:nvPicPr>
          <p:cNvPr id="3074" name="Picture 2" descr="Bildergebnis für dance dance revolution&quot;">
            <a:extLst>
              <a:ext uri="{FF2B5EF4-FFF2-40B4-BE49-F238E27FC236}">
                <a16:creationId xmlns:a16="http://schemas.microsoft.com/office/drawing/2014/main" id="{20F3BE9C-BDED-4DFC-859A-340FD36D0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561" y="2403688"/>
            <a:ext cx="3398878" cy="390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B4383-5775-4022-B377-2A830D97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829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B3ADE-FD79-471B-965F-782CB56FC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Deliver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793A5-0D45-4EB2-A24C-C2E22A6A1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Hand the iPhone over to next player</a:t>
            </a:r>
            <a:endParaRPr lang="de-DE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B32E2CE-36BC-4499-92BE-E5CECDC65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529" y="2428209"/>
            <a:ext cx="5036941" cy="336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0E5E2-9187-48CD-B1B1-5376F6A8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989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Bildergebnis für coremotion ios&quot;">
            <a:extLst>
              <a:ext uri="{FF2B5EF4-FFF2-40B4-BE49-F238E27FC236}">
                <a16:creationId xmlns:a16="http://schemas.microsoft.com/office/drawing/2014/main" id="{FF6BDE64-D016-4233-8008-359EC5BE8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436" y="1485900"/>
            <a:ext cx="1962670" cy="228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BD908C-3629-47A2-A30E-F590B4B6D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C4682-39DA-4352-855F-C17ED504E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76448" cy="2068458"/>
          </a:xfrm>
        </p:spPr>
        <p:txBody>
          <a:bodyPr>
            <a:normAutofit/>
          </a:bodyPr>
          <a:lstStyle/>
          <a:p>
            <a:r>
              <a:rPr lang="de-DE" dirty="0" err="1"/>
              <a:t>CoreMotion</a:t>
            </a:r>
            <a:endParaRPr lang="de-DE" dirty="0"/>
          </a:p>
          <a:p>
            <a:pPr lvl="1"/>
            <a:r>
              <a:rPr lang="de-DE" dirty="0"/>
              <a:t>Rotation</a:t>
            </a:r>
          </a:p>
          <a:p>
            <a:pPr lvl="1"/>
            <a:r>
              <a:rPr lang="de-DE" dirty="0"/>
              <a:t>Gravity</a:t>
            </a:r>
          </a:p>
          <a:p>
            <a:pPr lvl="1"/>
            <a:r>
              <a:rPr lang="de-DE" dirty="0" err="1"/>
              <a:t>Acceleration</a:t>
            </a:r>
            <a:endParaRPr lang="de-DE" dirty="0"/>
          </a:p>
          <a:p>
            <a:pPr lvl="1"/>
            <a:r>
              <a:rPr lang="de-DE" dirty="0"/>
              <a:t>Device </a:t>
            </a:r>
            <a:r>
              <a:rPr lang="de-DE" dirty="0" err="1"/>
              <a:t>orientation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608E3-6586-46C7-83AD-844524AAA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6</a:t>
            </a:fld>
            <a:endParaRPr lang="de-DE"/>
          </a:p>
        </p:txBody>
      </p:sp>
      <p:pic>
        <p:nvPicPr>
          <p:cNvPr id="6148" name="Picture 4" descr="Bildergebnis für arkit ios&quot;">
            <a:extLst>
              <a:ext uri="{FF2B5EF4-FFF2-40B4-BE49-F238E27FC236}">
                <a16:creationId xmlns:a16="http://schemas.microsoft.com/office/drawing/2014/main" id="{80EDB312-3BFC-42C4-BE47-A855519E5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175" y="4115656"/>
            <a:ext cx="903270" cy="90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Bildergebnis für avfoundation ios&quot;">
            <a:extLst>
              <a:ext uri="{FF2B5EF4-FFF2-40B4-BE49-F238E27FC236}">
                <a16:creationId xmlns:a16="http://schemas.microsoft.com/office/drawing/2014/main" id="{816B6FAB-9664-4A3F-A845-100C9446F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175" y="5392068"/>
            <a:ext cx="838505" cy="63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FB9602-DC86-442D-9A72-E54F61FE1AA6}"/>
              </a:ext>
            </a:extLst>
          </p:cNvPr>
          <p:cNvSpPr txBox="1"/>
          <p:nvPr/>
        </p:nvSpPr>
        <p:spPr>
          <a:xfrm>
            <a:off x="798785" y="4145648"/>
            <a:ext cx="359979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/>
              <a:t>ARKit</a:t>
            </a:r>
            <a:r>
              <a:rPr lang="de-DE" sz="2800" dirty="0"/>
              <a:t> </a:t>
            </a:r>
            <a:r>
              <a:rPr lang="de-DE" sz="2800" dirty="0" err="1"/>
              <a:t>or</a:t>
            </a:r>
            <a:r>
              <a:rPr lang="de-DE" sz="2800" dirty="0"/>
              <a:t> </a:t>
            </a:r>
            <a:r>
              <a:rPr lang="de-DE" sz="2800" dirty="0" err="1"/>
              <a:t>Camera</a:t>
            </a:r>
            <a:endParaRPr lang="de-DE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/>
              <a:t>Light Sensor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27C706-7321-4544-991D-E9C0F7CE1BC5}"/>
              </a:ext>
            </a:extLst>
          </p:cNvPr>
          <p:cNvSpPr txBox="1"/>
          <p:nvPr/>
        </p:nvSpPr>
        <p:spPr>
          <a:xfrm>
            <a:off x="838200" y="5289765"/>
            <a:ext cx="32949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 err="1"/>
              <a:t>AVFoundation</a:t>
            </a:r>
            <a:endParaRPr lang="de-DE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/>
              <a:t>Plays </a:t>
            </a:r>
            <a:r>
              <a:rPr lang="de-DE" sz="2400" dirty="0" err="1"/>
              <a:t>sounds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3527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5BDC-5445-496C-AE67-F7DA57EDD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399"/>
            <a:ext cx="7472200" cy="1325563"/>
          </a:xfrm>
        </p:spPr>
        <p:txBody>
          <a:bodyPr/>
          <a:lstStyle/>
          <a:p>
            <a:pPr algn="ctr"/>
            <a:r>
              <a:rPr lang="de-DE" dirty="0" err="1"/>
              <a:t>Interesting</a:t>
            </a:r>
            <a:r>
              <a:rPr lang="de-DE" dirty="0"/>
              <a:t> Encounters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5C400-368F-462C-B096-C262B181B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Model-View-Controller (MVC) </a:t>
            </a:r>
            <a:r>
              <a:rPr lang="de-DE" dirty="0" err="1"/>
              <a:t>Hierarchy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122" name="Picture 2" descr="MVC Diagram">
            <a:extLst>
              <a:ext uri="{FF2B5EF4-FFF2-40B4-BE49-F238E27FC236}">
                <a16:creationId xmlns:a16="http://schemas.microsoft.com/office/drawing/2014/main" id="{C6A465FF-04F4-4D73-B72A-C87E01C8A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542" y="2296649"/>
            <a:ext cx="7140858" cy="358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E5D35-0627-4EAA-96C4-FD7851DF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FA8D64E-092D-488F-9555-4FE258A6A447}" type="slidenum">
              <a:rPr lang="de-DE" smtClean="0"/>
              <a:t>7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95E2A4-107F-4622-AB60-CA39BDBF3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287256"/>
            <a:ext cx="2249146" cy="628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01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F2003-B913-4FDD-8FD6-BD1CA960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Interesting</a:t>
            </a:r>
            <a:r>
              <a:rPr lang="de-DE" dirty="0"/>
              <a:t> Encounters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ACA01-AC2A-4EA3-92F6-7F6B7A458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and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bomb </a:t>
            </a:r>
            <a:r>
              <a:rPr lang="de-DE" dirty="0" err="1"/>
              <a:t>stability</a:t>
            </a:r>
            <a:r>
              <a:rPr lang="de-DE" dirty="0"/>
              <a:t> (</a:t>
            </a:r>
            <a:r>
              <a:rPr lang="de-DE" dirty="0" err="1"/>
              <a:t>updateIntervals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Explore</a:t>
            </a:r>
            <a:r>
              <a:rPr lang="de-DE" dirty="0"/>
              <a:t> different </a:t>
            </a:r>
            <a:r>
              <a:rPr lang="de-DE" dirty="0" err="1"/>
              <a:t>tresholds</a:t>
            </a:r>
            <a:r>
              <a:rPr lang="de-DE" dirty="0"/>
              <a:t>/</a:t>
            </a:r>
            <a:r>
              <a:rPr lang="de-DE" dirty="0" err="1"/>
              <a:t>boundaries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different </a:t>
            </a:r>
            <a:r>
              <a:rPr lang="de-DE" dirty="0" err="1"/>
              <a:t>sensors</a:t>
            </a:r>
            <a:endParaRPr lang="de-DE" dirty="0"/>
          </a:p>
          <a:p>
            <a:pPr lvl="1"/>
            <a:r>
              <a:rPr lang="de-DE" dirty="0"/>
              <a:t>Do not </a:t>
            </a:r>
            <a:r>
              <a:rPr lang="de-DE" dirty="0" err="1"/>
              <a:t>overlap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UI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End a </a:t>
            </a:r>
            <a:r>
              <a:rPr lang="de-DE" dirty="0" err="1"/>
              <a:t>players</a:t>
            </a:r>
            <a:r>
              <a:rPr lang="de-DE" dirty="0"/>
              <a:t> turn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help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light </a:t>
            </a:r>
            <a:r>
              <a:rPr lang="de-DE" dirty="0" err="1"/>
              <a:t>sensor</a:t>
            </a:r>
            <a:endParaRPr lang="de-DE" dirty="0"/>
          </a:p>
          <a:p>
            <a:endParaRPr lang="de-DE" dirty="0"/>
          </a:p>
          <a:p>
            <a:r>
              <a:rPr lang="de-DE" dirty="0"/>
              <a:t>Gravity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change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rotates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gravity-axis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IOKit</a:t>
            </a:r>
            <a:r>
              <a:rPr lang="de-DE" dirty="0"/>
              <a:t> </a:t>
            </a:r>
            <a:r>
              <a:rPr lang="de-DE" dirty="0" err="1"/>
              <a:t>LightSensor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53D38-4EBC-4B4B-9522-72E94921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70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748A8-6B82-4C28-8926-9EBE0D82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Light Sensor and </a:t>
            </a:r>
            <a:r>
              <a:rPr lang="de-DE" dirty="0" err="1"/>
              <a:t>IOKit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2F616-1822-4585-8E15-C81590209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Ambient Light Sensor</a:t>
            </a:r>
          </a:p>
          <a:p>
            <a:pPr lvl="1"/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dedicated</a:t>
            </a:r>
            <a:r>
              <a:rPr lang="de-DE" dirty="0"/>
              <a:t> Framework</a:t>
            </a:r>
          </a:p>
          <a:p>
            <a:pPr lvl="1"/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:</a:t>
            </a:r>
          </a:p>
          <a:p>
            <a:pPr lvl="2"/>
            <a:r>
              <a:rPr lang="de-DE" dirty="0" err="1"/>
              <a:t>AVFoundation</a:t>
            </a:r>
            <a:r>
              <a:rPr lang="de-DE" dirty="0"/>
              <a:t>(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vanella</a:t>
            </a:r>
            <a:r>
              <a:rPr lang="de-DE" dirty="0"/>
              <a:t> </a:t>
            </a:r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)</a:t>
            </a:r>
          </a:p>
          <a:p>
            <a:pPr lvl="2"/>
            <a:r>
              <a:rPr lang="de-DE" dirty="0" err="1"/>
              <a:t>ARKit</a:t>
            </a:r>
            <a:r>
              <a:rPr lang="de-DE" dirty="0"/>
              <a:t> (</a:t>
            </a:r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Augmented</a:t>
            </a:r>
            <a:r>
              <a:rPr lang="de-DE" dirty="0"/>
              <a:t> Reality) </a:t>
            </a:r>
          </a:p>
          <a:p>
            <a:pPr lvl="2"/>
            <a:r>
              <a:rPr lang="de-DE" dirty="0" err="1"/>
              <a:t>IOKit</a:t>
            </a:r>
            <a:r>
              <a:rPr lang="de-DE" dirty="0"/>
              <a:t> (Must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ObjectiveC</a:t>
            </a:r>
            <a:r>
              <a:rPr lang="de-DE" dirty="0"/>
              <a:t>)</a:t>
            </a:r>
          </a:p>
          <a:p>
            <a:r>
              <a:rPr lang="de-DE" dirty="0" err="1"/>
              <a:t>IOKit</a:t>
            </a:r>
            <a:endParaRPr lang="de-DE" dirty="0"/>
          </a:p>
          <a:p>
            <a:pPr lvl="1"/>
            <a:r>
              <a:rPr lang="de-DE" dirty="0"/>
              <a:t>Not </a:t>
            </a:r>
            <a:r>
              <a:rPr lang="de-DE" dirty="0" err="1"/>
              <a:t>supported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Apple. </a:t>
            </a:r>
          </a:p>
          <a:p>
            <a:pPr lvl="2"/>
            <a:r>
              <a:rPr lang="de-DE" dirty="0" err="1"/>
              <a:t>Develop</a:t>
            </a:r>
            <a:r>
              <a:rPr lang="de-DE" dirty="0"/>
              <a:t> will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 </a:t>
            </a:r>
            <a:r>
              <a:rPr lang="de-DE" dirty="0" err="1"/>
              <a:t>publishing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framework</a:t>
            </a:r>
            <a:endParaRPr lang="de-DE" dirty="0"/>
          </a:p>
          <a:p>
            <a:pPr lvl="1"/>
            <a:r>
              <a:rPr lang="de-DE" dirty="0"/>
              <a:t>Can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 </a:t>
            </a:r>
            <a:r>
              <a:rPr lang="de-DE" dirty="0" err="1"/>
              <a:t>Objective</a:t>
            </a:r>
            <a:r>
              <a:rPr lang="de-DE" dirty="0"/>
              <a:t>-C 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4263A-1CE1-43D3-9B43-5B347E0D9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D64E-092D-488F-9555-4FE258A6A447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2E8FB3-EC51-44C3-9D62-B07031AB1741}"/>
              </a:ext>
            </a:extLst>
          </p:cNvPr>
          <p:cNvSpPr txBox="1"/>
          <p:nvPr/>
        </p:nvSpPr>
        <p:spPr>
          <a:xfrm>
            <a:off x="7390546" y="3105834"/>
            <a:ext cx="4176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 err="1"/>
              <a:t>masochists</a:t>
            </a:r>
            <a:r>
              <a:rPr lang="de-DE" b="1" dirty="0"/>
              <a:t>:</a:t>
            </a:r>
            <a:endParaRPr lang="de-DE" dirty="0"/>
          </a:p>
          <a:p>
            <a:r>
              <a:rPr lang="de-DE" dirty="0"/>
              <a:t>- </a:t>
            </a:r>
            <a:r>
              <a:rPr lang="de-DE" b="1" u="sng" dirty="0" err="1"/>
              <a:t>IOKit</a:t>
            </a:r>
            <a:endParaRPr lang="de-DE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2F673B-0C25-499C-8163-4DC14CF0C607}"/>
              </a:ext>
            </a:extLst>
          </p:cNvPr>
          <p:cNvSpPr txBox="1"/>
          <p:nvPr/>
        </p:nvSpPr>
        <p:spPr>
          <a:xfrm>
            <a:off x="7457328" y="681037"/>
            <a:ext cx="4176444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300" b="1" dirty="0" err="1"/>
              <a:t>What</a:t>
            </a:r>
            <a:r>
              <a:rPr lang="de-DE" sz="2300" b="1" dirty="0"/>
              <a:t> </a:t>
            </a:r>
            <a:r>
              <a:rPr lang="de-DE" sz="2300" b="1" dirty="0" err="1"/>
              <a:t>we</a:t>
            </a:r>
            <a:r>
              <a:rPr lang="de-DE" sz="2300" b="1" dirty="0"/>
              <a:t> </a:t>
            </a:r>
            <a:r>
              <a:rPr lang="de-DE" sz="2300" b="1" dirty="0" err="1"/>
              <a:t>used</a:t>
            </a:r>
            <a:r>
              <a:rPr lang="de-DE" sz="2300" dirty="0"/>
              <a:t>: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b="1" u="sng" dirty="0" err="1"/>
              <a:t>ARKit</a:t>
            </a:r>
            <a:endParaRPr lang="de-DE" b="1" u="sng" dirty="0"/>
          </a:p>
          <a:p>
            <a:r>
              <a:rPr lang="de-DE" dirty="0" err="1"/>
              <a:t>Reason</a:t>
            </a:r>
            <a:r>
              <a:rPr lang="de-DE" dirty="0"/>
              <a:t>: </a:t>
            </a:r>
            <a:r>
              <a:rPr lang="de-DE" dirty="0" err="1"/>
              <a:t>Easiest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BA2693-12E8-488E-AC72-9098489E5762}"/>
              </a:ext>
            </a:extLst>
          </p:cNvPr>
          <p:cNvSpPr txBox="1"/>
          <p:nvPr/>
        </p:nvSpPr>
        <p:spPr>
          <a:xfrm>
            <a:off x="7390546" y="1825625"/>
            <a:ext cx="4176444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300" dirty="0" err="1"/>
              <a:t>Our</a:t>
            </a:r>
            <a:r>
              <a:rPr lang="de-DE" sz="2300" dirty="0"/>
              <a:t> </a:t>
            </a:r>
            <a:r>
              <a:rPr lang="de-DE" sz="2300" b="1" dirty="0" err="1"/>
              <a:t>Recommendation</a:t>
            </a:r>
            <a:r>
              <a:rPr lang="de-DE" sz="2300" dirty="0"/>
              <a:t>:</a:t>
            </a:r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Time:</a:t>
            </a:r>
          </a:p>
          <a:p>
            <a:pPr marL="285750" indent="-285750">
              <a:buFontTx/>
              <a:buChar char="-"/>
            </a:pPr>
            <a:r>
              <a:rPr lang="de-DE" b="1" u="sng" dirty="0" err="1"/>
              <a:t>AVFoundatation</a:t>
            </a:r>
            <a:endParaRPr lang="de-DE" b="1" u="sng" dirty="0"/>
          </a:p>
        </p:txBody>
      </p:sp>
    </p:spTree>
    <p:extLst>
      <p:ext uri="{BB962C8B-B14F-4D97-AF65-F5344CB8AC3E}">
        <p14:creationId xmlns:p14="http://schemas.microsoft.com/office/powerpoint/2010/main" val="2792679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</Words>
  <Application>Microsoft Office PowerPoint</Application>
  <PresentationFormat>Widescreen</PresentationFormat>
  <Paragraphs>146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Idea &amp; Design</vt:lpstr>
      <vt:lpstr>Unwrap</vt:lpstr>
      <vt:lpstr>Twitch</vt:lpstr>
      <vt:lpstr>Deliver</vt:lpstr>
      <vt:lpstr>Frameworks</vt:lpstr>
      <vt:lpstr>Interesting Encounters</vt:lpstr>
      <vt:lpstr>Interesting Encounters</vt:lpstr>
      <vt:lpstr>Light Sensor and IOKit</vt:lpstr>
      <vt:lpstr>Objective-C to Swift</vt:lpstr>
      <vt:lpstr>PowerPoint Presentation</vt:lpstr>
      <vt:lpstr>Live Demo</vt:lpstr>
      <vt:lpstr>Thank you for your attention</vt:lpstr>
      <vt:lpstr>Additional ideas &amp; changes</vt:lpstr>
      <vt:lpstr>Problems</vt:lpstr>
      <vt:lpstr>Code examples</vt:lpstr>
      <vt:lpstr>Twitch Code</vt:lpstr>
      <vt:lpstr>Twitch Code</vt:lpstr>
      <vt:lpstr>Twitch Code</vt:lpstr>
      <vt:lpstr>Twitch Code</vt:lpstr>
      <vt:lpstr>Deliver Code</vt:lpstr>
      <vt:lpstr>Deliver Code</vt:lpstr>
      <vt:lpstr>Deliver Code</vt:lpstr>
      <vt:lpstr>Light Sensor Code</vt:lpstr>
      <vt:lpstr>Light Sensor Code</vt:lpstr>
      <vt:lpstr>Device Motion Code</vt:lpstr>
      <vt:lpstr>Sound Code</vt:lpstr>
      <vt:lpstr>Sound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WatchOut</dc:title>
  <dc:creator>Andreas Stiller</dc:creator>
  <cp:lastModifiedBy>Andreas Stiller</cp:lastModifiedBy>
  <cp:revision>38</cp:revision>
  <dcterms:created xsi:type="dcterms:W3CDTF">2020-01-24T15:32:09Z</dcterms:created>
  <dcterms:modified xsi:type="dcterms:W3CDTF">2020-01-26T17:30:28Z</dcterms:modified>
</cp:coreProperties>
</file>