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0" r:id="rId6"/>
    <p:sldId id="268" r:id="rId7"/>
    <p:sldId id="260" r:id="rId8"/>
    <p:sldId id="261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3F2BC-6B42-4481-8DD8-89358CEF1AB8}">
          <p14:sldIdLst>
            <p14:sldId id="256"/>
            <p14:sldId id="258"/>
            <p14:sldId id="269"/>
            <p14:sldId id="259"/>
            <p14:sldId id="270"/>
            <p14:sldId id="268"/>
            <p14:sldId id="260"/>
            <p14:sldId id="261"/>
            <p14:sldId id="262"/>
            <p14:sldId id="271"/>
            <p14:sldId id="263"/>
            <p14:sldId id="264"/>
            <p14:sldId id="272"/>
            <p14:sldId id="265"/>
            <p14:sldId id="266"/>
            <p14:sldId id="267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FB95-A9B8-4C70-9CC7-F8A384C6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9DF2-3E19-4C8B-BD44-DA979303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C392-1EDB-498F-B3CE-EA88E26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AE9-33B1-4788-874D-D9F44FCE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97B0-6407-49F9-8463-56A58327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5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84FD-7CB5-4C61-9BED-35814CAB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14EED-E8FF-4271-84F2-1FBEF6B33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290D-6064-48D7-93B7-51B45008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057A-6724-43EA-A1A8-B4A58B6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C1FB-CB29-4383-892C-74A59B2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3D798-F5A2-4478-9D67-E0E4FC07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563A-A900-448D-AB4D-F7310863C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1CB-1748-4464-BAC4-0731DCC1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C56C-D4ED-4B99-BD2C-B4F75447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EBC-3703-4E2D-ABC3-26A9FBDC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0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E7CE-14AF-44A4-9813-A8ED2EED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BC06-1C7A-4280-8B60-F3EEA93C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8F23-2752-48A2-AC44-5CCC0EA8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4E3A-8096-4EB9-8BFA-27D91CA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771-2F93-4768-BCB0-AAB8E87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7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053-DBD7-4631-BBEA-0BBE8C45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254C-DF43-41D0-9973-137A0854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4508-4D77-4332-B866-051B9E94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8918-E2F2-42FD-9F57-A75E5CD6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0672-135F-4C45-9BB9-DE132B4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A493-9637-4535-A68B-845138F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F6C-3878-4BA5-AD82-AE2813F19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56584-21EA-44F1-8B59-09A192AE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4E192-7F9D-4181-89AD-33B7F524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30EC-CB29-4FA4-920F-32BF5046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51AB3-55F6-4C1A-86C5-266C96F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1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E4A1-8818-4B23-B432-986D78C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618A-3702-4D37-9BD1-B1596A89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B6A45-A49C-411F-821B-98F559F4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34967-6753-490B-BDBE-978215C5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78065-C778-4D22-954E-B7BBBE53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1A261-2FB0-4735-8135-4A9FA38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D33A-5D3C-4BD1-8115-D133D094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18B15-93DE-4473-905C-54A7FF8D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7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8526-4029-41B2-9480-44ECDF2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5F097-9856-40BA-A23C-C994CDE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A7282-8946-4DD0-966A-6D346E6A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3631-65E3-4212-A63C-82D4664E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5A1D-5FD1-4DF5-BE80-E38A7DFF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439D1-3DFE-4E3C-91E0-AE78DDA9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6F95C-8A57-4842-8B5B-C397FB3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FA03-43AA-4C34-B4F8-8E272622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315-2228-44F6-8071-080DA713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A95C-1F26-48FA-978A-9A12F6DB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F5EA-D33C-445D-A8CC-DB8964F8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B398-478B-40CE-BA61-9631E29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AF886-11D1-49AA-8FCE-4419EE7D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AF65-FDE2-428F-A088-FD4E9B0B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C34E8-35B9-4827-8326-FBCB0D56A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5FF06-11F6-43EE-882F-55885B8F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4495-2D71-43A5-A771-0B44B79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5A6F-90CB-4110-BABB-DE4DF085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A8D1-5D00-4C23-8DBC-D717E7A3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3AD29-1C10-418E-A7F4-F4FB9155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E7387-9861-472D-8D9F-BE1767A3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A562-F8D0-46D0-BE6C-EA4C80D7F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02FE-85AE-4353-8920-88EF21D4FD4B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A187-46BA-43D9-A0D3-873AF3FD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162C-1518-4B19-8096-0AA341ED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5EAD-0035-4CEB-A675-881CACD189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2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arkit logo transparent">
            <a:extLst>
              <a:ext uri="{FF2B5EF4-FFF2-40B4-BE49-F238E27FC236}">
                <a16:creationId xmlns:a16="http://schemas.microsoft.com/office/drawing/2014/main" id="{C1E10B25-ABE3-43EB-9BB0-4F1119D1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84" y="2794000"/>
            <a:ext cx="7029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4DA4A-0EF1-40F6-ADA0-73E7E44D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People </a:t>
            </a:r>
            <a:r>
              <a:rPr lang="de-DE" dirty="0" err="1"/>
              <a:t>into</a:t>
            </a:r>
            <a:r>
              <a:rPr lang="de-DE" dirty="0"/>
              <a:t> 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C7CDA-3E9D-4D0C-B6C6-4CC8955DB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9096"/>
            <a:ext cx="9144000" cy="165576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</a:t>
            </a:r>
            <a:r>
              <a:rPr lang="de-DE"/>
              <a:t>Luke Gavin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36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gebnis für body tracking motion capture arkit">
            <a:extLst>
              <a:ext uri="{FF2B5EF4-FFF2-40B4-BE49-F238E27FC236}">
                <a16:creationId xmlns:a16="http://schemas.microsoft.com/office/drawing/2014/main" id="{848F56F5-0A47-4253-B312-7650466C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4" y="561164"/>
            <a:ext cx="8432851" cy="57356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F4A6-FB39-42B0-9F0D-C6B8D37B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Body </a:t>
            </a:r>
            <a:r>
              <a:rPr lang="de-DE" dirty="0" err="1"/>
              <a:t>tracking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EC90-FC47-4262-9FD6-35E6ADD8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Track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real-time</a:t>
            </a:r>
          </a:p>
          <a:p>
            <a:r>
              <a:rPr lang="de-DE" dirty="0"/>
              <a:t>Integrated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ARKit</a:t>
            </a:r>
            <a:r>
              <a:rPr lang="de-DE" dirty="0"/>
              <a:t> 3 and </a:t>
            </a:r>
            <a:r>
              <a:rPr lang="de-DE" dirty="0" err="1"/>
              <a:t>RealityKit</a:t>
            </a:r>
            <a:endParaRPr lang="de-DE" dirty="0"/>
          </a:p>
          <a:p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2370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459E-949C-4A60-8B5B-6EE84C95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RealityKit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B5C1-8DDE-4779-ABF7-0305E6F9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Access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via </a:t>
            </a:r>
            <a:r>
              <a:rPr lang="de-DE" dirty="0" err="1"/>
              <a:t>AnchorEntity</a:t>
            </a:r>
            <a:endParaRPr lang="de-DE" dirty="0"/>
          </a:p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gathers</a:t>
            </a:r>
            <a:r>
              <a:rPr lang="de-DE" dirty="0"/>
              <a:t>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transforms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latin typeface="Consolas" panose="020B0609020204030204" pitchFamily="49" charset="0"/>
              </a:rPr>
              <a:t>ARBodyTrackingConfiguration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B2F3A1-102C-49EF-9A64-830EB802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5529"/>
            <a:ext cx="96012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Bildergebnis für realitykit logo transparent">
            <a:extLst>
              <a:ext uri="{FF2B5EF4-FFF2-40B4-BE49-F238E27FC236}">
                <a16:creationId xmlns:a16="http://schemas.microsoft.com/office/drawing/2014/main" id="{D41F9642-4B07-48DB-92C4-F7176A71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37" y="85783"/>
            <a:ext cx="2136308" cy="21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8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9B7-8DE5-4BC3-AB29-8F2DBC2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RealityKit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9C8D-D72D-4AF2-96EF-636C27C0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ARSessionDelegate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BodyTrackedEntity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/>
              <a:t>Represents</a:t>
            </a:r>
            <a:r>
              <a:rPr lang="de-DE" dirty="0"/>
              <a:t> a Person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skeleton</a:t>
            </a:r>
            <a:r>
              <a:rPr lang="de-DE" dirty="0"/>
              <a:t> and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Updated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lvl="1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skeleton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.</a:t>
            </a:r>
            <a:r>
              <a:rPr lang="de-DE" dirty="0" err="1"/>
              <a:t>usdz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8E4FC4-053C-4D12-8EEB-774210F3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8856"/>
            <a:ext cx="9451181" cy="1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Bildergebnis für realitykit logo transparent">
            <a:extLst>
              <a:ext uri="{FF2B5EF4-FFF2-40B4-BE49-F238E27FC236}">
                <a16:creationId xmlns:a16="http://schemas.microsoft.com/office/drawing/2014/main" id="{695F5F4E-9B26-4E89-969C-75494276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118" y="75080"/>
            <a:ext cx="2136308" cy="21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8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8800-4A17-4D83-A929-7C12DAD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Consolas" panose="020B0609020204030204" pitchFamily="49" charset="0"/>
              </a:rPr>
              <a:t>ARBodyAnchor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7170" name="Picture 2" descr="Bildergebnis für arbodyanchor structure">
            <a:extLst>
              <a:ext uri="{FF2B5EF4-FFF2-40B4-BE49-F238E27FC236}">
                <a16:creationId xmlns:a16="http://schemas.microsoft.com/office/drawing/2014/main" id="{4B4DAF17-B649-4D8C-B019-668DDC664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56" y="1521853"/>
            <a:ext cx="9221488" cy="49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6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9BD-422D-4827-947A-62C3DB17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Extracting</a:t>
            </a:r>
            <a:r>
              <a:rPr lang="de-DE" dirty="0"/>
              <a:t> Data </a:t>
            </a:r>
            <a:r>
              <a:rPr lang="de-DE" dirty="0" err="1"/>
              <a:t>from</a:t>
            </a:r>
            <a:r>
              <a:rPr lang="de-DE" dirty="0"/>
              <a:t> 2D </a:t>
            </a:r>
            <a:r>
              <a:rPr lang="de-DE" dirty="0" err="1"/>
              <a:t>skeleton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AAEB-58CB-4352-A099-D2A50992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2D </a:t>
            </a:r>
            <a:r>
              <a:rPr lang="de-DE" dirty="0" err="1"/>
              <a:t>skeleton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ARBody2D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70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3CC-0174-4BEF-A7BE-1CFA9078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ARWorldMap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1624-CFBB-48BE-8CAB-7398295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3D </a:t>
            </a:r>
            <a:r>
              <a:rPr lang="de-DE" dirty="0" err="1"/>
              <a:t>landmarks</a:t>
            </a:r>
            <a:endParaRPr lang="de-DE" dirty="0"/>
          </a:p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ARAnchors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Possible </a:t>
            </a:r>
            <a:r>
              <a:rPr lang="de-DE" dirty="0" err="1"/>
              <a:t>to</a:t>
            </a:r>
            <a:r>
              <a:rPr lang="de-DE" dirty="0"/>
              <a:t> save and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ARSession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App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killed</a:t>
            </a:r>
            <a:r>
              <a:rPr lang="de-DE" dirty="0"/>
              <a:t> and </a:t>
            </a:r>
            <a:r>
              <a:rPr lang="de-DE" dirty="0" err="1"/>
              <a:t>restarted</a:t>
            </a:r>
            <a:endParaRPr lang="de-DE" dirty="0"/>
          </a:p>
          <a:p>
            <a:r>
              <a:rPr lang="de-DE" dirty="0"/>
              <a:t>Multiplayer </a:t>
            </a:r>
            <a:r>
              <a:rPr lang="de-DE" dirty="0" err="1"/>
              <a:t>opportunities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merge</a:t>
            </a:r>
            <a:r>
              <a:rPr lang="de-DE" dirty="0"/>
              <a:t> on same </a:t>
            </a:r>
            <a:r>
              <a:rPr lang="de-DE" dirty="0" err="1"/>
              <a:t>landmarks</a:t>
            </a:r>
            <a:endParaRPr lang="de-DE" dirty="0"/>
          </a:p>
          <a:p>
            <a:pPr lvl="1"/>
            <a:r>
              <a:rPr lang="de-DE" dirty="0" err="1"/>
              <a:t>Shared</a:t>
            </a:r>
            <a:r>
              <a:rPr lang="de-DE" dirty="0"/>
              <a:t> AR Experience </a:t>
            </a:r>
            <a:r>
              <a:rPr lang="de-DE" dirty="0" err="1"/>
              <a:t>starts</a:t>
            </a:r>
            <a:r>
              <a:rPr lang="de-DE" dirty="0"/>
              <a:t> after </a:t>
            </a:r>
            <a:r>
              <a:rPr lang="de-DE" dirty="0" err="1"/>
              <a:t>seeing</a:t>
            </a:r>
            <a:r>
              <a:rPr lang="de-DE" dirty="0"/>
              <a:t> same </a:t>
            </a:r>
            <a:r>
              <a:rPr lang="de-DE" dirty="0" err="1"/>
              <a:t>area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angle)</a:t>
            </a:r>
          </a:p>
          <a:p>
            <a:pPr lvl="1"/>
            <a:r>
              <a:rPr lang="de-DE" dirty="0"/>
              <a:t>See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ARAnchors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ARParticipantAnchor</a:t>
            </a:r>
            <a:r>
              <a:rPr lang="de-DE" dirty="0"/>
              <a:t> (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12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A26-8776-4031-BFE8-92A111DF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Code Explanation…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E65C-E2C6-44B3-B271-FDA02BC7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5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2D3E-286B-474B-BF58-141EF03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712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5583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7A09-D627-455F-88C0-8BD48DA2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(AR)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FDC2-83DC-40C1-B1AC-C2D3E06C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immersive, engaging experiences that seamlessly blends virtual objects with the real world</a:t>
            </a:r>
          </a:p>
          <a:p>
            <a:r>
              <a:rPr lang="en-US" dirty="0"/>
              <a:t>device's camera presents the physical world onscreen live</a:t>
            </a:r>
          </a:p>
          <a:p>
            <a:r>
              <a:rPr lang="en-US" dirty="0"/>
              <a:t>app superimposes three-dimensional virtual objects, creating the illusion that these objects actually exist</a:t>
            </a:r>
          </a:p>
          <a:p>
            <a:r>
              <a:rPr lang="en-US" dirty="0"/>
              <a:t>reorient the device to explore the objects from different angles, interact with objects using gestures and movement, and even join other people in multiuser AR experiences</a:t>
            </a:r>
          </a:p>
          <a:p>
            <a:r>
              <a:rPr lang="en-US" b="1" dirty="0"/>
              <a:t>Offer AR features only on capable devices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1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0F7-0FE8-4D87-8EE2-02F4CBE7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EF20-DAAC-4348-A5A1-FFA82CB8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Occlusion</a:t>
            </a:r>
          </a:p>
          <a:p>
            <a:r>
              <a:rPr lang="en-GB" dirty="0"/>
              <a:t>Motion Capture</a:t>
            </a:r>
          </a:p>
          <a:p>
            <a:r>
              <a:rPr lang="en-GB" dirty="0"/>
              <a:t>Simultaneous Front and Back Camera</a:t>
            </a:r>
          </a:p>
          <a:p>
            <a:r>
              <a:rPr lang="en-GB" dirty="0"/>
              <a:t>Multiple Face Tracking</a:t>
            </a:r>
          </a:p>
          <a:p>
            <a:r>
              <a:rPr lang="en-GB" dirty="0"/>
              <a:t>Collaborative Sessions</a:t>
            </a:r>
          </a:p>
          <a:p>
            <a:r>
              <a:rPr lang="en-GB" dirty="0"/>
              <a:t>Additional Improvements like estimate of real world </a:t>
            </a:r>
            <a:r>
              <a:rPr lang="en-GB" dirty="0" err="1"/>
              <a:t>si</a:t>
            </a:r>
            <a:r>
              <a:rPr lang="de-DE" dirty="0" err="1"/>
              <a:t>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0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0B97-9EC3-4B80-8D15-B1DF9F6B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People</a:t>
            </a:r>
            <a:br>
              <a:rPr lang="de-DE" dirty="0"/>
            </a:b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70FE-A485-4190-AA8D-54590BE6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e-DE" dirty="0"/>
              <a:t>Depth-</a:t>
            </a:r>
            <a:r>
              <a:rPr lang="de-DE" dirty="0" err="1"/>
              <a:t>ordering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E129C-D4BA-4C77-8C5C-285EF13C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82" y="629266"/>
            <a:ext cx="8279324" cy="54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AB3-BD32-4C1E-A7C9-3EE03EE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CF13-F77F-4424-9654-370EB3F6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Bildergebnis für segmentation buffer arkit">
            <a:extLst>
              <a:ext uri="{FF2B5EF4-FFF2-40B4-BE49-F238E27FC236}">
                <a16:creationId xmlns:a16="http://schemas.microsoft.com/office/drawing/2014/main" id="{5658743E-A8AE-4B4D-91B7-798D9B87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7C1D-DFAD-4D32-8020-2CF39FBE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98DB-7100-4E62-B441-7300E33F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Segmentation and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buffer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60fps,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Matting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back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buffer</a:t>
            </a:r>
            <a:endParaRPr lang="de-DE" dirty="0"/>
          </a:p>
          <a:p>
            <a:r>
              <a:rPr lang="de-DE" dirty="0" err="1"/>
              <a:t>Composition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87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710-1FDF-403E-8DE4-E49D0EE2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RealityKit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009B-B0F8-4BAD-AB52-CCE0B42F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ARView</a:t>
            </a:r>
            <a:r>
              <a:rPr lang="de-DE" dirty="0"/>
              <a:t>,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/>
              <a:t>Deep </a:t>
            </a:r>
            <a:r>
              <a:rPr lang="de-DE" dirty="0" err="1"/>
              <a:t>renderer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, transparent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occlusion</a:t>
            </a:r>
            <a:endParaRPr lang="de-DE" dirty="0"/>
          </a:p>
          <a:p>
            <a:r>
              <a:rPr lang="de-DE" dirty="0" err="1">
                <a:latin typeface="Consolas" panose="020B0609020204030204" pitchFamily="49" charset="0"/>
              </a:rPr>
              <a:t>ARWorldTrackingConfiguration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B4E69A1-293F-4526-B979-B7F32A7A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7" y="3879596"/>
            <a:ext cx="8441454" cy="14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9995221-6B98-4A07-8FAE-03973D7C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7" y="5289269"/>
            <a:ext cx="8577026" cy="6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AF6831A-423A-45EF-BC58-EE9ED69C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8" y="5808478"/>
            <a:ext cx="3583781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gebnis für realitykit logo transparent">
            <a:extLst>
              <a:ext uri="{FF2B5EF4-FFF2-40B4-BE49-F238E27FC236}">
                <a16:creationId xmlns:a16="http://schemas.microsoft.com/office/drawing/2014/main" id="{5764A9B9-5848-4DE2-8BCF-96A18228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208" y="120195"/>
            <a:ext cx="2136308" cy="21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BC6A-BB4A-4465-8176-20A94FA5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SceneKit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E6CF-DC26-48AF-8ED4-D4DCB41B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Added</a:t>
            </a:r>
            <a:r>
              <a:rPr lang="de-DE" dirty="0"/>
              <a:t> support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ARSCNView</a:t>
            </a:r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semantics</a:t>
            </a:r>
            <a:endParaRPr lang="de-DE" dirty="0"/>
          </a:p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post-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/>
              <a:t>May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endParaRPr lang="de-DE" dirty="0"/>
          </a:p>
        </p:txBody>
      </p:sp>
      <p:pic>
        <p:nvPicPr>
          <p:cNvPr id="9218" name="Picture 2" descr="Ähnliches Foto">
            <a:extLst>
              <a:ext uri="{FF2B5EF4-FFF2-40B4-BE49-F238E27FC236}">
                <a16:creationId xmlns:a16="http://schemas.microsoft.com/office/drawing/2014/main" id="{B5CC0962-FEDA-4BC5-89E3-A268E118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36" y="365125"/>
            <a:ext cx="1611261" cy="16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FDDC-05F7-47E7-86DE-E680867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3ACC-3CF4-42E1-97F8-A9F6B053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>
                <a:latin typeface="Consolas" panose="020B0609020204030204" pitchFamily="49" charset="0"/>
              </a:rPr>
              <a:t>ARMatteGenerator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on</a:t>
            </a:r>
          </a:p>
          <a:p>
            <a:endParaRPr lang="de-DE" dirty="0"/>
          </a:p>
        </p:txBody>
      </p:sp>
      <p:pic>
        <p:nvPicPr>
          <p:cNvPr id="10242" name="Picture 2" descr="Ähnliches Foto">
            <a:extLst>
              <a:ext uri="{FF2B5EF4-FFF2-40B4-BE49-F238E27FC236}">
                <a16:creationId xmlns:a16="http://schemas.microsoft.com/office/drawing/2014/main" id="{0CFDC6AB-254A-4B5A-B258-AD413AE6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0" y="-1"/>
            <a:ext cx="2099187" cy="20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2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Bringing People into AR</vt:lpstr>
      <vt:lpstr>Augmented Reality (AR)</vt:lpstr>
      <vt:lpstr>ARKit</vt:lpstr>
      <vt:lpstr>People Occlusion</vt:lpstr>
      <vt:lpstr>PowerPoint Presentation</vt:lpstr>
      <vt:lpstr>People Occlusion</vt:lpstr>
      <vt:lpstr>RealityKit</vt:lpstr>
      <vt:lpstr>SceneKit</vt:lpstr>
      <vt:lpstr>Metal</vt:lpstr>
      <vt:lpstr>PowerPoint Presentation</vt:lpstr>
      <vt:lpstr>Body tracking</vt:lpstr>
      <vt:lpstr>RealityKit</vt:lpstr>
      <vt:lpstr>RealityKit</vt:lpstr>
      <vt:lpstr>ARBodyAnchor</vt:lpstr>
      <vt:lpstr>Extracting Data from 2D skeleton</vt:lpstr>
      <vt:lpstr>ARWorldMap</vt:lpstr>
      <vt:lpstr>More Code Explanation…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People into AR</dc:title>
  <dc:creator>Andreas Stiller</dc:creator>
  <cp:lastModifiedBy>Andreas Stiller</cp:lastModifiedBy>
  <cp:revision>11</cp:revision>
  <dcterms:created xsi:type="dcterms:W3CDTF">2019-11-30T16:26:00Z</dcterms:created>
  <dcterms:modified xsi:type="dcterms:W3CDTF">2019-12-02T10:00:32Z</dcterms:modified>
</cp:coreProperties>
</file>