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84" r:id="rId6"/>
    <p:sldId id="286" r:id="rId7"/>
    <p:sldId id="287" r:id="rId8"/>
    <p:sldId id="290" r:id="rId9"/>
    <p:sldId id="289" r:id="rId10"/>
    <p:sldId id="291" r:id="rId11"/>
    <p:sldId id="28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4C10A-2B04-4AE5-A2A9-CDCFA3C928F1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32DB-E6CB-4615-AAD0-A83D8A29B9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89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A6B5-635D-4A0A-A059-BC0C6E62D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BA97A-4152-4E6A-8D45-C2FB65868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19332-40BA-455D-B003-4043FD8A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B6DB-1764-46E1-A680-E87521BB1D4E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7645-908A-479C-8BC3-6A959DC6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0AC9E-D62C-465B-ABBF-84ADE34A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02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1D06-1D53-427F-A2EF-E50AD5C0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2C9C6-7B01-40EC-9E5B-FA4DEE2C2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3E6F2-27A2-4163-BFCB-23D65903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00FF-427A-408F-86AF-713559E4C907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332D8-72C8-475B-8DCF-0E0F707B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4DF35-2166-4603-B42E-1F8FF8F6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45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2D948-6428-46A3-B16A-1D637D5E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647B1-E33F-42FC-8E4C-E075FF5FA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8E547-2491-402D-9F87-3A7B2086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E467-FD02-4CC0-B9EE-3D2EE7654799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7F12-857E-48A3-8F30-C4BEF190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BD3CF-4914-4CC1-BEE3-1B262BCF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75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602E-FEB6-4E81-BA0B-5DDA6CFD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DBDB-6A1E-40DA-B45F-B06D863BD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D8E7E-ED18-41DC-9403-30D1B059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5FA8D64E-092D-488F-9555-4FE258A6A44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453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AF1D-9F95-4D17-9125-BAF03D9F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0E728-1C8F-4DA5-B46A-C45B9AA6D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531B4-04A7-47C0-8715-8804EDCE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9727-2808-4CED-BFD5-3FD6D0B987DB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1B354-9CCC-4CF1-829C-23232D47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A308F-3CC9-430E-9802-43D2076D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1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C88F1-D1FA-4C29-8F6F-14D30DC6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D569D-AC2C-4BC0-8515-F4A7D7304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2499C-9062-48D2-BC17-B2EBF51F5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5A3FB-2259-4B31-88FD-D845BDAD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176C-FAE3-4A6F-842C-1B082B3FA7B3}" type="datetime1">
              <a:rPr lang="de-DE" smtClean="0"/>
              <a:t>24.01.2020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CF9A-832B-41FC-86B8-637ACB98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D2D43-A70C-464E-B8F1-7DC4733C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20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7400-E11C-4A64-8CBE-9ADBDB5B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E1EBE-DF41-47C4-AA72-33C66FB92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0C913-B730-4FB8-9029-D21F019A5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FFEF2-51F7-40D3-AA6C-E9E4F03A9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10388-1599-4F73-8D7E-F6D3F7362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C535A-28D4-48B4-8233-A5350B0F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7A33-0940-4109-B136-F5A820B90EA3}" type="datetime1">
              <a:rPr lang="de-DE" smtClean="0"/>
              <a:t>24.01.2020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34DCA-62E5-4633-8FC2-2AE6A378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FB90E-8420-4C0C-A112-7A450BCF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42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4443-6DDA-423F-A5EC-498A8B14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A4ECC-E2C8-4FFD-9B92-380C944E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6716-98BC-47E7-BC5B-442FA8B72CC5}" type="datetime1">
              <a:rPr lang="de-DE" smtClean="0"/>
              <a:t>24.01.2020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3F40B-10DE-48F8-A0D6-A464866D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D05FF-871C-4C21-A965-0EAADE37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03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AFC55-F2C0-487D-BDF6-7DF7B691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3EC1-910F-4701-AA2F-198491F2DC87}" type="datetime1">
              <a:rPr lang="de-DE" smtClean="0"/>
              <a:t>24.01.2020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5BC8E-0768-4B4F-9046-62557744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1A289-C4ED-42A1-9180-7CBA0A4B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80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AEDC-FFDD-4EAB-BF30-8E42372B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F9DCF-E9DA-48E5-8771-099C70CD6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6FF2F-A5F8-4560-9F2C-08659BB0A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F8AD1-E207-4CBF-8BA7-31246216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CA9E-6796-43AE-B9BE-3F890AE1D197}" type="datetime1">
              <a:rPr lang="de-DE" smtClean="0"/>
              <a:t>24.01.2020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8F391-9277-4178-975F-33480BD1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0BBAA-8FD2-441B-AD63-5FB6CCD1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50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A2C-5B12-4166-9C7C-C9A3886E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F0C16-BF92-43BC-9000-545AE3E26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F09A3-2EBA-4DD0-84C2-8B1A8CFED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F383F-D8DF-4697-89E2-27B755BB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BB4E3-C773-4681-B2A9-5B6E744D9C45}" type="datetime1">
              <a:rPr lang="de-DE" smtClean="0"/>
              <a:t>24.01.2020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5E2B6-DEA7-4093-AFD0-7C0904D0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C1C4F-5D04-4899-A5E1-AEA601D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61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9BA4D-4FD2-48A2-ABE6-CA9644650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F6906-E601-4FE1-A93D-62FEE9BA3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9151-4CFB-40EC-ACCF-7A2DC4573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D9E76-96B3-4AF0-AD06-4C27072D37F3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95CC-FB63-4AA3-8967-721A6815A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6979E-FF80-4004-84DE-EC7536177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85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13C9-17D0-499C-98ED-079B58F66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WatchOut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372F9-DB85-4C41-8882-72975BD3F8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Huynh Bao </a:t>
            </a:r>
            <a:r>
              <a:rPr lang="de-DE" dirty="0" err="1"/>
              <a:t>Trung</a:t>
            </a:r>
            <a:r>
              <a:rPr lang="de-DE" dirty="0"/>
              <a:t> Nguyen, Andreas Stiller, Luke Gavin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8826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F721-B83E-4186-B231-369E6CD0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(</a:t>
            </a:r>
            <a:r>
              <a:rPr lang="de-DE" dirty="0" err="1"/>
              <a:t>delete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E6E1-CF08-4325-A1C6-C4FFDF5DF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iPhone and </a:t>
            </a:r>
            <a:r>
              <a:rPr lang="de-DE" dirty="0" err="1"/>
              <a:t>macbook</a:t>
            </a:r>
            <a:endParaRPr lang="de-DE" dirty="0"/>
          </a:p>
          <a:p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main.storyboard</a:t>
            </a:r>
            <a:endParaRPr lang="de-DE" dirty="0"/>
          </a:p>
          <a:p>
            <a:r>
              <a:rPr lang="de-DE" dirty="0" err="1"/>
              <a:t>rbi-room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r>
              <a:rPr lang="de-DE" dirty="0"/>
              <a:t>Start </a:t>
            </a:r>
            <a:r>
              <a:rPr lang="de-DE" dirty="0" err="1"/>
              <a:t>earlier</a:t>
            </a:r>
            <a:r>
              <a:rPr lang="de-DE" dirty="0"/>
              <a:t> (</a:t>
            </a:r>
            <a:r>
              <a:rPr lang="de-DE" dirty="0" err="1"/>
              <a:t>especially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researching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frameworks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8A981-A00B-437E-87B4-9A6490C6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742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9847-D5B5-45B4-AD78-48CBED4E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800" dirty="0" err="1"/>
              <a:t>Thank</a:t>
            </a:r>
            <a:r>
              <a:rPr lang="de-DE" sz="4800" dirty="0"/>
              <a:t> </a:t>
            </a:r>
            <a:r>
              <a:rPr lang="de-DE" sz="4800" dirty="0" err="1"/>
              <a:t>you</a:t>
            </a:r>
            <a:r>
              <a:rPr lang="de-DE" sz="4800" dirty="0"/>
              <a:t> </a:t>
            </a:r>
            <a:r>
              <a:rPr lang="de-DE" sz="4800" dirty="0" err="1"/>
              <a:t>for</a:t>
            </a:r>
            <a:r>
              <a:rPr lang="de-DE" sz="4800" dirty="0"/>
              <a:t> </a:t>
            </a:r>
            <a:r>
              <a:rPr lang="de-DE" sz="4800" dirty="0" err="1"/>
              <a:t>your</a:t>
            </a:r>
            <a:r>
              <a:rPr lang="de-DE" sz="4800" dirty="0"/>
              <a:t> </a:t>
            </a:r>
            <a:r>
              <a:rPr lang="de-DE" sz="4800" dirty="0" err="1"/>
              <a:t>attention</a:t>
            </a:r>
            <a:endParaRPr lang="de-DE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954A9-88B5-4071-B818-CCB5FA419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6970" y="3169315"/>
            <a:ext cx="3100849" cy="7635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/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B57AA-A104-4A6A-BFE4-F69136F8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5EAD-0035-4CEB-A675-881CACD189CE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865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E315-A9EA-4B92-8BF1-3EBF7377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</a:t>
            </a:r>
            <a:r>
              <a:rPr lang="de-DE" dirty="0"/>
              <a:t> &amp;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17D15-9F70-4F76-8FDB-3A3C01DDB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„Hot </a:t>
            </a:r>
            <a:r>
              <a:rPr lang="de-DE" dirty="0" err="1"/>
              <a:t>Potato</a:t>
            </a:r>
            <a:r>
              <a:rPr lang="de-DE" dirty="0"/>
              <a:t>“-Game </a:t>
            </a:r>
            <a:r>
              <a:rPr lang="de-DE" dirty="0">
                <a:sym typeface="Wingdings" panose="05000000000000000000" pitchFamily="2" charset="2"/>
              </a:rPr>
              <a:t> Bomb-Game „</a:t>
            </a:r>
            <a:r>
              <a:rPr lang="de-DE" dirty="0" err="1">
                <a:sym typeface="Wingdings" panose="05000000000000000000" pitchFamily="2" charset="2"/>
              </a:rPr>
              <a:t>WatchOut</a:t>
            </a:r>
            <a:r>
              <a:rPr lang="de-DE" dirty="0">
                <a:sym typeface="Wingdings" panose="05000000000000000000" pitchFamily="2" charset="2"/>
              </a:rPr>
              <a:t>“</a:t>
            </a:r>
            <a:endParaRPr lang="de-DE" dirty="0"/>
          </a:p>
          <a:p>
            <a:endParaRPr lang="de-DE" dirty="0"/>
          </a:p>
          <a:p>
            <a:r>
              <a:rPr lang="de-DE" dirty="0"/>
              <a:t>Players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Tasks and </a:t>
            </a:r>
            <a:r>
              <a:rPr lang="de-DE" dirty="0" err="1"/>
              <a:t>then</a:t>
            </a:r>
            <a:r>
              <a:rPr lang="de-DE" dirty="0"/>
              <a:t> pass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Player</a:t>
            </a:r>
          </a:p>
          <a:p>
            <a:r>
              <a:rPr lang="de-DE" dirty="0"/>
              <a:t>Bomb </a:t>
            </a:r>
            <a:r>
              <a:rPr lang="de-DE" dirty="0" err="1"/>
              <a:t>explodes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stability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  <a:p>
            <a:r>
              <a:rPr lang="de-DE" dirty="0"/>
              <a:t>Tasks:</a:t>
            </a:r>
          </a:p>
          <a:p>
            <a:pPr lvl="1"/>
            <a:r>
              <a:rPr lang="de-DE" dirty="0" err="1"/>
              <a:t>Unwrap</a:t>
            </a:r>
            <a:endParaRPr lang="de-DE" dirty="0"/>
          </a:p>
          <a:p>
            <a:pPr lvl="1"/>
            <a:r>
              <a:rPr lang="de-DE" dirty="0"/>
              <a:t>Twitch</a:t>
            </a:r>
          </a:p>
          <a:p>
            <a:pPr lvl="1"/>
            <a:r>
              <a:rPr lang="de-DE" dirty="0"/>
              <a:t>Deliver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1D58A-C6A0-41E4-A621-6BE0656C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2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BACC8-01B0-4D96-BC2E-293984EFD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52" y="3848364"/>
            <a:ext cx="4952145" cy="287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8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0881-87CA-4C1B-A521-0C1AAF41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Unwrap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8900-F3BC-4F5B-BC24-6BBD8549C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Unwrap in x-, y- or z-rotation</a:t>
            </a:r>
          </a:p>
        </p:txBody>
      </p:sp>
      <p:pic>
        <p:nvPicPr>
          <p:cNvPr id="2052" name="Picture 4" descr="Bildergebnis für 1-2-switch treasure game&quot;">
            <a:extLst>
              <a:ext uri="{FF2B5EF4-FFF2-40B4-BE49-F238E27FC236}">
                <a16:creationId xmlns:a16="http://schemas.microsoft.com/office/drawing/2014/main" id="{16ABEE6B-5788-47CE-997B-C4809DDDF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965" y="2437383"/>
            <a:ext cx="6448778" cy="362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F595E-FF22-4E26-93AC-A0A67174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09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1931-9A87-4551-9100-1996FA55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45F7-9616-4849-93EB-97805CE3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de-DE" dirty="0"/>
              <a:t>Move </a:t>
            </a:r>
            <a:r>
              <a:rPr lang="de-DE" dirty="0" err="1"/>
              <a:t>the</a:t>
            </a:r>
            <a:r>
              <a:rPr lang="de-DE" dirty="0"/>
              <a:t> iPhone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directions</a:t>
            </a:r>
            <a:endParaRPr lang="de-DE" dirty="0"/>
          </a:p>
        </p:txBody>
      </p:sp>
      <p:pic>
        <p:nvPicPr>
          <p:cNvPr id="3074" name="Picture 2" descr="Bildergebnis für dance dance revolution&quot;">
            <a:extLst>
              <a:ext uri="{FF2B5EF4-FFF2-40B4-BE49-F238E27FC236}">
                <a16:creationId xmlns:a16="http://schemas.microsoft.com/office/drawing/2014/main" id="{20F3BE9C-BDED-4DFC-859A-340FD36D0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561" y="2403688"/>
            <a:ext cx="3398878" cy="390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B4383-5775-4022-B377-2A830D97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82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3ADE-FD79-471B-965F-782CB56F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Deliver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793A5-0D45-4EB2-A24C-C2E22A6A1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Hand the iPhone over to next player</a:t>
            </a:r>
            <a:endParaRPr lang="de-D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B32E2CE-36BC-4499-92BE-E5CECDC65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529" y="2428209"/>
            <a:ext cx="5036941" cy="336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0E5E2-9187-48CD-B1B1-5376F6A8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98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908C-3629-47A2-A30E-F590B4B6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C4682-39DA-4352-855F-C17ED504E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CoreMotion</a:t>
            </a:r>
            <a:endParaRPr lang="de-DE" dirty="0"/>
          </a:p>
          <a:p>
            <a:pPr lvl="1"/>
            <a:r>
              <a:rPr lang="de-DE" dirty="0"/>
              <a:t>Rotation</a:t>
            </a:r>
          </a:p>
          <a:p>
            <a:pPr lvl="1"/>
            <a:r>
              <a:rPr lang="de-DE" dirty="0"/>
              <a:t>Gravity</a:t>
            </a:r>
          </a:p>
          <a:p>
            <a:pPr lvl="1"/>
            <a:r>
              <a:rPr lang="de-DE" dirty="0" err="1"/>
              <a:t>Acceleration</a:t>
            </a:r>
            <a:endParaRPr lang="de-DE" dirty="0"/>
          </a:p>
          <a:p>
            <a:pPr lvl="1"/>
            <a:r>
              <a:rPr lang="de-DE" dirty="0"/>
              <a:t>Device </a:t>
            </a:r>
            <a:r>
              <a:rPr lang="de-DE" dirty="0" err="1"/>
              <a:t>orientation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ARKit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Camera</a:t>
            </a:r>
            <a:endParaRPr lang="de-DE" dirty="0"/>
          </a:p>
          <a:p>
            <a:pPr lvl="1"/>
            <a:r>
              <a:rPr lang="de-DE" dirty="0"/>
              <a:t>Light Sensor</a:t>
            </a:r>
          </a:p>
          <a:p>
            <a:endParaRPr lang="de-DE" dirty="0"/>
          </a:p>
          <a:p>
            <a:r>
              <a:rPr lang="de-DE" dirty="0" err="1"/>
              <a:t>AVFoundation</a:t>
            </a:r>
            <a:endParaRPr lang="de-DE" dirty="0"/>
          </a:p>
          <a:p>
            <a:pPr lvl="1"/>
            <a:r>
              <a:rPr lang="de-DE" dirty="0"/>
              <a:t>Play </a:t>
            </a:r>
            <a:r>
              <a:rPr lang="de-DE" dirty="0" err="1"/>
              <a:t>sounds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608E3-6586-46C7-83AD-844524AA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6</a:t>
            </a:fld>
            <a:endParaRPr lang="de-DE"/>
          </a:p>
        </p:txBody>
      </p:sp>
      <p:pic>
        <p:nvPicPr>
          <p:cNvPr id="6146" name="Picture 2" descr="Bildergebnis für coremotion ios&quot;">
            <a:extLst>
              <a:ext uri="{FF2B5EF4-FFF2-40B4-BE49-F238E27FC236}">
                <a16:creationId xmlns:a16="http://schemas.microsoft.com/office/drawing/2014/main" id="{FF6BDE64-D016-4233-8008-359EC5BE8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886" y="1144832"/>
            <a:ext cx="2548169" cy="296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Bildergebnis für arkit ios&quot;">
            <a:extLst>
              <a:ext uri="{FF2B5EF4-FFF2-40B4-BE49-F238E27FC236}">
                <a16:creationId xmlns:a16="http://schemas.microsoft.com/office/drawing/2014/main" id="{80EDB312-3BFC-42C4-BE47-A855519E5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175" y="4115656"/>
            <a:ext cx="903270" cy="90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ildergebnis für avfoundation ios&quot;">
            <a:extLst>
              <a:ext uri="{FF2B5EF4-FFF2-40B4-BE49-F238E27FC236}">
                <a16:creationId xmlns:a16="http://schemas.microsoft.com/office/drawing/2014/main" id="{816B6FAB-9664-4A3F-A845-100C9446F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175" y="5392068"/>
            <a:ext cx="838505" cy="63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7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5BDC-5445-496C-AE67-F7DA57ED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399"/>
            <a:ext cx="10515600" cy="1325563"/>
          </a:xfrm>
        </p:spPr>
        <p:txBody>
          <a:bodyPr/>
          <a:lstStyle/>
          <a:p>
            <a:r>
              <a:rPr lang="de-DE" dirty="0" err="1"/>
              <a:t>Interesting</a:t>
            </a:r>
            <a:r>
              <a:rPr lang="de-DE" dirty="0"/>
              <a:t> Encounters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5C400-368F-462C-B096-C262B181B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Model-View-Controller (MVC) </a:t>
            </a:r>
            <a:r>
              <a:rPr lang="de-DE" dirty="0" err="1"/>
              <a:t>Hierarchy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122" name="Picture 2" descr="MVC Diagram">
            <a:extLst>
              <a:ext uri="{FF2B5EF4-FFF2-40B4-BE49-F238E27FC236}">
                <a16:creationId xmlns:a16="http://schemas.microsoft.com/office/drawing/2014/main" id="{C6A465FF-04F4-4D73-B72A-C87E01C8A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542" y="2296649"/>
            <a:ext cx="7140858" cy="358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E5D35-0627-4EAA-96C4-FD7851DF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10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2003-B913-4FDD-8FD6-BD1CA960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Interesting</a:t>
            </a:r>
            <a:r>
              <a:rPr lang="de-DE" dirty="0"/>
              <a:t> Encounters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ACA01-AC2A-4EA3-92F6-7F6B7A458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and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bomb </a:t>
            </a:r>
            <a:r>
              <a:rPr lang="de-DE" dirty="0" err="1"/>
              <a:t>stability</a:t>
            </a:r>
            <a:r>
              <a:rPr lang="de-DE" dirty="0"/>
              <a:t> (</a:t>
            </a:r>
            <a:r>
              <a:rPr lang="de-DE" dirty="0" err="1"/>
              <a:t>updateIntervals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Explore</a:t>
            </a:r>
            <a:r>
              <a:rPr lang="de-DE" dirty="0"/>
              <a:t> different </a:t>
            </a:r>
            <a:r>
              <a:rPr lang="de-DE" dirty="0" err="1"/>
              <a:t>tresholds</a:t>
            </a:r>
            <a:r>
              <a:rPr lang="de-DE" dirty="0"/>
              <a:t>/</a:t>
            </a:r>
            <a:r>
              <a:rPr lang="de-DE" dirty="0" err="1"/>
              <a:t>boundaries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sensors</a:t>
            </a:r>
            <a:endParaRPr lang="de-DE" dirty="0"/>
          </a:p>
          <a:p>
            <a:pPr lvl="1"/>
            <a:r>
              <a:rPr lang="de-DE" dirty="0"/>
              <a:t>Do not </a:t>
            </a:r>
            <a:r>
              <a:rPr lang="de-DE" dirty="0" err="1"/>
              <a:t>overlap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UI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End a </a:t>
            </a:r>
            <a:r>
              <a:rPr lang="de-DE" dirty="0" err="1"/>
              <a:t>players</a:t>
            </a:r>
            <a:r>
              <a:rPr lang="de-DE" dirty="0"/>
              <a:t> turn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light </a:t>
            </a:r>
            <a:r>
              <a:rPr lang="de-DE" dirty="0" err="1"/>
              <a:t>sensor</a:t>
            </a:r>
            <a:endParaRPr lang="de-DE" dirty="0"/>
          </a:p>
          <a:p>
            <a:endParaRPr lang="de-DE" dirty="0"/>
          </a:p>
          <a:p>
            <a:r>
              <a:rPr lang="de-DE" dirty="0"/>
              <a:t>Gravity </a:t>
            </a:r>
            <a:r>
              <a:rPr lang="de-DE" dirty="0" err="1"/>
              <a:t>stays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rotate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gravity-axis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IOKit</a:t>
            </a:r>
            <a:r>
              <a:rPr lang="de-DE" dirty="0"/>
              <a:t> </a:t>
            </a:r>
            <a:r>
              <a:rPr lang="de-DE" dirty="0" err="1"/>
              <a:t>LightSensor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53D38-4EBC-4B4B-9522-72E94921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70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0536-EC1C-4631-9590-5AAC5D6F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6000" dirty="0"/>
              <a:t>Live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06824-233E-47AE-BCCE-3EA8AC73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22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WatchOut</vt:lpstr>
      <vt:lpstr>Idea &amp; Design</vt:lpstr>
      <vt:lpstr>Unwrap</vt:lpstr>
      <vt:lpstr>Twitch</vt:lpstr>
      <vt:lpstr>Deliver</vt:lpstr>
      <vt:lpstr>Frameworks</vt:lpstr>
      <vt:lpstr>Interesting Encounters</vt:lpstr>
      <vt:lpstr>Interesting Encounters</vt:lpstr>
      <vt:lpstr>Live Demo</vt:lpstr>
      <vt:lpstr>Problems (delete this slide later)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WatchOut</dc:title>
  <dc:creator>Andreas Stiller</dc:creator>
  <cp:lastModifiedBy>Andreas Stiller</cp:lastModifiedBy>
  <cp:revision>10</cp:revision>
  <dcterms:created xsi:type="dcterms:W3CDTF">2020-01-24T15:32:09Z</dcterms:created>
  <dcterms:modified xsi:type="dcterms:W3CDTF">2020-01-24T16:57:49Z</dcterms:modified>
</cp:coreProperties>
</file>