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84" r:id="rId6"/>
    <p:sldId id="286" r:id="rId7"/>
    <p:sldId id="290" r:id="rId8"/>
    <p:sldId id="293" r:id="rId9"/>
    <p:sldId id="294" r:id="rId10"/>
    <p:sldId id="295" r:id="rId11"/>
    <p:sldId id="287" r:id="rId12"/>
    <p:sldId id="289" r:id="rId13"/>
    <p:sldId id="291" r:id="rId14"/>
    <p:sldId id="283" r:id="rId15"/>
    <p:sldId id="29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4C10A-2B04-4AE5-A2A9-CDCFA3C928F1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32DB-E6CB-4615-AAD0-A83D8A29B9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9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A6B5-635D-4A0A-A059-BC0C6E62D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BA97A-4152-4E6A-8D45-C2FB6586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9332-40BA-455D-B003-4043FD8A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B6DB-1764-46E1-A680-E87521BB1D4E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7645-908A-479C-8BC3-6A959DC6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AC9E-D62C-465B-ABBF-84ADE34A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1D06-1D53-427F-A2EF-E50AD5C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2C9C6-7B01-40EC-9E5B-FA4DEE2C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E6F2-27A2-4163-BFCB-23D65903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FF-427A-408F-86AF-713559E4C907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32D8-72C8-475B-8DCF-0E0F707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DF35-2166-4603-B42E-1F8FF8F6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5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2D948-6428-46A3-B16A-1D637D5E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47B1-E33F-42FC-8E4C-E075FF5F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E547-2491-402D-9F87-3A7B2086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E467-FD02-4CC0-B9EE-3D2EE7654799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7F12-857E-48A3-8F30-C4BEF19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D3CF-4914-4CC1-BEE3-1B262BCF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602E-FEB6-4E81-BA0B-5DDA6CFD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DBDB-6A1E-40DA-B45F-B06D863B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8E7E-ED18-41DC-9403-30D1B05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5FA8D64E-092D-488F-9555-4FE258A6A44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5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AF1D-9F95-4D17-9125-BAF03D9F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E728-1C8F-4DA5-B46A-C45B9AA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31B4-04A7-47C0-8715-8804EDCE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9727-2808-4CED-BFD5-3FD6D0B987DB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B354-9CCC-4CF1-829C-23232D47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308F-3CC9-430E-9802-43D2076D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88F1-D1FA-4C29-8F6F-14D30DC6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569D-AC2C-4BC0-8515-F4A7D7304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2499C-9062-48D2-BC17-B2EBF51F5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A3FB-2259-4B31-88FD-D845BDAD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176C-FAE3-4A6F-842C-1B082B3FA7B3}" type="datetime1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CF9A-832B-41FC-86B8-637ACB98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2D43-A70C-464E-B8F1-7DC4733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7400-E11C-4A64-8CBE-9ADBDB5B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EBE-DF41-47C4-AA72-33C66FB9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0C913-B730-4FB8-9029-D21F019A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FFEF2-51F7-40D3-AA6C-E9E4F03A9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10388-1599-4F73-8D7E-F6D3F7362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C535A-28D4-48B4-8233-A5350B0F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7A33-0940-4109-B136-F5A820B90EA3}" type="datetime1">
              <a:rPr lang="de-DE" smtClean="0"/>
              <a:t>24.01.2020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34DCA-62E5-4633-8FC2-2AE6A3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FB90E-8420-4C0C-A112-7A450BC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42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4443-6DDA-423F-A5EC-498A8B14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A4ECC-E2C8-4FFD-9B92-380C944E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6716-98BC-47E7-BC5B-442FA8B72CC5}" type="datetime1">
              <a:rPr lang="de-DE" smtClean="0"/>
              <a:t>24.01.2020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3F40B-10DE-48F8-A0D6-A464866D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D05FF-871C-4C21-A965-0EAADE37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3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AFC55-F2C0-487D-BDF6-7DF7B691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3EC1-910F-4701-AA2F-198491F2DC87}" type="datetime1">
              <a:rPr lang="de-DE" smtClean="0"/>
              <a:t>24.01.2020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5BC8E-0768-4B4F-9046-62557744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1A289-C4ED-42A1-9180-7CBA0A4B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80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AEDC-FFDD-4EAB-BF30-8E42372B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9DCF-E9DA-48E5-8771-099C70CD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6FF2F-A5F8-4560-9F2C-08659BB0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8AD1-E207-4CBF-8BA7-31246216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CA9E-6796-43AE-B9BE-3F890AE1D197}" type="datetime1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8F391-9277-4178-975F-33480BD1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BBAA-8FD2-441B-AD63-5FB6CCD1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0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A2C-5B12-4166-9C7C-C9A3886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F0C16-BF92-43BC-9000-545AE3E2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09A3-2EBA-4DD0-84C2-8B1A8CFE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383F-D8DF-4697-89E2-27B755BB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B4E3-C773-4681-B2A9-5B6E744D9C45}" type="datetime1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E2B6-DEA7-4093-AFD0-7C0904D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C4F-5D04-4899-A5E1-AEA601D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9BA4D-4FD2-48A2-ABE6-CA964465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6906-E601-4FE1-A93D-62FEE9BA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9151-4CFB-40EC-ACCF-7A2DC457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9E76-96B3-4AF0-AD06-4C27072D37F3}" type="datetime1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95CC-FB63-4AA3-8967-721A6815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979E-FF80-4004-84DE-EC753617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13C9-17D0-499C-98ED-079B58F66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WatchOut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372F9-DB85-4C41-8882-72975BD3F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Huynh Bao </a:t>
            </a:r>
            <a:r>
              <a:rPr lang="de-DE" dirty="0" err="1"/>
              <a:t>Trung</a:t>
            </a:r>
            <a:r>
              <a:rPr lang="de-DE" dirty="0"/>
              <a:t> Nguyen, Andreas Stiller, Luke Gavin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82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E6C8-3E52-455B-84AA-7770DC8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BF948B-CE05-4AF2-8DF3-9D33B371E3B6}"/>
              </a:ext>
            </a:extLst>
          </p:cNvPr>
          <p:cNvSpPr txBox="1">
            <a:spLocks/>
          </p:cNvSpPr>
          <p:nvPr/>
        </p:nvSpPr>
        <p:spPr>
          <a:xfrm>
            <a:off x="6217821" y="486846"/>
            <a:ext cx="5556499" cy="98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Objective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633ACA3-9196-4C62-9B4B-A08BD930414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8D64E-092D-488F-9555-4FE258A6A447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02295F-82C2-4F7F-95C5-DD8A2C06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07" y="2451143"/>
            <a:ext cx="6832306" cy="4197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A3D1D-8ECE-4509-8ED5-C40ABC272244}"/>
              </a:ext>
            </a:extLst>
          </p:cNvPr>
          <p:cNvSpPr txBox="1"/>
          <p:nvPr/>
        </p:nvSpPr>
        <p:spPr>
          <a:xfrm>
            <a:off x="231169" y="333910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.Swift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implements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Objective</a:t>
            </a:r>
            <a:r>
              <a:rPr lang="de-DE" b="1" dirty="0"/>
              <a:t>-C </a:t>
            </a:r>
            <a:r>
              <a:rPr lang="de-DE" b="1" dirty="0" err="1"/>
              <a:t>logic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AB956-88BC-478F-96A0-17614D8A6F7E}"/>
              </a:ext>
            </a:extLst>
          </p:cNvPr>
          <p:cNvSpPr txBox="1"/>
          <p:nvPr/>
        </p:nvSpPr>
        <p:spPr>
          <a:xfrm>
            <a:off x="4593594" y="1639224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.m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.h File</a:t>
            </a:r>
          </a:p>
        </p:txBody>
      </p:sp>
    </p:spTree>
    <p:extLst>
      <p:ext uri="{BB962C8B-B14F-4D97-AF65-F5344CB8AC3E}">
        <p14:creationId xmlns:p14="http://schemas.microsoft.com/office/powerpoint/2010/main" val="260677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5BDC-5445-496C-AE67-F7DA57ED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399"/>
            <a:ext cx="10515600" cy="1325563"/>
          </a:xfrm>
        </p:spPr>
        <p:txBody>
          <a:bodyPr/>
          <a:lstStyle/>
          <a:p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C400-368F-462C-B096-C262B181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Model-View-Controller (MVC) </a:t>
            </a:r>
            <a:r>
              <a:rPr lang="de-DE" dirty="0" err="1"/>
              <a:t>Hierarchy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122" name="Picture 2" descr="MVC Diagram">
            <a:extLst>
              <a:ext uri="{FF2B5EF4-FFF2-40B4-BE49-F238E27FC236}">
                <a16:creationId xmlns:a16="http://schemas.microsoft.com/office/drawing/2014/main" id="{C6A465FF-04F4-4D73-B72A-C87E01C8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42" y="2296649"/>
            <a:ext cx="7140858" cy="35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E5D35-0627-4EAA-96C4-FD7851DF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10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0536-EC1C-4631-9590-5AAC5D6F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06824-233E-47AE-BCCE-3EA8AC73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2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F721-B83E-4186-B231-369E6CD0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(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E6E1-CF08-4325-A1C6-C4FFDF5D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iPhone and </a:t>
            </a:r>
            <a:r>
              <a:rPr lang="de-DE" dirty="0" err="1"/>
              <a:t>macbook</a:t>
            </a:r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main.storyboard</a:t>
            </a:r>
            <a:endParaRPr lang="de-DE" dirty="0"/>
          </a:p>
          <a:p>
            <a:r>
              <a:rPr lang="de-DE" dirty="0" err="1"/>
              <a:t>rbi-room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earlier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researching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A981-A00B-437E-87B4-9A6490C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74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9847-D5B5-45B4-AD78-48CBED4E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err="1"/>
              <a:t>Thank</a:t>
            </a:r>
            <a:r>
              <a:rPr lang="de-DE" sz="4800" dirty="0"/>
              <a:t> </a:t>
            </a:r>
            <a:r>
              <a:rPr lang="de-DE" sz="4800" dirty="0" err="1"/>
              <a:t>you</a:t>
            </a:r>
            <a:r>
              <a:rPr lang="de-DE" sz="4800" dirty="0"/>
              <a:t> </a:t>
            </a:r>
            <a:r>
              <a:rPr lang="de-DE" sz="4800" dirty="0" err="1"/>
              <a:t>for</a:t>
            </a:r>
            <a:r>
              <a:rPr lang="de-DE" sz="4800" dirty="0"/>
              <a:t> </a:t>
            </a:r>
            <a:r>
              <a:rPr lang="de-DE" sz="4800" dirty="0" err="1"/>
              <a:t>your</a:t>
            </a:r>
            <a:r>
              <a:rPr lang="de-DE" sz="4800" dirty="0"/>
              <a:t> </a:t>
            </a:r>
            <a:r>
              <a:rPr lang="de-DE" sz="4800" dirty="0" err="1"/>
              <a:t>attention</a:t>
            </a:r>
            <a:endParaRPr lang="de-D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54A9-88B5-4071-B818-CCB5FA41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70" y="3169315"/>
            <a:ext cx="3100849" cy="763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B57AA-A104-4A6A-BFE4-F69136F8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65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9E41-D53E-4376-A98F-5448BD4E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DCCC-3442-4F95-AD39-7A5E7E9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Twitch</a:t>
            </a:r>
          </a:p>
          <a:p>
            <a:r>
              <a:rPr lang="en-GB" dirty="0"/>
              <a:t>Light manager</a:t>
            </a:r>
          </a:p>
          <a:p>
            <a:r>
              <a:rPr lang="en-GB" dirty="0"/>
              <a:t>Unwrap</a:t>
            </a:r>
          </a:p>
          <a:p>
            <a:r>
              <a:rPr lang="en-GB" dirty="0"/>
              <a:t>Deliver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F7500-0441-4913-A8E7-A9C6D7D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315-A9EA-4B92-8BF1-3EBF737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7D15-9F70-4F76-8FDB-3A3C01DD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„Hot </a:t>
            </a:r>
            <a:r>
              <a:rPr lang="de-DE" dirty="0" err="1"/>
              <a:t>Potato</a:t>
            </a:r>
            <a:r>
              <a:rPr lang="de-DE" dirty="0"/>
              <a:t>“-Game </a:t>
            </a:r>
            <a:r>
              <a:rPr lang="de-DE" dirty="0">
                <a:sym typeface="Wingdings" panose="05000000000000000000" pitchFamily="2" charset="2"/>
              </a:rPr>
              <a:t> Bomb-Game „</a:t>
            </a:r>
            <a:r>
              <a:rPr lang="de-DE" dirty="0" err="1">
                <a:sym typeface="Wingdings" panose="05000000000000000000" pitchFamily="2" charset="2"/>
              </a:rPr>
              <a:t>WatchOut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  <a:p>
            <a:endParaRPr lang="de-DE" dirty="0"/>
          </a:p>
          <a:p>
            <a:r>
              <a:rPr lang="de-DE" dirty="0"/>
              <a:t>Players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Tasks and </a:t>
            </a:r>
            <a:r>
              <a:rPr lang="de-DE" dirty="0" err="1"/>
              <a:t>then</a:t>
            </a:r>
            <a:r>
              <a:rPr lang="de-DE" dirty="0"/>
              <a:t> pass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Player</a:t>
            </a:r>
          </a:p>
          <a:p>
            <a:r>
              <a:rPr lang="de-DE" dirty="0"/>
              <a:t>Bomb </a:t>
            </a:r>
            <a:r>
              <a:rPr lang="de-DE" dirty="0" err="1"/>
              <a:t>explodes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Tasks:</a:t>
            </a:r>
          </a:p>
          <a:p>
            <a:pPr lvl="1"/>
            <a:r>
              <a:rPr lang="de-DE" dirty="0" err="1"/>
              <a:t>Unwrap</a:t>
            </a:r>
            <a:endParaRPr lang="de-DE" dirty="0"/>
          </a:p>
          <a:p>
            <a:pPr lvl="1"/>
            <a:r>
              <a:rPr lang="de-DE" dirty="0"/>
              <a:t>Twitch</a:t>
            </a:r>
          </a:p>
          <a:p>
            <a:pPr lvl="1"/>
            <a:r>
              <a:rPr lang="de-DE" dirty="0"/>
              <a:t>Deliver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1D58A-C6A0-41E4-A621-6BE0656C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BACC8-01B0-4D96-BC2E-293984EF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52" y="3848364"/>
            <a:ext cx="4952145" cy="28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881-87CA-4C1B-A521-0C1AAF41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Unwrap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8900-F3BC-4F5B-BC24-6BBD8549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Unwrap in x-, y- or z-rotation</a:t>
            </a:r>
          </a:p>
        </p:txBody>
      </p:sp>
      <p:pic>
        <p:nvPicPr>
          <p:cNvPr id="2052" name="Picture 4" descr="Bildergebnis für 1-2-switch treasure game&quot;">
            <a:extLst>
              <a:ext uri="{FF2B5EF4-FFF2-40B4-BE49-F238E27FC236}">
                <a16:creationId xmlns:a16="http://schemas.microsoft.com/office/drawing/2014/main" id="{16ABEE6B-5788-47CE-997B-C4809DDD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65" y="2437383"/>
            <a:ext cx="6448778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F595E-FF22-4E26-93AC-A0A67174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931-9A87-4551-9100-1996FA55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5F7-9616-4849-93EB-97805CE3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Move </a:t>
            </a:r>
            <a:r>
              <a:rPr lang="de-DE" dirty="0" err="1"/>
              <a:t>the</a:t>
            </a:r>
            <a:r>
              <a:rPr lang="de-DE" dirty="0"/>
              <a:t> iPhone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dirty="0"/>
          </a:p>
        </p:txBody>
      </p:sp>
      <p:pic>
        <p:nvPicPr>
          <p:cNvPr id="3074" name="Picture 2" descr="Bildergebnis für dance dance revolution&quot;">
            <a:extLst>
              <a:ext uri="{FF2B5EF4-FFF2-40B4-BE49-F238E27FC236}">
                <a16:creationId xmlns:a16="http://schemas.microsoft.com/office/drawing/2014/main" id="{20F3BE9C-BDED-4DFC-859A-340FD36D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61" y="2403688"/>
            <a:ext cx="3398878" cy="3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B4383-5775-4022-B377-2A830D97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3ADE-FD79-471B-965F-782CB56F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93A5-0D45-4EB2-A24C-C2E22A6A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Hand the iPhone over to next player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32E2CE-36BC-4499-92BE-E5CECDC6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29" y="2428209"/>
            <a:ext cx="5036941" cy="336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0E5E2-9187-48CD-B1B1-5376F6A8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908C-3629-47A2-A30E-F590B4B6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682-39DA-4352-855F-C17ED504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CoreMotion</a:t>
            </a:r>
            <a:endParaRPr lang="de-DE" dirty="0"/>
          </a:p>
          <a:p>
            <a:pPr lvl="1"/>
            <a:r>
              <a:rPr lang="de-DE" dirty="0"/>
              <a:t>Rotation</a:t>
            </a:r>
          </a:p>
          <a:p>
            <a:pPr lvl="1"/>
            <a:r>
              <a:rPr lang="de-DE" dirty="0"/>
              <a:t>Gravity</a:t>
            </a:r>
          </a:p>
          <a:p>
            <a:pPr lvl="1"/>
            <a:r>
              <a:rPr lang="de-DE" dirty="0" err="1"/>
              <a:t>Acceleration</a:t>
            </a:r>
            <a:endParaRPr lang="de-DE" dirty="0"/>
          </a:p>
          <a:p>
            <a:pPr lvl="1"/>
            <a:r>
              <a:rPr lang="de-DE" dirty="0"/>
              <a:t>Device </a:t>
            </a:r>
            <a:r>
              <a:rPr lang="de-DE" dirty="0" err="1"/>
              <a:t>orientation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ARKit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  <a:p>
            <a:pPr lvl="1"/>
            <a:r>
              <a:rPr lang="de-DE" dirty="0"/>
              <a:t>Light Sensor</a:t>
            </a:r>
          </a:p>
          <a:p>
            <a:endParaRPr lang="de-DE" dirty="0"/>
          </a:p>
          <a:p>
            <a:r>
              <a:rPr lang="de-DE" dirty="0" err="1"/>
              <a:t>AVFoundation</a:t>
            </a:r>
            <a:endParaRPr lang="de-DE" dirty="0"/>
          </a:p>
          <a:p>
            <a:pPr lvl="1"/>
            <a:r>
              <a:rPr lang="de-DE" dirty="0"/>
              <a:t>Play </a:t>
            </a:r>
            <a:r>
              <a:rPr lang="de-DE" dirty="0" err="1"/>
              <a:t>sounds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608E3-6586-46C7-83AD-844524AA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6</a:t>
            </a:fld>
            <a:endParaRPr lang="de-DE"/>
          </a:p>
        </p:txBody>
      </p:sp>
      <p:pic>
        <p:nvPicPr>
          <p:cNvPr id="6146" name="Picture 2" descr="Bildergebnis für coremotion ios&quot;">
            <a:extLst>
              <a:ext uri="{FF2B5EF4-FFF2-40B4-BE49-F238E27FC236}">
                <a16:creationId xmlns:a16="http://schemas.microsoft.com/office/drawing/2014/main" id="{FF6BDE64-D016-4233-8008-359EC5BE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86" y="1144832"/>
            <a:ext cx="2548169" cy="29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ildergebnis für arkit ios&quot;">
            <a:extLst>
              <a:ext uri="{FF2B5EF4-FFF2-40B4-BE49-F238E27FC236}">
                <a16:creationId xmlns:a16="http://schemas.microsoft.com/office/drawing/2014/main" id="{80EDB312-3BFC-42C4-BE47-A855519E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4115656"/>
            <a:ext cx="903270" cy="9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dergebnis für avfoundation ios&quot;">
            <a:extLst>
              <a:ext uri="{FF2B5EF4-FFF2-40B4-BE49-F238E27FC236}">
                <a16:creationId xmlns:a16="http://schemas.microsoft.com/office/drawing/2014/main" id="{816B6FAB-9664-4A3F-A845-100C9446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5392068"/>
            <a:ext cx="838505" cy="6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2003-B913-4FDD-8FD6-BD1CA960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CA01-AC2A-4EA3-92F6-7F6B7A45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and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bomb </a:t>
            </a:r>
            <a:r>
              <a:rPr lang="de-DE" dirty="0" err="1"/>
              <a:t>stability</a:t>
            </a:r>
            <a:r>
              <a:rPr lang="de-DE" dirty="0"/>
              <a:t> (</a:t>
            </a:r>
            <a:r>
              <a:rPr lang="de-DE" dirty="0" err="1"/>
              <a:t>updateIntervals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Explore</a:t>
            </a:r>
            <a:r>
              <a:rPr lang="de-DE" dirty="0"/>
              <a:t> different </a:t>
            </a:r>
            <a:r>
              <a:rPr lang="de-DE" dirty="0" err="1"/>
              <a:t>tresholds</a:t>
            </a:r>
            <a:r>
              <a:rPr lang="de-DE" dirty="0"/>
              <a:t>/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sensors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UI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End a </a:t>
            </a:r>
            <a:r>
              <a:rPr lang="de-DE" dirty="0" err="1"/>
              <a:t>players</a:t>
            </a:r>
            <a:r>
              <a:rPr lang="de-DE" dirty="0"/>
              <a:t> turn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light </a:t>
            </a:r>
            <a:r>
              <a:rPr lang="de-DE" dirty="0" err="1"/>
              <a:t>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Gravity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gravity-axis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IOKit</a:t>
            </a:r>
            <a:r>
              <a:rPr lang="de-DE" dirty="0"/>
              <a:t> </a:t>
            </a:r>
            <a:r>
              <a:rPr lang="de-DE" dirty="0" err="1"/>
              <a:t>LightSensor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53D38-4EBC-4B4B-9522-72E9492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0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48A8-6B82-4C28-8926-9EBE0D82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Light Sensor and </a:t>
            </a:r>
            <a:r>
              <a:rPr lang="de-DE" dirty="0" err="1"/>
              <a:t>IOKit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F616-1822-4585-8E15-C8159020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Ambient Light Sensor</a:t>
            </a:r>
          </a:p>
          <a:p>
            <a:pPr lvl="1"/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Framework</a:t>
            </a:r>
          </a:p>
          <a:p>
            <a:pPr lvl="1"/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AVFoundation</a:t>
            </a: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vanella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ARKit</a:t>
            </a:r>
            <a:r>
              <a:rPr lang="de-DE" dirty="0"/>
              <a:t> (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 Reality) </a:t>
            </a:r>
          </a:p>
          <a:p>
            <a:pPr lvl="2"/>
            <a:r>
              <a:rPr lang="de-DE" dirty="0" err="1"/>
              <a:t>IOKit</a:t>
            </a:r>
            <a:r>
              <a:rPr lang="de-DE" dirty="0"/>
              <a:t> (Must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ObjectiveC</a:t>
            </a:r>
            <a:r>
              <a:rPr lang="de-DE" dirty="0"/>
              <a:t>)</a:t>
            </a:r>
          </a:p>
          <a:p>
            <a:r>
              <a:rPr lang="de-DE" dirty="0" err="1"/>
              <a:t>IOKit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Apple. </a:t>
            </a:r>
          </a:p>
          <a:p>
            <a:pPr lvl="2"/>
            <a:r>
              <a:rPr lang="de-DE" dirty="0" err="1"/>
              <a:t>Develop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publishing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Objective</a:t>
            </a:r>
            <a:r>
              <a:rPr lang="de-DE" dirty="0"/>
              <a:t>-C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263A-1CE1-43D3-9B43-5B347E0D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FB3-EC51-44C3-9D62-B07031AB1741}"/>
              </a:ext>
            </a:extLst>
          </p:cNvPr>
          <p:cNvSpPr txBox="1"/>
          <p:nvPr/>
        </p:nvSpPr>
        <p:spPr>
          <a:xfrm>
            <a:off x="7390546" y="3105834"/>
            <a:ext cx="417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masochists</a:t>
            </a:r>
            <a:r>
              <a:rPr lang="de-DE" b="1" dirty="0"/>
              <a:t>:</a:t>
            </a:r>
            <a:endParaRPr lang="de-DE" dirty="0"/>
          </a:p>
          <a:p>
            <a:r>
              <a:rPr lang="de-DE" dirty="0"/>
              <a:t>- </a:t>
            </a:r>
            <a:r>
              <a:rPr lang="de-DE" b="1" u="sng" dirty="0" err="1"/>
              <a:t>IOKit</a:t>
            </a:r>
            <a:endParaRPr lang="de-DE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F673B-0C25-499C-8163-4DC14CF0C607}"/>
              </a:ext>
            </a:extLst>
          </p:cNvPr>
          <p:cNvSpPr txBox="1"/>
          <p:nvPr/>
        </p:nvSpPr>
        <p:spPr>
          <a:xfrm>
            <a:off x="7457328" y="681037"/>
            <a:ext cx="417644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 err="1"/>
              <a:t>What</a:t>
            </a:r>
            <a:r>
              <a:rPr lang="de-DE" sz="2300" b="1" dirty="0"/>
              <a:t> </a:t>
            </a:r>
            <a:r>
              <a:rPr lang="de-DE" sz="2300" b="1" dirty="0" err="1"/>
              <a:t>we</a:t>
            </a:r>
            <a:r>
              <a:rPr lang="de-DE" sz="2300" b="1" dirty="0"/>
              <a:t> </a:t>
            </a:r>
            <a:r>
              <a:rPr lang="de-DE" sz="2300" b="1" dirty="0" err="1"/>
              <a:t>used</a:t>
            </a:r>
            <a:r>
              <a:rPr lang="de-DE" sz="2300" dirty="0"/>
              <a:t>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u="sng" dirty="0" err="1"/>
              <a:t>ARKit</a:t>
            </a:r>
            <a:endParaRPr lang="de-DE" b="1" u="sng" dirty="0"/>
          </a:p>
          <a:p>
            <a:r>
              <a:rPr lang="de-DE" dirty="0" err="1"/>
              <a:t>Reason</a:t>
            </a:r>
            <a:r>
              <a:rPr lang="de-DE" dirty="0"/>
              <a:t>: 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A2693-12E8-488E-AC72-9098489E5762}"/>
              </a:ext>
            </a:extLst>
          </p:cNvPr>
          <p:cNvSpPr txBox="1"/>
          <p:nvPr/>
        </p:nvSpPr>
        <p:spPr>
          <a:xfrm>
            <a:off x="7390546" y="1825625"/>
            <a:ext cx="417644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 err="1"/>
              <a:t>Our</a:t>
            </a:r>
            <a:r>
              <a:rPr lang="de-DE" sz="2300" dirty="0"/>
              <a:t> </a:t>
            </a:r>
            <a:r>
              <a:rPr lang="de-DE" sz="2300" b="1" dirty="0" err="1"/>
              <a:t>Recommendation</a:t>
            </a:r>
            <a:r>
              <a:rPr lang="de-DE" sz="2300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Time:</a:t>
            </a:r>
          </a:p>
          <a:p>
            <a:pPr marL="285750" indent="-285750">
              <a:buFontTx/>
              <a:buChar char="-"/>
            </a:pPr>
            <a:r>
              <a:rPr lang="de-DE" b="1" u="sng" dirty="0" err="1"/>
              <a:t>AVFoundatation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279267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4580-D26F-4187-AB72-571B59DB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821" y="486846"/>
            <a:ext cx="5556499" cy="986790"/>
          </a:xfrm>
        </p:spPr>
        <p:txBody>
          <a:bodyPr>
            <a:normAutofit/>
          </a:bodyPr>
          <a:lstStyle/>
          <a:p>
            <a:r>
              <a:rPr lang="de-DE" dirty="0" err="1"/>
              <a:t>Objective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27F02F-2778-498B-9D47-C23D42873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4" y="1032553"/>
            <a:ext cx="5670589" cy="31387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79372-2121-4DDF-9CFD-7998AA2B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7A5B33-FC20-4677-B80D-464B23001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43" y="2931488"/>
            <a:ext cx="6391857" cy="3926512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407BD8-510E-40EC-8811-9984005CB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9895"/>
            <a:ext cx="6068472" cy="1152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C498E-7B56-4807-8DC6-ECC75601981D}"/>
              </a:ext>
            </a:extLst>
          </p:cNvPr>
          <p:cNvSpPr txBox="1"/>
          <p:nvPr/>
        </p:nvSpPr>
        <p:spPr>
          <a:xfrm>
            <a:off x="513708" y="4171308"/>
            <a:ext cx="358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Bridge Header </a:t>
            </a:r>
            <a:r>
              <a:rPr lang="de-DE" dirty="0"/>
              <a:t>–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Objective</a:t>
            </a:r>
            <a:r>
              <a:rPr lang="de-DE" dirty="0"/>
              <a:t> C code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C4534-1830-4BD0-B2CF-0E9D8C0AABAD}"/>
              </a:ext>
            </a:extLst>
          </p:cNvPr>
          <p:cNvSpPr txBox="1"/>
          <p:nvPr/>
        </p:nvSpPr>
        <p:spPr>
          <a:xfrm>
            <a:off x="231169" y="333910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.h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all variables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.m File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just like in 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3BF75-383D-4904-9F63-ED5A32B66240}"/>
              </a:ext>
            </a:extLst>
          </p:cNvPr>
          <p:cNvSpPr txBox="1"/>
          <p:nvPr/>
        </p:nvSpPr>
        <p:spPr>
          <a:xfrm>
            <a:off x="6638152" y="2148632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.m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.h File</a:t>
            </a:r>
          </a:p>
        </p:txBody>
      </p:sp>
    </p:spTree>
    <p:extLst>
      <p:ext uri="{BB962C8B-B14F-4D97-AF65-F5344CB8AC3E}">
        <p14:creationId xmlns:p14="http://schemas.microsoft.com/office/powerpoint/2010/main" val="41891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WatchOut</vt:lpstr>
      <vt:lpstr>Idea &amp; Design</vt:lpstr>
      <vt:lpstr>Unwrap</vt:lpstr>
      <vt:lpstr>Twitch</vt:lpstr>
      <vt:lpstr>Deliver</vt:lpstr>
      <vt:lpstr>Frameworks</vt:lpstr>
      <vt:lpstr>Interesting Encounters</vt:lpstr>
      <vt:lpstr>Light Sensor and IOKit</vt:lpstr>
      <vt:lpstr>Objective-C to Swift</vt:lpstr>
      <vt:lpstr>PowerPoint Presentation</vt:lpstr>
      <vt:lpstr>Interesting Encounters</vt:lpstr>
      <vt:lpstr>Live Demo</vt:lpstr>
      <vt:lpstr>Problems (delete this slide later)</vt:lpstr>
      <vt:lpstr>Thank you for your attention</vt:lpstr>
      <vt:lpstr>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WatchOut</dc:title>
  <dc:creator>Andreas Stiller</dc:creator>
  <cp:lastModifiedBy>Andreas Stiller</cp:lastModifiedBy>
  <cp:revision>22</cp:revision>
  <dcterms:created xsi:type="dcterms:W3CDTF">2020-01-24T15:32:09Z</dcterms:created>
  <dcterms:modified xsi:type="dcterms:W3CDTF">2020-01-25T15:34:58Z</dcterms:modified>
</cp:coreProperties>
</file>