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22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872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3624-0ED0-44F1-BA54-C1FCD6C7A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F36B3-870B-48C5-8D6D-030CA3582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C9370-BEEE-49F4-837C-557CAFAC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287D-4D4A-4002-9950-1BDC0AB0490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7644D-3AEF-4F6B-A082-445FBAEC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31589-7043-4B83-A290-A2BF1EE7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A98C-2C35-46F8-AEAD-AFE30BDF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1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5B27-33CF-4D00-AA03-8807BF15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11EEC-461D-47A0-B3CC-C0A5F3B8A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E2CDC-E121-447B-B7A8-FD3F3414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287D-4D4A-4002-9950-1BDC0AB0490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B3C3E-6C2D-49D7-9B4A-2F35AF7A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C3DF1-34B0-4C3D-A43D-DB28D461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A98C-2C35-46F8-AEAD-AFE30BDF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7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43ED2-3128-45B2-A026-49E43943A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E3713-6AD9-43CF-8F82-23FA52FA5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D546A-2F78-4464-84E7-8286D053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287D-4D4A-4002-9950-1BDC0AB0490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3DE63-9A20-49AB-81B4-455D0D4A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EC4F8-A805-4DDC-B01D-C4A114F1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A98C-2C35-46F8-AEAD-AFE30BDF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9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814E-6F5B-450A-B7FD-FD9E32F8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B63B0-B5F0-4B13-BD68-F52E35A7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7D585-B289-48AA-BF9E-E4CD0935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287D-4D4A-4002-9950-1BDC0AB0490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4E44A-DCC8-4EA8-9433-79D5BF44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A2B53-310D-4EAC-8551-6389342A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A98C-2C35-46F8-AEAD-AFE30BDF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166E-FB88-487A-ADF5-717CB9DF5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509EB-DA7C-47E6-938E-1879477DE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CB35B-1D76-4140-8C76-27C9E0AF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287D-4D4A-4002-9950-1BDC0AB0490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165B3-45CA-4C38-B42D-FF6DBDAF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E6357-145B-47A2-8AC9-6B456F5F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A98C-2C35-46F8-AEAD-AFE30BDF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0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EE10-D38B-4992-BDE6-6DEA3DB4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5C11B-E39B-429C-BAD4-DA520501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2B535-4487-4C5A-84B9-434A96415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2D9FE-D6CF-45B3-B065-C96D8C9C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287D-4D4A-4002-9950-1BDC0AB0490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E41C8-5FDA-4D77-A359-3A712643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97989-D16E-4EA6-9F91-08F94207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A98C-2C35-46F8-AEAD-AFE30BDF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2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01FA-495F-41FC-9727-34443414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DA09-0078-4885-BC87-07296436D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3C511-6A99-4FA9-A486-0542F4324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0A389-8122-41A3-B5E3-5FC8B7EF1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8EAD4-8DE8-4B88-A8CD-3C4A97640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E48D5-981B-444C-92C9-63433DA9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287D-4D4A-4002-9950-1BDC0AB0490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7FCF1-ACF6-4BFD-9E13-BC60852D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B5EA03-245F-4D60-93ED-607F31AA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A98C-2C35-46F8-AEAD-AFE30BDF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78CF-03C4-4608-8778-644C7126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891AA-942D-4C49-BFD6-4FAAD4B9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287D-4D4A-4002-9950-1BDC0AB0490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BED88-A4CC-4CB9-974F-B7353155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4EBF7-0097-4543-9D15-BEF94877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A98C-2C35-46F8-AEAD-AFE30BDF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36289-AB4A-42E7-804F-8B3B34A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287D-4D4A-4002-9950-1BDC0AB0490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FB33F-8CE0-4640-A36E-A78545B6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3DDBD-5F61-4FCD-86F6-30C64B52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A98C-2C35-46F8-AEAD-AFE30BDF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8257-CC95-4FBD-AA55-1F6DE9D0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4AB94-3304-461A-9A2D-9CD3328CF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5CC4A-112F-4A4F-BAA1-60A17C42D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83BB-23F1-41F2-9A89-5A6848F0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287D-4D4A-4002-9950-1BDC0AB0490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F0097-1DC9-460B-83F7-667010AE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79D14-6157-4604-A432-D785822D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A98C-2C35-46F8-AEAD-AFE30BDF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5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A94C-A30E-4F76-83E8-23CDD21A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E304F-7700-4580-BD87-68404A531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AD686-17D0-4E53-B73C-130D3C66E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08748-386F-4A03-8D75-E2D15997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287D-4D4A-4002-9950-1BDC0AB0490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93CB3-FCB0-4A2A-B93B-17F76507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CFAAD-207A-4DD7-9C41-7F3C4599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A98C-2C35-46F8-AEAD-AFE30BDF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0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97DC8-09CC-4C35-A62E-925BAFAB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EA4C9-3BF5-4CDC-B609-986EF4817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8F23C-666E-4F73-850B-6A5E5ABEE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B287D-4D4A-4002-9950-1BDC0AB0490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F5F2F-8A68-4018-B48E-D36201231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34EA-2AEF-4D9D-9314-1A6F43354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4A98C-2C35-46F8-AEAD-AFE30BDF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8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6CF8D1-849E-4DC4-9980-D753766D1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941" y="274417"/>
            <a:ext cx="1512929" cy="302237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1CCCB36-8F2E-4AE8-9A74-6F371D3C9AEB}"/>
              </a:ext>
            </a:extLst>
          </p:cNvPr>
          <p:cNvSpPr/>
          <p:nvPr/>
        </p:nvSpPr>
        <p:spPr>
          <a:xfrm>
            <a:off x="5085737" y="3798538"/>
            <a:ext cx="1339975" cy="971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C63BBA1B-DA02-426A-98E4-ABA568F403D5}"/>
              </a:ext>
            </a:extLst>
          </p:cNvPr>
          <p:cNvSpPr/>
          <p:nvPr/>
        </p:nvSpPr>
        <p:spPr>
          <a:xfrm>
            <a:off x="6882221" y="2209632"/>
            <a:ext cx="1359461" cy="130282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4AEDC9-4029-4B4E-A030-33E1C3835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2" y="272844"/>
            <a:ext cx="1512930" cy="302237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4F9BDA-C7E5-4B3B-9212-6AF0645BE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2" y="3466293"/>
            <a:ext cx="1512930" cy="3022375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FBA9D9-FF5B-409B-93A7-AEE1F2CDC9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193" y="3466293"/>
            <a:ext cx="1512930" cy="30223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AD741A-CAD6-420F-86A4-4360FBC4C52F}"/>
              </a:ext>
            </a:extLst>
          </p:cNvPr>
          <p:cNvSpPr txBox="1"/>
          <p:nvPr/>
        </p:nvSpPr>
        <p:spPr>
          <a:xfrm>
            <a:off x="3250378" y="6488483"/>
            <a:ext cx="104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8B8986-8B43-42B8-9F48-F9C917E3DB50}"/>
              </a:ext>
            </a:extLst>
          </p:cNvPr>
          <p:cNvSpPr txBox="1"/>
          <p:nvPr/>
        </p:nvSpPr>
        <p:spPr>
          <a:xfrm>
            <a:off x="4139466" y="6481182"/>
            <a:ext cx="76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EFD36A-87B2-4DDE-8B09-6E37C777183D}"/>
              </a:ext>
            </a:extLst>
          </p:cNvPr>
          <p:cNvSpPr txBox="1"/>
          <p:nvPr/>
        </p:nvSpPr>
        <p:spPr>
          <a:xfrm>
            <a:off x="5168740" y="4093845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SFU/MCU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C244F1-F8A8-4484-A2C6-1511C75831E1}"/>
              </a:ext>
            </a:extLst>
          </p:cNvPr>
          <p:cNvSpPr txBox="1"/>
          <p:nvPr/>
        </p:nvSpPr>
        <p:spPr>
          <a:xfrm>
            <a:off x="6682742" y="3996631"/>
            <a:ext cx="116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recordings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89FE1A-F128-4CCD-A3FC-4CA08A2FEA16}"/>
              </a:ext>
            </a:extLst>
          </p:cNvPr>
          <p:cNvCxnSpPr/>
          <p:nvPr/>
        </p:nvCxnSpPr>
        <p:spPr>
          <a:xfrm>
            <a:off x="4139466" y="7486"/>
            <a:ext cx="0" cy="75822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C35B9D7-8253-423F-9AEC-4FD7B1373199}"/>
              </a:ext>
            </a:extLst>
          </p:cNvPr>
          <p:cNvSpPr/>
          <p:nvPr/>
        </p:nvSpPr>
        <p:spPr>
          <a:xfrm>
            <a:off x="5085586" y="2375513"/>
            <a:ext cx="1339975" cy="971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7ECB90-A850-4567-BF52-11672346AED3}"/>
              </a:ext>
            </a:extLst>
          </p:cNvPr>
          <p:cNvSpPr txBox="1"/>
          <p:nvPr/>
        </p:nvSpPr>
        <p:spPr>
          <a:xfrm>
            <a:off x="5195256" y="267637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679FD7E-B534-4A08-8778-A06B2ACFBBD6}"/>
              </a:ext>
            </a:extLst>
          </p:cNvPr>
          <p:cNvCxnSpPr>
            <a:cxnSpLocks/>
            <a:stCxn id="25" idx="3"/>
            <a:endCxn id="15" idx="3"/>
          </p:cNvCxnSpPr>
          <p:nvPr/>
        </p:nvCxnSpPr>
        <p:spPr>
          <a:xfrm flipV="1">
            <a:off x="6425712" y="3512452"/>
            <a:ext cx="1136240" cy="77161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E196A20-BE2C-4CA9-BF9B-68EDD816A6A1}"/>
              </a:ext>
            </a:extLst>
          </p:cNvPr>
          <p:cNvCxnSpPr>
            <a:cxnSpLocks/>
            <a:stCxn id="36" idx="3"/>
            <a:endCxn id="15" idx="2"/>
          </p:cNvCxnSpPr>
          <p:nvPr/>
        </p:nvCxnSpPr>
        <p:spPr>
          <a:xfrm>
            <a:off x="6425561" y="2861042"/>
            <a:ext cx="45666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D30B5E9A-0D6C-4D19-BFCA-5937C11E6238}"/>
              </a:ext>
            </a:extLst>
          </p:cNvPr>
          <p:cNvSpPr/>
          <p:nvPr/>
        </p:nvSpPr>
        <p:spPr>
          <a:xfrm>
            <a:off x="3809380" y="3184413"/>
            <a:ext cx="825811" cy="56375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3666BE6-989D-41A9-9E3C-E04509F0CA6B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677932" y="1784031"/>
            <a:ext cx="24826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3224EDB-745D-48E9-9CBF-8A56AC0DDFF3}"/>
              </a:ext>
            </a:extLst>
          </p:cNvPr>
          <p:cNvCxnSpPr>
            <a:cxnSpLocks/>
            <a:stCxn id="18" idx="2"/>
            <a:endCxn id="11" idx="0"/>
          </p:cNvCxnSpPr>
          <p:nvPr/>
        </p:nvCxnSpPr>
        <p:spPr>
          <a:xfrm>
            <a:off x="921467" y="3295218"/>
            <a:ext cx="0" cy="1710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61AED6C-9FAC-413D-89AB-2CE3C060DF96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1677932" y="4977481"/>
            <a:ext cx="24826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2F9F1AF-F2CE-42CE-B20E-FB8C2520E18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682658" y="3295218"/>
            <a:ext cx="0" cy="1710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3B1BFB5-B4DE-40C3-AE9C-5651B0B932AB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21467" y="3295218"/>
            <a:ext cx="1081109" cy="21723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2D66CE-BA8C-4ADF-B6A2-CBE24C4366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122" y="606735"/>
            <a:ext cx="2322308" cy="2293578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053CC03-D104-41F7-9257-A63948C91327}"/>
              </a:ext>
            </a:extLst>
          </p:cNvPr>
          <p:cNvCxnSpPr/>
          <p:nvPr/>
        </p:nvCxnSpPr>
        <p:spPr>
          <a:xfrm>
            <a:off x="9124796" y="-447762"/>
            <a:ext cx="0" cy="75822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CC397013-2E57-4388-AADB-B9ABD564F803}"/>
              </a:ext>
            </a:extLst>
          </p:cNvPr>
          <p:cNvSpPr/>
          <p:nvPr/>
        </p:nvSpPr>
        <p:spPr>
          <a:xfrm rot="10800000">
            <a:off x="8633427" y="3045707"/>
            <a:ext cx="825811" cy="56375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737F9F-ED70-45A0-9293-0FBEE21C98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011" y="3429000"/>
            <a:ext cx="2291416" cy="2307057"/>
          </a:xfrm>
          <a:prstGeom prst="rect">
            <a:avLst/>
          </a:prstGeom>
        </p:spPr>
      </p:pic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2258F95-618F-4A66-9616-45145816AE81}"/>
              </a:ext>
            </a:extLst>
          </p:cNvPr>
          <p:cNvCxnSpPr>
            <a:cxnSpLocks/>
            <a:stCxn id="108" idx="2"/>
            <a:endCxn id="115" idx="0"/>
          </p:cNvCxnSpPr>
          <p:nvPr/>
        </p:nvCxnSpPr>
        <p:spPr>
          <a:xfrm>
            <a:off x="10791276" y="2900313"/>
            <a:ext cx="443" cy="52868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9DBE88F-8F9F-4DAE-A83E-D042CFB48E2C}"/>
              </a:ext>
            </a:extLst>
          </p:cNvPr>
          <p:cNvSpPr txBox="1"/>
          <p:nvPr/>
        </p:nvSpPr>
        <p:spPr>
          <a:xfrm>
            <a:off x="9116859" y="6488668"/>
            <a:ext cx="58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25215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Carter</dc:creator>
  <cp:lastModifiedBy>Scott Carter</cp:lastModifiedBy>
  <cp:revision>5</cp:revision>
  <dcterms:created xsi:type="dcterms:W3CDTF">2019-11-15T22:54:52Z</dcterms:created>
  <dcterms:modified xsi:type="dcterms:W3CDTF">2019-11-16T00:11:26Z</dcterms:modified>
</cp:coreProperties>
</file>