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6858000" cy="9144000"/>
  <p:embeddedFontLst>
    <p:embeddedFont>
      <p:font typeface="Corbel"/>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3060E2B-F113-42B1-AC2A-1D2BA011AF44}">
  <a:tblStyle styleId="{33060E2B-F113-42B1-AC2A-1D2BA011AF44}" styleName="Table_0">
    <a:wholeTbl>
      <a:tcTxStyle b="off" i="off">
        <a:font>
          <a:latin typeface="Corbel"/>
          <a:ea typeface="Corbel"/>
          <a:cs typeface="Corbe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6E6E6"/>
          </a:solidFill>
        </a:fill>
      </a:tcStyle>
    </a:wholeTbl>
    <a:band1H>
      <a:tcStyle>
        <a:fill>
          <a:solidFill>
            <a:srgbClr val="CACACA"/>
          </a:solidFill>
        </a:fill>
      </a:tcStyle>
    </a:band1H>
    <a:band1V>
      <a:tcStyle>
        <a:fill>
          <a:solidFill>
            <a:srgbClr val="CACACA"/>
          </a:solidFill>
        </a:fill>
      </a:tcStyle>
    </a:band1V>
    <a:lastCol>
      <a:tcTxStyle b="on" i="off">
        <a:font>
          <a:latin typeface="Corbel"/>
          <a:ea typeface="Corbel"/>
          <a:cs typeface="Corbel"/>
        </a:font>
        <a:schemeClr val="lt1"/>
      </a:tcTxStyle>
      <a:tcStyle>
        <a:fill>
          <a:solidFill>
            <a:schemeClr val="dk1"/>
          </a:solidFill>
        </a:fill>
      </a:tcStyle>
    </a:lastCol>
    <a:firstCol>
      <a:tcTxStyle b="on" i="off">
        <a:font>
          <a:latin typeface="Corbel"/>
          <a:ea typeface="Corbel"/>
          <a:cs typeface="Corbel"/>
        </a:font>
        <a:schemeClr val="lt1"/>
      </a:tcTxStyle>
      <a:tcStyle>
        <a:fill>
          <a:solidFill>
            <a:schemeClr val="dk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med" w="med" type="none"/>
              <a:tailEnd len="med" w="med" type="none"/>
            </a:ln>
          </a:top>
        </a:tcBdr>
        <a:fill>
          <a:solidFill>
            <a:schemeClr val="dk1"/>
          </a:solidFill>
        </a:fill>
      </a:tcStyle>
    </a:lastRow>
    <a:firstRow>
      <a:tcTxStyle b="on" i="off">
        <a:font>
          <a:latin typeface="Corbel"/>
          <a:ea typeface="Corbel"/>
          <a:cs typeface="Corbel"/>
        </a:font>
        <a:schemeClr val="lt1"/>
      </a:tcTxStyle>
      <a:tcStyle>
        <a:tcBdr>
          <a:bottom>
            <a:ln cap="flat" cmpd="sng" w="38100">
              <a:solidFill>
                <a:schemeClr val="lt1"/>
              </a:solidFill>
              <a:prstDash val="solid"/>
              <a:round/>
              <a:headEnd len="med" w="med" type="none"/>
              <a:tailEnd len="med" w="med" type="none"/>
            </a:ln>
          </a:bottom>
        </a:tcBdr>
        <a:fill>
          <a:solidFill>
            <a:schemeClr val="dk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Corbel-regular.fntdata"/><Relationship Id="rId41" Type="http://schemas.openxmlformats.org/officeDocument/2006/relationships/slide" Target="slides/slide36.xml"/><Relationship Id="rId44" Type="http://schemas.openxmlformats.org/officeDocument/2006/relationships/font" Target="fonts/Corbel-italic.fntdata"/><Relationship Id="rId43" Type="http://schemas.openxmlformats.org/officeDocument/2006/relationships/font" Target="fonts/Corbel-bold.fntdata"/><Relationship Id="rId46" Type="http://schemas.openxmlformats.org/officeDocument/2006/relationships/font" Target="fonts/OpenSans-regular.fntdata"/><Relationship Id="rId45" Type="http://schemas.openxmlformats.org/officeDocument/2006/relationships/font" Target="fonts/Corbel-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4" name="Shape 2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0" name="Shape 2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6" name="Shape 2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2" name="Shape 2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0" name="Shape 4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6" name="Shape 1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2" name="Shape 1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2" name="Shape 2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8" name="Shape 2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 name="Shape 20"/>
        <p:cNvGrpSpPr/>
        <p:nvPr/>
      </p:nvGrpSpPr>
      <p:grpSpPr>
        <a:xfrm>
          <a:off x="0" y="0"/>
          <a:ext cx="0" cy="0"/>
          <a:chOff x="0" y="0"/>
          <a:chExt cx="0" cy="0"/>
        </a:xfrm>
      </p:grpSpPr>
      <p:sp>
        <p:nvSpPr>
          <p:cNvPr id="21" name="Shape 21"/>
          <p:cNvSpPr/>
          <p:nvPr/>
        </p:nvSpPr>
        <p:spPr>
          <a:xfrm>
            <a:off x="0" y="0"/>
            <a:ext cx="365125" cy="6854825"/>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Shape 22"/>
          <p:cNvSpPr/>
          <p:nvPr/>
        </p:nvSpPr>
        <p:spPr>
          <a:xfrm>
            <a:off x="309562" y="681037"/>
            <a:ext cx="46036" cy="365125"/>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Shape 23"/>
          <p:cNvSpPr/>
          <p:nvPr/>
        </p:nvSpPr>
        <p:spPr>
          <a:xfrm>
            <a:off x="268287" y="681037"/>
            <a:ext cx="28575" cy="365125"/>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Shape 24"/>
          <p:cNvSpPr/>
          <p:nvPr/>
        </p:nvSpPr>
        <p:spPr>
          <a:xfrm>
            <a:off x="249237" y="681037"/>
            <a:ext cx="9524" cy="365125"/>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Shape 25"/>
          <p:cNvSpPr/>
          <p:nvPr/>
        </p:nvSpPr>
        <p:spPr>
          <a:xfrm>
            <a:off x="222250" y="681037"/>
            <a:ext cx="7937" cy="365125"/>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Shape 26"/>
          <p:cNvSpPr/>
          <p:nvPr/>
        </p:nvSpPr>
        <p:spPr>
          <a:xfrm>
            <a:off x="255587" y="5046662"/>
            <a:ext cx="73025" cy="1692275"/>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Shape 27"/>
          <p:cNvSpPr/>
          <p:nvPr/>
        </p:nvSpPr>
        <p:spPr>
          <a:xfrm>
            <a:off x="255587" y="4797425"/>
            <a:ext cx="73025" cy="228600"/>
          </a:xfrm>
          <a:prstGeom prst="rect">
            <a:avLst/>
          </a:prstGeom>
          <a:solidFill>
            <a:schemeClr val="accent3"/>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 name="Shape 28"/>
          <p:cNvSpPr/>
          <p:nvPr/>
        </p:nvSpPr>
        <p:spPr>
          <a:xfrm>
            <a:off x="255587" y="4637087"/>
            <a:ext cx="73025" cy="138112"/>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 name="Shape 29"/>
          <p:cNvSpPr/>
          <p:nvPr/>
        </p:nvSpPr>
        <p:spPr>
          <a:xfrm>
            <a:off x="255587" y="4541837"/>
            <a:ext cx="73025" cy="74611"/>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 name="Shape 30"/>
          <p:cNvSpPr txBox="1"/>
          <p:nvPr>
            <p:ph type="ctrTitle"/>
          </p:nvPr>
        </p:nvSpPr>
        <p:spPr>
          <a:xfrm>
            <a:off x="914400" y="4343400"/>
            <a:ext cx="7772400" cy="1975103"/>
          </a:xfrm>
          <a:prstGeom prst="rect">
            <a:avLst/>
          </a:prstGeom>
          <a:noFill/>
          <a:ln>
            <a:noFill/>
          </a:ln>
        </p:spPr>
        <p:txBody>
          <a:bodyPr anchorCtr="0" anchor="t" bIns="91425" lIns="91425" rIns="91425" tIns="91425"/>
          <a:lstStyle>
            <a:lvl1pPr indent="0" lvl="0" marL="0" marR="9144" rtl="0" algn="l">
              <a:spcBef>
                <a:spcPts val="0"/>
              </a:spcBef>
              <a:spcAft>
                <a:spcPts val="0"/>
              </a:spcAft>
              <a:buNone/>
              <a:defRPr b="1" i="0" sz="4000" u="none" cap="none" strike="noStrike">
                <a:solidFill>
                  <a:srgbClr val="C1EEFF"/>
                </a:solidFill>
                <a:latin typeface="Consolas"/>
                <a:ea typeface="Consolas"/>
                <a:cs typeface="Consolas"/>
                <a:sym typeface="Consolas"/>
              </a:defRPr>
            </a:lvl1pPr>
            <a:lvl2pPr indent="0" lvl="1"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2pPr>
            <a:lvl3pPr indent="0" lvl="2"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3pPr>
            <a:lvl4pPr indent="0" lvl="3"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4pPr>
            <a:lvl5pPr indent="0" lvl="4"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5pPr>
            <a:lvl6pPr indent="0" lvl="5" marL="457200" marR="0" rtl="0" algn="l">
              <a:spcBef>
                <a:spcPts val="0"/>
              </a:spcBef>
              <a:spcAft>
                <a:spcPts val="0"/>
              </a:spcAft>
              <a:buNone/>
              <a:defRPr b="0" i="0" sz="4000" u="none" cap="none" strike="noStrike">
                <a:solidFill>
                  <a:srgbClr val="C1EEFF"/>
                </a:solidFill>
                <a:latin typeface="Consolas"/>
                <a:ea typeface="Consolas"/>
                <a:cs typeface="Consolas"/>
                <a:sym typeface="Consolas"/>
              </a:defRPr>
            </a:lvl6pPr>
            <a:lvl7pPr indent="0" lvl="6" marL="914400" marR="0" rtl="0" algn="l">
              <a:spcBef>
                <a:spcPts val="0"/>
              </a:spcBef>
              <a:spcAft>
                <a:spcPts val="0"/>
              </a:spcAft>
              <a:buNone/>
              <a:defRPr b="0" i="0" sz="4000" u="none" cap="none" strike="noStrike">
                <a:solidFill>
                  <a:srgbClr val="C1EEFF"/>
                </a:solidFill>
                <a:latin typeface="Consolas"/>
                <a:ea typeface="Consolas"/>
                <a:cs typeface="Consolas"/>
                <a:sym typeface="Consolas"/>
              </a:defRPr>
            </a:lvl7pPr>
            <a:lvl8pPr indent="0" lvl="7" marL="1371600" marR="0" rtl="0" algn="l">
              <a:spcBef>
                <a:spcPts val="0"/>
              </a:spcBef>
              <a:spcAft>
                <a:spcPts val="0"/>
              </a:spcAft>
              <a:buNone/>
              <a:defRPr b="0" i="0" sz="4000" u="none" cap="none" strike="noStrike">
                <a:solidFill>
                  <a:srgbClr val="C1EEFF"/>
                </a:solidFill>
                <a:latin typeface="Consolas"/>
                <a:ea typeface="Consolas"/>
                <a:cs typeface="Consolas"/>
                <a:sym typeface="Consolas"/>
              </a:defRPr>
            </a:lvl8pPr>
            <a:lvl9pPr indent="0" lvl="8" marL="1828800" marR="0" rtl="0" algn="l">
              <a:spcBef>
                <a:spcPts val="0"/>
              </a:spcBef>
              <a:spcAft>
                <a:spcPts val="0"/>
              </a:spcAft>
              <a:buNone/>
              <a:defRPr b="0" i="0" sz="4000" u="none" cap="none" strike="noStrike">
                <a:solidFill>
                  <a:srgbClr val="C1EEFF"/>
                </a:solidFill>
                <a:latin typeface="Consolas"/>
                <a:ea typeface="Consolas"/>
                <a:cs typeface="Consolas"/>
                <a:sym typeface="Consolas"/>
              </a:defRPr>
            </a:lvl9pPr>
          </a:lstStyle>
          <a:p/>
        </p:txBody>
      </p:sp>
      <p:sp>
        <p:nvSpPr>
          <p:cNvPr id="31" name="Shape 31"/>
          <p:cNvSpPr txBox="1"/>
          <p:nvPr>
            <p:ph idx="1" type="subTitle"/>
          </p:nvPr>
        </p:nvSpPr>
        <p:spPr>
          <a:xfrm>
            <a:off x="914400" y="2834640"/>
            <a:ext cx="7772400" cy="1508759"/>
          </a:xfrm>
          <a:prstGeom prst="rect">
            <a:avLst/>
          </a:prstGeom>
          <a:noFill/>
          <a:ln>
            <a:noFill/>
          </a:ln>
        </p:spPr>
        <p:txBody>
          <a:bodyPr anchorCtr="0" anchor="b" bIns="91425" lIns="91425" rIns="91425" tIns="91425"/>
          <a:lstStyle>
            <a:lvl1pPr indent="0" lvl="0" marL="0" marR="0" rtl="0" algn="l">
              <a:spcBef>
                <a:spcPts val="0"/>
              </a:spcBef>
              <a:spcAft>
                <a:spcPts val="0"/>
              </a:spcAft>
              <a:buClr>
                <a:schemeClr val="lt2"/>
              </a:buClr>
              <a:buFont typeface="Noto Sans Symbols"/>
              <a:buNone/>
              <a:defRPr b="0" i="0" sz="2000" u="none" cap="none" strike="noStrike">
                <a:solidFill>
                  <a:schemeClr val="lt1"/>
                </a:solidFill>
                <a:latin typeface="Corbel"/>
                <a:ea typeface="Corbel"/>
                <a:cs typeface="Corbel"/>
                <a:sym typeface="Corbel"/>
              </a:defRPr>
            </a:lvl1pPr>
            <a:lvl2pPr indent="0" lvl="1" marL="457200" marR="0" rtl="0" algn="ctr">
              <a:spcBef>
                <a:spcPts val="520"/>
              </a:spcBef>
              <a:spcAft>
                <a:spcPts val="0"/>
              </a:spcAft>
              <a:buClr>
                <a:schemeClr val="accent2"/>
              </a:buClr>
              <a:buFont typeface="Noto Sans Symbols"/>
              <a:buNone/>
              <a:defRPr b="0" i="0" sz="2600" u="none" cap="none" strike="noStrike">
                <a:solidFill>
                  <a:schemeClr val="lt1"/>
                </a:solidFill>
                <a:latin typeface="Corbel"/>
                <a:ea typeface="Corbel"/>
                <a:cs typeface="Corbel"/>
                <a:sym typeface="Corbel"/>
              </a:defRPr>
            </a:lvl2pPr>
            <a:lvl3pPr indent="0" lvl="2" marL="914400" marR="0" rtl="0" algn="ctr">
              <a:spcBef>
                <a:spcPts val="480"/>
              </a:spcBef>
              <a:spcAft>
                <a:spcPts val="0"/>
              </a:spcAft>
              <a:buClr>
                <a:schemeClr val="accent2"/>
              </a:buClr>
              <a:buFont typeface="Noto Sans Symbols"/>
              <a:buNone/>
              <a:defRPr b="0" i="0" sz="2400" u="none" cap="none" strike="noStrike">
                <a:solidFill>
                  <a:schemeClr val="lt1"/>
                </a:solidFill>
                <a:latin typeface="Corbel"/>
                <a:ea typeface="Corbel"/>
                <a:cs typeface="Corbel"/>
                <a:sym typeface="Corbel"/>
              </a:defRPr>
            </a:lvl3pPr>
            <a:lvl4pPr indent="0" lvl="3" marL="1371600" marR="0" rtl="0" algn="ctr">
              <a:spcBef>
                <a:spcPts val="440"/>
              </a:spcBef>
              <a:spcAft>
                <a:spcPts val="0"/>
              </a:spcAft>
              <a:buClr>
                <a:srgbClr val="FEB80A"/>
              </a:buClr>
              <a:buFont typeface="Noto Sans Symbols"/>
              <a:buNone/>
              <a:defRPr b="0" i="0" sz="2200" u="none" cap="none" strike="noStrike">
                <a:solidFill>
                  <a:schemeClr val="lt1"/>
                </a:solidFill>
                <a:latin typeface="Corbel"/>
                <a:ea typeface="Corbel"/>
                <a:cs typeface="Corbel"/>
                <a:sym typeface="Corbel"/>
              </a:defRPr>
            </a:lvl4pPr>
            <a:lvl5pPr indent="0" lvl="4" marL="1828800" marR="0" rtl="0" algn="ctr">
              <a:spcBef>
                <a:spcPts val="400"/>
              </a:spcBef>
              <a:spcAft>
                <a:spcPts val="0"/>
              </a:spcAft>
              <a:buClr>
                <a:srgbClr val="FEB80A"/>
              </a:buClr>
              <a:buFont typeface="Noto Sans Symbols"/>
              <a:buNone/>
              <a:defRPr b="0" i="0" sz="2000" u="none" cap="none" strike="noStrike">
                <a:solidFill>
                  <a:schemeClr val="lt1"/>
                </a:solidFill>
                <a:latin typeface="Corbel"/>
                <a:ea typeface="Corbel"/>
                <a:cs typeface="Corbel"/>
                <a:sym typeface="Corbel"/>
              </a:defRPr>
            </a:lvl5pPr>
            <a:lvl6pPr indent="0" lvl="5" marL="2286000" marR="0" rtl="0" algn="ctr">
              <a:spcBef>
                <a:spcPts val="360"/>
              </a:spcBef>
              <a:buClr>
                <a:schemeClr val="accent3"/>
              </a:buClr>
              <a:buFont typeface="Noto Sans Symbols"/>
              <a:buNone/>
              <a:defRPr b="0" i="0" sz="1800" u="none" cap="none" strike="noStrike">
                <a:solidFill>
                  <a:schemeClr val="lt1"/>
                </a:solidFill>
                <a:latin typeface="Corbel"/>
                <a:ea typeface="Corbel"/>
                <a:cs typeface="Corbel"/>
                <a:sym typeface="Corbel"/>
              </a:defRPr>
            </a:lvl6pPr>
            <a:lvl7pPr indent="0" lvl="6" marL="2743200" marR="0" rtl="0" algn="ctr">
              <a:spcBef>
                <a:spcPts val="320"/>
              </a:spcBef>
              <a:buClr>
                <a:schemeClr val="accent4"/>
              </a:buClr>
              <a:buFont typeface="Noto Sans Symbols"/>
              <a:buNone/>
              <a:defRPr b="0" i="0" sz="1600" u="none" cap="none" strike="noStrike">
                <a:solidFill>
                  <a:schemeClr val="lt1"/>
                </a:solidFill>
                <a:latin typeface="Corbel"/>
                <a:ea typeface="Corbel"/>
                <a:cs typeface="Corbel"/>
                <a:sym typeface="Corbel"/>
              </a:defRPr>
            </a:lvl7pPr>
            <a:lvl8pPr indent="0" lvl="7" marL="3200400" marR="0" rtl="0" algn="ctr">
              <a:spcBef>
                <a:spcPts val="320"/>
              </a:spcBef>
              <a:buClr>
                <a:schemeClr val="accent4"/>
              </a:buClr>
              <a:buFont typeface="Noto Sans Symbols"/>
              <a:buNone/>
              <a:defRPr b="0" i="0" sz="1600" u="none" cap="none" strike="noStrike">
                <a:solidFill>
                  <a:schemeClr val="lt1"/>
                </a:solidFill>
                <a:latin typeface="Corbel"/>
                <a:ea typeface="Corbel"/>
                <a:cs typeface="Corbel"/>
                <a:sym typeface="Corbel"/>
              </a:defRPr>
            </a:lvl8pPr>
            <a:lvl9pPr indent="0" lvl="8" marL="3657600" marR="0" rtl="0" algn="ctr">
              <a:spcBef>
                <a:spcPts val="320"/>
              </a:spcBef>
              <a:buClr>
                <a:schemeClr val="accent4"/>
              </a:buClr>
              <a:buFont typeface="Noto Sans Symbols"/>
              <a:buNone/>
              <a:defRPr b="0" i="0" sz="1600" u="none" cap="none" strike="noStrike">
                <a:solidFill>
                  <a:schemeClr val="lt1"/>
                </a:solidFill>
                <a:latin typeface="Corbel"/>
                <a:ea typeface="Corbel"/>
                <a:cs typeface="Corbel"/>
                <a:sym typeface="Corbel"/>
              </a:defRPr>
            </a:lvl9pPr>
          </a:lstStyle>
          <a:p/>
        </p:txBody>
      </p:sp>
      <p:sp>
        <p:nvSpPr>
          <p:cNvPr id="32" name="Shape 32"/>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100" u="none" cap="none" strike="noStrike">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3" name="Shape 33"/>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1100" u="none" cap="none" strike="noStrike">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4" name="Shape 34"/>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fld id="{00000000-1234-1234-1234-123412341234}" type="slidenum">
              <a:rPr b="0" i="0" lang="en-US" sz="1200" u="none" cap="none" strike="noStrike">
                <a:solidFill>
                  <a:schemeClr val="lt2"/>
                </a:solidFill>
                <a:latin typeface="Corbel"/>
                <a:ea typeface="Corbel"/>
                <a:cs typeface="Corbel"/>
                <a:sym typeface="Corbe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1" name="Shape 131"/>
        <p:cNvGrpSpPr/>
        <p:nvPr/>
      </p:nvGrpSpPr>
      <p:grpSpPr>
        <a:xfrm>
          <a:off x="0" y="0"/>
          <a:ext cx="0" cy="0"/>
          <a:chOff x="0" y="0"/>
          <a:chExt cx="0" cy="0"/>
        </a:xfrm>
      </p:grpSpPr>
      <p:sp>
        <p:nvSpPr>
          <p:cNvPr id="132" name="Shape 132"/>
          <p:cNvSpPr txBox="1"/>
          <p:nvPr>
            <p:ph type="title"/>
          </p:nvPr>
        </p:nvSpPr>
        <p:spPr>
          <a:xfrm>
            <a:off x="914400" y="512762"/>
            <a:ext cx="7772400" cy="9144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1pPr>
            <a:lvl2pPr indent="0" lvl="1"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2pPr>
            <a:lvl3pPr indent="0" lvl="2"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3pPr>
            <a:lvl4pPr indent="0" lvl="3"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4pPr>
            <a:lvl5pPr indent="0" lvl="4"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5pPr>
            <a:lvl6pPr indent="0" lvl="5" marL="457200" marR="0" rtl="0" algn="l">
              <a:spcBef>
                <a:spcPts val="0"/>
              </a:spcBef>
              <a:spcAft>
                <a:spcPts val="0"/>
              </a:spcAft>
              <a:buNone/>
              <a:defRPr b="0" i="0" sz="4000" u="none" cap="none" strike="noStrike">
                <a:solidFill>
                  <a:srgbClr val="C1EEFF"/>
                </a:solidFill>
                <a:latin typeface="Consolas"/>
                <a:ea typeface="Consolas"/>
                <a:cs typeface="Consolas"/>
                <a:sym typeface="Consolas"/>
              </a:defRPr>
            </a:lvl6pPr>
            <a:lvl7pPr indent="0" lvl="6" marL="914400" marR="0" rtl="0" algn="l">
              <a:spcBef>
                <a:spcPts val="0"/>
              </a:spcBef>
              <a:spcAft>
                <a:spcPts val="0"/>
              </a:spcAft>
              <a:buNone/>
              <a:defRPr b="0" i="0" sz="4000" u="none" cap="none" strike="noStrike">
                <a:solidFill>
                  <a:srgbClr val="C1EEFF"/>
                </a:solidFill>
                <a:latin typeface="Consolas"/>
                <a:ea typeface="Consolas"/>
                <a:cs typeface="Consolas"/>
                <a:sym typeface="Consolas"/>
              </a:defRPr>
            </a:lvl7pPr>
            <a:lvl8pPr indent="0" lvl="7" marL="1371600" marR="0" rtl="0" algn="l">
              <a:spcBef>
                <a:spcPts val="0"/>
              </a:spcBef>
              <a:spcAft>
                <a:spcPts val="0"/>
              </a:spcAft>
              <a:buNone/>
              <a:defRPr b="0" i="0" sz="4000" u="none" cap="none" strike="noStrike">
                <a:solidFill>
                  <a:srgbClr val="C1EEFF"/>
                </a:solidFill>
                <a:latin typeface="Consolas"/>
                <a:ea typeface="Consolas"/>
                <a:cs typeface="Consolas"/>
                <a:sym typeface="Consolas"/>
              </a:defRPr>
            </a:lvl8pPr>
            <a:lvl9pPr indent="0" lvl="8" marL="1828800" marR="0" rtl="0" algn="l">
              <a:spcBef>
                <a:spcPts val="0"/>
              </a:spcBef>
              <a:spcAft>
                <a:spcPts val="0"/>
              </a:spcAft>
              <a:buNone/>
              <a:defRPr b="0" i="0" sz="4000" u="none" cap="none" strike="noStrike">
                <a:solidFill>
                  <a:srgbClr val="C1EEFF"/>
                </a:solidFill>
                <a:latin typeface="Consolas"/>
                <a:ea typeface="Consolas"/>
                <a:cs typeface="Consolas"/>
                <a:sym typeface="Consolas"/>
              </a:defRPr>
            </a:lvl9pPr>
          </a:lstStyle>
          <a:p/>
        </p:txBody>
      </p:sp>
      <p:sp>
        <p:nvSpPr>
          <p:cNvPr id="133" name="Shape 133"/>
          <p:cNvSpPr txBox="1"/>
          <p:nvPr>
            <p:ph idx="1" type="body"/>
          </p:nvPr>
        </p:nvSpPr>
        <p:spPr>
          <a:xfrm rot="5400000">
            <a:off x="2514599" y="184150"/>
            <a:ext cx="4572000" cy="7772400"/>
          </a:xfrm>
          <a:prstGeom prst="rect">
            <a:avLst/>
          </a:prstGeom>
          <a:noFill/>
          <a:ln>
            <a:noFill/>
          </a:ln>
        </p:spPr>
        <p:txBody>
          <a:bodyPr anchorCtr="0" anchor="t" bIns="91425" lIns="91425" rIns="91425" tIns="91425"/>
          <a:lstStyle>
            <a:lvl1pPr indent="-166687" lvl="0" marL="411163" marR="0" rtl="0" algn="l">
              <a:spcBef>
                <a:spcPts val="700"/>
              </a:spcBef>
              <a:spcAft>
                <a:spcPts val="0"/>
              </a:spcAft>
              <a:buClr>
                <a:schemeClr val="lt2"/>
              </a:buClr>
              <a:buSzPct val="95000"/>
              <a:buFont typeface="Noto Sans Symbols"/>
              <a:buChar char="▪"/>
              <a:defRPr b="0" i="0" sz="3000" u="none" cap="none" strike="noStrike">
                <a:solidFill>
                  <a:schemeClr val="lt1"/>
                </a:solidFill>
                <a:latin typeface="Corbel"/>
                <a:ea typeface="Corbel"/>
                <a:cs typeface="Corbel"/>
                <a:sym typeface="Corbel"/>
              </a:defRPr>
            </a:lvl1pPr>
            <a:lvl2pPr indent="-146684" lvl="1" marL="739775" marR="0" rtl="0" algn="l">
              <a:spcBef>
                <a:spcPts val="520"/>
              </a:spcBef>
              <a:spcAft>
                <a:spcPts val="0"/>
              </a:spcAft>
              <a:buClr>
                <a:schemeClr val="accent2"/>
              </a:buClr>
              <a:buSzPct val="90000"/>
              <a:buFont typeface="Noto Sans Symbols"/>
              <a:buChar char="▫"/>
              <a:defRPr b="0" i="0" sz="2600" u="none" cap="none" strike="noStrike">
                <a:solidFill>
                  <a:schemeClr val="lt1"/>
                </a:solidFill>
                <a:latin typeface="Corbel"/>
                <a:ea typeface="Corbel"/>
                <a:cs typeface="Corbel"/>
                <a:sym typeface="Corbel"/>
              </a:defRPr>
            </a:lvl2pPr>
            <a:lvl3pPr indent="-80962" lvl="2" marL="995363" marR="0" rtl="0" algn="l">
              <a:spcBef>
                <a:spcPts val="480"/>
              </a:spcBef>
              <a:spcAft>
                <a:spcPts val="0"/>
              </a:spcAft>
              <a:buClr>
                <a:schemeClr val="accent2"/>
              </a:buClr>
              <a:buSzPct val="100000"/>
              <a:buFont typeface="Noto Sans Symbols"/>
              <a:buChar char="◾"/>
              <a:defRPr b="0" i="0" sz="2400" u="none" cap="none" strike="noStrike">
                <a:solidFill>
                  <a:schemeClr val="lt1"/>
                </a:solidFill>
                <a:latin typeface="Corbel"/>
                <a:ea typeface="Corbel"/>
                <a:cs typeface="Corbel"/>
                <a:sym typeface="Corbel"/>
              </a:defRPr>
            </a:lvl3pPr>
            <a:lvl4pPr indent="-92075" lvl="3" marL="1260475" marR="0" rtl="0" algn="l">
              <a:spcBef>
                <a:spcPts val="440"/>
              </a:spcBef>
              <a:spcAft>
                <a:spcPts val="0"/>
              </a:spcAft>
              <a:buClr>
                <a:srgbClr val="FEB80A"/>
              </a:buClr>
              <a:buSzPct val="100000"/>
              <a:buFont typeface="Noto Sans Symbols"/>
              <a:buChar char="•"/>
              <a:defRPr b="0" i="0" sz="2200" u="none" cap="none" strike="noStrike">
                <a:solidFill>
                  <a:schemeClr val="lt1"/>
                </a:solidFill>
                <a:latin typeface="Corbel"/>
                <a:ea typeface="Corbel"/>
                <a:cs typeface="Corbel"/>
                <a:sym typeface="Corbel"/>
              </a:defRPr>
            </a:lvl4pPr>
            <a:lvl5pPr indent="-84137" lvl="4" marL="1481138" marR="0" rtl="0" algn="l">
              <a:spcBef>
                <a:spcPts val="400"/>
              </a:spcBef>
              <a:spcAft>
                <a:spcPts val="0"/>
              </a:spcAft>
              <a:buClr>
                <a:srgbClr val="FEB80A"/>
              </a:buClr>
              <a:buSzPct val="100000"/>
              <a:buFont typeface="Noto Sans Symbols"/>
              <a:buChar char="⚫"/>
              <a:defRPr b="0" i="0" sz="20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34" name="Shape 134"/>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35" name="Shape 135"/>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36" name="Shape 136"/>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fld id="{00000000-1234-1234-1234-123412341234}" type="slidenum">
              <a:rPr lang="en-US" sz="1200">
                <a:solidFill>
                  <a:schemeClr val="lt2"/>
                </a:solidFill>
                <a:latin typeface="Corbel"/>
                <a:ea typeface="Corbel"/>
                <a:cs typeface="Corbel"/>
                <a:sym typeface="Corbe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sp>
        <p:nvSpPr>
          <p:cNvPr id="138" name="Shape 138"/>
          <p:cNvSpPr txBox="1"/>
          <p:nvPr>
            <p:ph type="title"/>
          </p:nvPr>
        </p:nvSpPr>
        <p:spPr>
          <a:xfrm rot="5400000">
            <a:off x="4694237" y="2209801"/>
            <a:ext cx="5851525" cy="1981199"/>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1pPr>
            <a:lvl2pPr indent="0" lvl="1"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2pPr>
            <a:lvl3pPr indent="0" lvl="2"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3pPr>
            <a:lvl4pPr indent="0" lvl="3"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4pPr>
            <a:lvl5pPr indent="0" lvl="4"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5pPr>
            <a:lvl6pPr indent="0" lvl="5" marL="457200" marR="0" rtl="0" algn="l">
              <a:spcBef>
                <a:spcPts val="0"/>
              </a:spcBef>
              <a:spcAft>
                <a:spcPts val="0"/>
              </a:spcAft>
              <a:buNone/>
              <a:defRPr b="0" i="0" sz="4000" u="none" cap="none" strike="noStrike">
                <a:solidFill>
                  <a:srgbClr val="C1EEFF"/>
                </a:solidFill>
                <a:latin typeface="Consolas"/>
                <a:ea typeface="Consolas"/>
                <a:cs typeface="Consolas"/>
                <a:sym typeface="Consolas"/>
              </a:defRPr>
            </a:lvl6pPr>
            <a:lvl7pPr indent="0" lvl="6" marL="914400" marR="0" rtl="0" algn="l">
              <a:spcBef>
                <a:spcPts val="0"/>
              </a:spcBef>
              <a:spcAft>
                <a:spcPts val="0"/>
              </a:spcAft>
              <a:buNone/>
              <a:defRPr b="0" i="0" sz="4000" u="none" cap="none" strike="noStrike">
                <a:solidFill>
                  <a:srgbClr val="C1EEFF"/>
                </a:solidFill>
                <a:latin typeface="Consolas"/>
                <a:ea typeface="Consolas"/>
                <a:cs typeface="Consolas"/>
                <a:sym typeface="Consolas"/>
              </a:defRPr>
            </a:lvl7pPr>
            <a:lvl8pPr indent="0" lvl="7" marL="1371600" marR="0" rtl="0" algn="l">
              <a:spcBef>
                <a:spcPts val="0"/>
              </a:spcBef>
              <a:spcAft>
                <a:spcPts val="0"/>
              </a:spcAft>
              <a:buNone/>
              <a:defRPr b="0" i="0" sz="4000" u="none" cap="none" strike="noStrike">
                <a:solidFill>
                  <a:srgbClr val="C1EEFF"/>
                </a:solidFill>
                <a:latin typeface="Consolas"/>
                <a:ea typeface="Consolas"/>
                <a:cs typeface="Consolas"/>
                <a:sym typeface="Consolas"/>
              </a:defRPr>
            </a:lvl8pPr>
            <a:lvl9pPr indent="0" lvl="8" marL="1828800" marR="0" rtl="0" algn="l">
              <a:spcBef>
                <a:spcPts val="0"/>
              </a:spcBef>
              <a:spcAft>
                <a:spcPts val="0"/>
              </a:spcAft>
              <a:buNone/>
              <a:defRPr b="0" i="0" sz="4000" u="none" cap="none" strike="noStrike">
                <a:solidFill>
                  <a:srgbClr val="C1EEFF"/>
                </a:solidFill>
                <a:latin typeface="Consolas"/>
                <a:ea typeface="Consolas"/>
                <a:cs typeface="Consolas"/>
                <a:sym typeface="Consolas"/>
              </a:defRPr>
            </a:lvl9pPr>
          </a:lstStyle>
          <a:p/>
        </p:txBody>
      </p:sp>
      <p:sp>
        <p:nvSpPr>
          <p:cNvPr id="139" name="Shape 139"/>
          <p:cNvSpPr txBox="1"/>
          <p:nvPr>
            <p:ph idx="1" type="body"/>
          </p:nvPr>
        </p:nvSpPr>
        <p:spPr>
          <a:xfrm rot="5400000">
            <a:off x="617537" y="266701"/>
            <a:ext cx="5851525" cy="5867400"/>
          </a:xfrm>
          <a:prstGeom prst="rect">
            <a:avLst/>
          </a:prstGeom>
          <a:noFill/>
          <a:ln>
            <a:noFill/>
          </a:ln>
        </p:spPr>
        <p:txBody>
          <a:bodyPr anchorCtr="0" anchor="t" bIns="91425" lIns="91425" rIns="91425" tIns="91425"/>
          <a:lstStyle>
            <a:lvl1pPr indent="-166687" lvl="0" marL="411163" marR="0" rtl="0" algn="l">
              <a:spcBef>
                <a:spcPts val="700"/>
              </a:spcBef>
              <a:spcAft>
                <a:spcPts val="0"/>
              </a:spcAft>
              <a:buClr>
                <a:schemeClr val="lt2"/>
              </a:buClr>
              <a:buSzPct val="95000"/>
              <a:buFont typeface="Noto Sans Symbols"/>
              <a:buChar char="▪"/>
              <a:defRPr b="0" i="0" sz="3000" u="none" cap="none" strike="noStrike">
                <a:solidFill>
                  <a:schemeClr val="lt1"/>
                </a:solidFill>
                <a:latin typeface="Corbel"/>
                <a:ea typeface="Corbel"/>
                <a:cs typeface="Corbel"/>
                <a:sym typeface="Corbel"/>
              </a:defRPr>
            </a:lvl1pPr>
            <a:lvl2pPr indent="-146684" lvl="1" marL="739775" marR="0" rtl="0" algn="l">
              <a:spcBef>
                <a:spcPts val="520"/>
              </a:spcBef>
              <a:spcAft>
                <a:spcPts val="0"/>
              </a:spcAft>
              <a:buClr>
                <a:schemeClr val="accent2"/>
              </a:buClr>
              <a:buSzPct val="90000"/>
              <a:buFont typeface="Noto Sans Symbols"/>
              <a:buChar char="▫"/>
              <a:defRPr b="0" i="0" sz="2600" u="none" cap="none" strike="noStrike">
                <a:solidFill>
                  <a:schemeClr val="lt1"/>
                </a:solidFill>
                <a:latin typeface="Corbel"/>
                <a:ea typeface="Corbel"/>
                <a:cs typeface="Corbel"/>
                <a:sym typeface="Corbel"/>
              </a:defRPr>
            </a:lvl2pPr>
            <a:lvl3pPr indent="-80962" lvl="2" marL="995363" marR="0" rtl="0" algn="l">
              <a:spcBef>
                <a:spcPts val="480"/>
              </a:spcBef>
              <a:spcAft>
                <a:spcPts val="0"/>
              </a:spcAft>
              <a:buClr>
                <a:schemeClr val="accent2"/>
              </a:buClr>
              <a:buSzPct val="100000"/>
              <a:buFont typeface="Noto Sans Symbols"/>
              <a:buChar char="◾"/>
              <a:defRPr b="0" i="0" sz="2400" u="none" cap="none" strike="noStrike">
                <a:solidFill>
                  <a:schemeClr val="lt1"/>
                </a:solidFill>
                <a:latin typeface="Corbel"/>
                <a:ea typeface="Corbel"/>
                <a:cs typeface="Corbel"/>
                <a:sym typeface="Corbel"/>
              </a:defRPr>
            </a:lvl3pPr>
            <a:lvl4pPr indent="-92075" lvl="3" marL="1260475" marR="0" rtl="0" algn="l">
              <a:spcBef>
                <a:spcPts val="440"/>
              </a:spcBef>
              <a:spcAft>
                <a:spcPts val="0"/>
              </a:spcAft>
              <a:buClr>
                <a:srgbClr val="FEB80A"/>
              </a:buClr>
              <a:buSzPct val="100000"/>
              <a:buFont typeface="Noto Sans Symbols"/>
              <a:buChar char="•"/>
              <a:defRPr b="0" i="0" sz="2200" u="none" cap="none" strike="noStrike">
                <a:solidFill>
                  <a:schemeClr val="lt1"/>
                </a:solidFill>
                <a:latin typeface="Corbel"/>
                <a:ea typeface="Corbel"/>
                <a:cs typeface="Corbel"/>
                <a:sym typeface="Corbel"/>
              </a:defRPr>
            </a:lvl4pPr>
            <a:lvl5pPr indent="-84137" lvl="4" marL="1481138" marR="0" rtl="0" algn="l">
              <a:spcBef>
                <a:spcPts val="400"/>
              </a:spcBef>
              <a:spcAft>
                <a:spcPts val="0"/>
              </a:spcAft>
              <a:buClr>
                <a:srgbClr val="FEB80A"/>
              </a:buClr>
              <a:buSzPct val="100000"/>
              <a:buFont typeface="Noto Sans Symbols"/>
              <a:buChar char="⚫"/>
              <a:defRPr b="0" i="0" sz="20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40" name="Shape 140"/>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41" name="Shape 141"/>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42" name="Shape 142"/>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fld id="{00000000-1234-1234-1234-123412341234}" type="slidenum">
              <a:rPr lang="en-US" sz="1200">
                <a:solidFill>
                  <a:schemeClr val="lt2"/>
                </a:solidFill>
                <a:latin typeface="Corbel"/>
                <a:ea typeface="Corbel"/>
                <a:cs typeface="Corbel"/>
                <a:sym typeface="Corbe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5" name="Shape 35"/>
        <p:cNvGrpSpPr/>
        <p:nvPr/>
      </p:nvGrpSpPr>
      <p:grpSpPr>
        <a:xfrm>
          <a:off x="0" y="0"/>
          <a:ext cx="0" cy="0"/>
          <a:chOff x="0" y="0"/>
          <a:chExt cx="0" cy="0"/>
        </a:xfrm>
      </p:grpSpPr>
      <p:sp>
        <p:nvSpPr>
          <p:cNvPr id="36" name="Shape 36"/>
          <p:cNvSpPr txBox="1"/>
          <p:nvPr>
            <p:ph type="title"/>
          </p:nvPr>
        </p:nvSpPr>
        <p:spPr>
          <a:xfrm>
            <a:off x="914400" y="512762"/>
            <a:ext cx="7772400" cy="9144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1pPr>
            <a:lvl2pPr indent="0" lvl="1"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2pPr>
            <a:lvl3pPr indent="0" lvl="2"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3pPr>
            <a:lvl4pPr indent="0" lvl="3"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4pPr>
            <a:lvl5pPr indent="0" lvl="4"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5pPr>
            <a:lvl6pPr indent="0" lvl="5" marL="457200" marR="0" rtl="0" algn="l">
              <a:spcBef>
                <a:spcPts val="0"/>
              </a:spcBef>
              <a:spcAft>
                <a:spcPts val="0"/>
              </a:spcAft>
              <a:buNone/>
              <a:defRPr b="0" i="0" sz="4000" u="none" cap="none" strike="noStrike">
                <a:solidFill>
                  <a:srgbClr val="C1EEFF"/>
                </a:solidFill>
                <a:latin typeface="Consolas"/>
                <a:ea typeface="Consolas"/>
                <a:cs typeface="Consolas"/>
                <a:sym typeface="Consolas"/>
              </a:defRPr>
            </a:lvl6pPr>
            <a:lvl7pPr indent="0" lvl="6" marL="914400" marR="0" rtl="0" algn="l">
              <a:spcBef>
                <a:spcPts val="0"/>
              </a:spcBef>
              <a:spcAft>
                <a:spcPts val="0"/>
              </a:spcAft>
              <a:buNone/>
              <a:defRPr b="0" i="0" sz="4000" u="none" cap="none" strike="noStrike">
                <a:solidFill>
                  <a:srgbClr val="C1EEFF"/>
                </a:solidFill>
                <a:latin typeface="Consolas"/>
                <a:ea typeface="Consolas"/>
                <a:cs typeface="Consolas"/>
                <a:sym typeface="Consolas"/>
              </a:defRPr>
            </a:lvl7pPr>
            <a:lvl8pPr indent="0" lvl="7" marL="1371600" marR="0" rtl="0" algn="l">
              <a:spcBef>
                <a:spcPts val="0"/>
              </a:spcBef>
              <a:spcAft>
                <a:spcPts val="0"/>
              </a:spcAft>
              <a:buNone/>
              <a:defRPr b="0" i="0" sz="4000" u="none" cap="none" strike="noStrike">
                <a:solidFill>
                  <a:srgbClr val="C1EEFF"/>
                </a:solidFill>
                <a:latin typeface="Consolas"/>
                <a:ea typeface="Consolas"/>
                <a:cs typeface="Consolas"/>
                <a:sym typeface="Consolas"/>
              </a:defRPr>
            </a:lvl8pPr>
            <a:lvl9pPr indent="0" lvl="8" marL="1828800" marR="0" rtl="0" algn="l">
              <a:spcBef>
                <a:spcPts val="0"/>
              </a:spcBef>
              <a:spcAft>
                <a:spcPts val="0"/>
              </a:spcAft>
              <a:buNone/>
              <a:defRPr b="0" i="0" sz="4000" u="none" cap="none" strike="noStrike">
                <a:solidFill>
                  <a:srgbClr val="C1EEFF"/>
                </a:solidFill>
                <a:latin typeface="Consolas"/>
                <a:ea typeface="Consolas"/>
                <a:cs typeface="Consolas"/>
                <a:sym typeface="Consolas"/>
              </a:defRPr>
            </a:lvl9pPr>
          </a:lstStyle>
          <a:p/>
        </p:txBody>
      </p:sp>
      <p:sp>
        <p:nvSpPr>
          <p:cNvPr id="37" name="Shape 37"/>
          <p:cNvSpPr txBox="1"/>
          <p:nvPr>
            <p:ph idx="1" type="body"/>
          </p:nvPr>
        </p:nvSpPr>
        <p:spPr>
          <a:xfrm>
            <a:off x="914400" y="1784350"/>
            <a:ext cx="7772400" cy="4572000"/>
          </a:xfrm>
          <a:prstGeom prst="rect">
            <a:avLst/>
          </a:prstGeom>
          <a:noFill/>
          <a:ln>
            <a:noFill/>
          </a:ln>
        </p:spPr>
        <p:txBody>
          <a:bodyPr anchorCtr="0" anchor="t" bIns="91425" lIns="91425" rIns="91425" tIns="91425"/>
          <a:lstStyle>
            <a:lvl1pPr indent="-166687" lvl="0" marL="411163" marR="0" rtl="0" algn="l">
              <a:spcBef>
                <a:spcPts val="700"/>
              </a:spcBef>
              <a:spcAft>
                <a:spcPts val="0"/>
              </a:spcAft>
              <a:buClr>
                <a:schemeClr val="lt2"/>
              </a:buClr>
              <a:buSzPct val="95000"/>
              <a:buFont typeface="Noto Sans Symbols"/>
              <a:buChar char="▪"/>
              <a:defRPr b="0" i="0" sz="3000" u="none" cap="none" strike="noStrike">
                <a:solidFill>
                  <a:schemeClr val="lt1"/>
                </a:solidFill>
                <a:latin typeface="Corbel"/>
                <a:ea typeface="Corbel"/>
                <a:cs typeface="Corbel"/>
                <a:sym typeface="Corbel"/>
              </a:defRPr>
            </a:lvl1pPr>
            <a:lvl2pPr indent="-146684" lvl="1" marL="739775" marR="0" rtl="0" algn="l">
              <a:spcBef>
                <a:spcPts val="520"/>
              </a:spcBef>
              <a:spcAft>
                <a:spcPts val="0"/>
              </a:spcAft>
              <a:buClr>
                <a:schemeClr val="accent2"/>
              </a:buClr>
              <a:buSzPct val="90000"/>
              <a:buFont typeface="Noto Sans Symbols"/>
              <a:buChar char="▫"/>
              <a:defRPr b="0" i="0" sz="2600" u="none" cap="none" strike="noStrike">
                <a:solidFill>
                  <a:schemeClr val="lt1"/>
                </a:solidFill>
                <a:latin typeface="Corbel"/>
                <a:ea typeface="Corbel"/>
                <a:cs typeface="Corbel"/>
                <a:sym typeface="Corbel"/>
              </a:defRPr>
            </a:lvl2pPr>
            <a:lvl3pPr indent="-80962" lvl="2" marL="995363" marR="0" rtl="0" algn="l">
              <a:spcBef>
                <a:spcPts val="480"/>
              </a:spcBef>
              <a:spcAft>
                <a:spcPts val="0"/>
              </a:spcAft>
              <a:buClr>
                <a:schemeClr val="accent2"/>
              </a:buClr>
              <a:buSzPct val="100000"/>
              <a:buFont typeface="Noto Sans Symbols"/>
              <a:buChar char="◾"/>
              <a:defRPr b="0" i="0" sz="2400" u="none" cap="none" strike="noStrike">
                <a:solidFill>
                  <a:schemeClr val="lt1"/>
                </a:solidFill>
                <a:latin typeface="Corbel"/>
                <a:ea typeface="Corbel"/>
                <a:cs typeface="Corbel"/>
                <a:sym typeface="Corbel"/>
              </a:defRPr>
            </a:lvl3pPr>
            <a:lvl4pPr indent="-92075" lvl="3" marL="1260475" marR="0" rtl="0" algn="l">
              <a:spcBef>
                <a:spcPts val="440"/>
              </a:spcBef>
              <a:spcAft>
                <a:spcPts val="0"/>
              </a:spcAft>
              <a:buClr>
                <a:srgbClr val="FEB80A"/>
              </a:buClr>
              <a:buSzPct val="100000"/>
              <a:buFont typeface="Noto Sans Symbols"/>
              <a:buChar char="•"/>
              <a:defRPr b="0" i="0" sz="2200" u="none" cap="none" strike="noStrike">
                <a:solidFill>
                  <a:schemeClr val="lt1"/>
                </a:solidFill>
                <a:latin typeface="Corbel"/>
                <a:ea typeface="Corbel"/>
                <a:cs typeface="Corbel"/>
                <a:sym typeface="Corbel"/>
              </a:defRPr>
            </a:lvl4pPr>
            <a:lvl5pPr indent="-84137" lvl="4" marL="1481138" marR="0" rtl="0" algn="l">
              <a:spcBef>
                <a:spcPts val="400"/>
              </a:spcBef>
              <a:spcAft>
                <a:spcPts val="0"/>
              </a:spcAft>
              <a:buClr>
                <a:srgbClr val="FEB80A"/>
              </a:buClr>
              <a:buSzPct val="100000"/>
              <a:buFont typeface="Noto Sans Symbols"/>
              <a:buChar char="⚫"/>
              <a:defRPr b="0" i="0" sz="20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38" name="Shape 38"/>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100" u="none" cap="none" strike="noStrike">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9" name="Shape 39"/>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1100" u="none" cap="none" strike="noStrike">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40" name="Shape 40"/>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fld id="{00000000-1234-1234-1234-123412341234}" type="slidenum">
              <a:rPr b="0" i="0" lang="en-US" sz="1200" u="none" cap="none" strike="noStrike">
                <a:solidFill>
                  <a:schemeClr val="lt2"/>
                </a:solidFill>
                <a:latin typeface="Corbel"/>
                <a:ea typeface="Corbel"/>
                <a:cs typeface="Corbel"/>
                <a:sym typeface="Corbe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1" name="Shape 41"/>
        <p:cNvGrpSpPr/>
        <p:nvPr/>
      </p:nvGrpSpPr>
      <p:grpSpPr>
        <a:xfrm>
          <a:off x="0" y="0"/>
          <a:ext cx="0" cy="0"/>
          <a:chOff x="0" y="0"/>
          <a:chExt cx="0" cy="0"/>
        </a:xfrm>
      </p:grpSpPr>
      <p:sp>
        <p:nvSpPr>
          <p:cNvPr id="42" name="Shape 42"/>
          <p:cNvSpPr/>
          <p:nvPr/>
        </p:nvSpPr>
        <p:spPr>
          <a:xfrm>
            <a:off x="4829175" y="1073150"/>
            <a:ext cx="4321174" cy="5791200"/>
          </a:xfrm>
          <a:custGeom>
            <a:pathLst>
              <a:path extrusionOk="0" h="120000" w="120000">
                <a:moveTo>
                  <a:pt x="0" y="119999"/>
                </a:moveTo>
                <a:lnTo>
                  <a:pt x="31578" y="66315"/>
                </a:lnTo>
                <a:lnTo>
                  <a:pt x="120000" y="22105"/>
                </a:lnTo>
                <a:lnTo>
                  <a:pt x="120000" y="23684"/>
                </a:lnTo>
                <a:lnTo>
                  <a:pt x="32631" y="67039"/>
                </a:lnTo>
                <a:lnTo>
                  <a:pt x="2105" y="119999"/>
                </a:lnTo>
                <a:lnTo>
                  <a:pt x="2105" y="119999"/>
                </a:lnTo>
                <a:close/>
              </a:path>
            </a:pathLst>
          </a:custGeom>
          <a:noFill/>
          <a:ln cap="flat" cmpd="sng" w="9525">
            <a:solidFill>
              <a:schemeClr val="accent2">
                <a:alpha val="52941"/>
              </a:schemeClr>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3" name="Shape 43"/>
          <p:cNvSpPr/>
          <p:nvPr/>
        </p:nvSpPr>
        <p:spPr>
          <a:xfrm>
            <a:off x="374650" y="0"/>
            <a:ext cx="5513387" cy="6615112"/>
          </a:xfrm>
          <a:custGeom>
            <a:pathLst>
              <a:path extrusionOk="0" h="120000" w="120000">
                <a:moveTo>
                  <a:pt x="0" y="118604"/>
                </a:moveTo>
                <a:lnTo>
                  <a:pt x="0" y="120000"/>
                </a:lnTo>
                <a:lnTo>
                  <a:pt x="120000" y="76744"/>
                </a:lnTo>
                <a:lnTo>
                  <a:pt x="98630" y="0"/>
                </a:lnTo>
                <a:lnTo>
                  <a:pt x="96986" y="0"/>
                </a:lnTo>
                <a:lnTo>
                  <a:pt x="118664" y="76133"/>
                </a:lnTo>
                <a:lnTo>
                  <a:pt x="0" y="118604"/>
                </a:lnTo>
                <a:close/>
              </a:path>
            </a:pathLst>
          </a:custGeom>
          <a:noFill/>
          <a:ln cap="flat" cmpd="sng" w="9525">
            <a:solidFill>
              <a:schemeClr val="accent2">
                <a:alpha val="52941"/>
              </a:schemeClr>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 name="Shape 44"/>
          <p:cNvSpPr/>
          <p:nvPr/>
        </p:nvSpPr>
        <p:spPr>
          <a:xfrm rot="5236414">
            <a:off x="4461668" y="1483519"/>
            <a:ext cx="4114800" cy="1189038"/>
          </a:xfrm>
          <a:custGeom>
            <a:pathLst>
              <a:path extrusionOk="0" h="120000" w="120000">
                <a:moveTo>
                  <a:pt x="0" y="0"/>
                </a:moveTo>
                <a:lnTo>
                  <a:pt x="120000" y="120000"/>
                </a:lnTo>
                <a:lnTo>
                  <a:pt x="0" y="4285"/>
                </a:lnTo>
                <a:lnTo>
                  <a:pt x="0" y="0"/>
                </a:lnTo>
                <a:close/>
              </a:path>
            </a:pathLst>
          </a:custGeom>
          <a:solidFill>
            <a:srgbClr val="566885">
              <a:alpha val="29803"/>
            </a:srgbClr>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 name="Shape 45"/>
          <p:cNvSpPr/>
          <p:nvPr/>
        </p:nvSpPr>
        <p:spPr>
          <a:xfrm>
            <a:off x="5943600" y="0"/>
            <a:ext cx="2743199" cy="4267199"/>
          </a:xfrm>
          <a:custGeom>
            <a:pathLst>
              <a:path extrusionOk="0" h="120000" w="120000">
                <a:moveTo>
                  <a:pt x="76666" y="0"/>
                </a:moveTo>
                <a:lnTo>
                  <a:pt x="120000" y="0"/>
                </a:lnTo>
                <a:lnTo>
                  <a:pt x="0" y="120000"/>
                </a:lnTo>
                <a:lnTo>
                  <a:pt x="76666" y="0"/>
                </a:lnTo>
                <a:close/>
              </a:path>
            </a:pathLst>
          </a:custGeom>
          <a:solidFill>
            <a:srgbClr val="536888">
              <a:alpha val="29803"/>
            </a:srgbClr>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 name="Shape 46"/>
          <p:cNvSpPr/>
          <p:nvPr/>
        </p:nvSpPr>
        <p:spPr>
          <a:xfrm>
            <a:off x="5943600" y="4267200"/>
            <a:ext cx="3200399" cy="1143000"/>
          </a:xfrm>
          <a:custGeom>
            <a:pathLst>
              <a:path extrusionOk="0" h="120000" w="120000">
                <a:moveTo>
                  <a:pt x="0" y="0"/>
                </a:moveTo>
                <a:lnTo>
                  <a:pt x="120000" y="40000"/>
                </a:lnTo>
                <a:lnTo>
                  <a:pt x="120000" y="120000"/>
                </a:lnTo>
                <a:lnTo>
                  <a:pt x="0" y="0"/>
                </a:lnTo>
                <a:close/>
              </a:path>
            </a:pathLst>
          </a:custGeom>
          <a:solidFill>
            <a:srgbClr val="536888">
              <a:alpha val="29803"/>
            </a:srgbClr>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 name="Shape 47"/>
          <p:cNvSpPr/>
          <p:nvPr/>
        </p:nvSpPr>
        <p:spPr>
          <a:xfrm>
            <a:off x="5943600" y="0"/>
            <a:ext cx="1371599" cy="4267199"/>
          </a:xfrm>
          <a:custGeom>
            <a:pathLst>
              <a:path extrusionOk="0" h="120000" w="120000">
                <a:moveTo>
                  <a:pt x="120000" y="0"/>
                </a:moveTo>
                <a:lnTo>
                  <a:pt x="0" y="120000"/>
                </a:lnTo>
                <a:lnTo>
                  <a:pt x="106666" y="0"/>
                </a:lnTo>
                <a:lnTo>
                  <a:pt x="120000" y="0"/>
                </a:lnTo>
                <a:close/>
              </a:path>
            </a:pathLst>
          </a:custGeom>
          <a:solidFill>
            <a:srgbClr val="536888">
              <a:alpha val="29803"/>
            </a:srgbClr>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 name="Shape 48"/>
          <p:cNvSpPr/>
          <p:nvPr/>
        </p:nvSpPr>
        <p:spPr>
          <a:xfrm>
            <a:off x="5948362" y="4246562"/>
            <a:ext cx="2090737" cy="2611436"/>
          </a:xfrm>
          <a:custGeom>
            <a:pathLst>
              <a:path extrusionOk="0" h="120000" w="120000">
                <a:moveTo>
                  <a:pt x="97585" y="120000"/>
                </a:moveTo>
                <a:lnTo>
                  <a:pt x="120000" y="120000"/>
                </a:lnTo>
                <a:lnTo>
                  <a:pt x="0" y="0"/>
                </a:lnTo>
                <a:lnTo>
                  <a:pt x="97585" y="120000"/>
                </a:lnTo>
                <a:close/>
              </a:path>
            </a:pathLst>
          </a:custGeom>
          <a:solidFill>
            <a:srgbClr val="536888">
              <a:alpha val="29803"/>
            </a:srgbClr>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 name="Shape 49"/>
          <p:cNvSpPr/>
          <p:nvPr/>
        </p:nvSpPr>
        <p:spPr>
          <a:xfrm>
            <a:off x="5943600" y="4267200"/>
            <a:ext cx="1600199" cy="2590800"/>
          </a:xfrm>
          <a:custGeom>
            <a:pathLst>
              <a:path extrusionOk="0" h="120000" w="120000">
                <a:moveTo>
                  <a:pt x="120000" y="120000"/>
                </a:moveTo>
                <a:lnTo>
                  <a:pt x="0" y="0"/>
                </a:lnTo>
                <a:lnTo>
                  <a:pt x="114285" y="120000"/>
                </a:lnTo>
                <a:lnTo>
                  <a:pt x="120000" y="120000"/>
                </a:lnTo>
                <a:close/>
              </a:path>
            </a:pathLst>
          </a:custGeom>
          <a:solidFill>
            <a:srgbClr val="536888">
              <a:alpha val="29803"/>
            </a:srgbClr>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 name="Shape 50"/>
          <p:cNvSpPr/>
          <p:nvPr/>
        </p:nvSpPr>
        <p:spPr>
          <a:xfrm>
            <a:off x="5943600" y="1371600"/>
            <a:ext cx="3200399" cy="2895600"/>
          </a:xfrm>
          <a:custGeom>
            <a:pathLst>
              <a:path extrusionOk="0" h="120000" w="120000">
                <a:moveTo>
                  <a:pt x="120000" y="0"/>
                </a:moveTo>
                <a:lnTo>
                  <a:pt x="120000" y="9473"/>
                </a:lnTo>
                <a:lnTo>
                  <a:pt x="0" y="119999"/>
                </a:lnTo>
                <a:lnTo>
                  <a:pt x="120000" y="0"/>
                </a:lnTo>
                <a:close/>
              </a:path>
            </a:pathLst>
          </a:custGeom>
          <a:solidFill>
            <a:srgbClr val="536888">
              <a:alpha val="29803"/>
            </a:srgbClr>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1" name="Shape 51"/>
          <p:cNvSpPr/>
          <p:nvPr/>
        </p:nvSpPr>
        <p:spPr>
          <a:xfrm>
            <a:off x="5943600" y="1752600"/>
            <a:ext cx="3200399" cy="2514599"/>
          </a:xfrm>
          <a:custGeom>
            <a:pathLst>
              <a:path extrusionOk="0" h="120000" w="120000">
                <a:moveTo>
                  <a:pt x="120000" y="0"/>
                </a:moveTo>
                <a:lnTo>
                  <a:pt x="0" y="119999"/>
                </a:lnTo>
                <a:lnTo>
                  <a:pt x="120000" y="3636"/>
                </a:lnTo>
                <a:lnTo>
                  <a:pt x="120000" y="0"/>
                </a:lnTo>
                <a:close/>
              </a:path>
            </a:pathLst>
          </a:custGeom>
          <a:solidFill>
            <a:srgbClr val="536888">
              <a:alpha val="29803"/>
            </a:srgbClr>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 name="Shape 52"/>
          <p:cNvSpPr/>
          <p:nvPr/>
        </p:nvSpPr>
        <p:spPr>
          <a:xfrm>
            <a:off x="990600" y="4267200"/>
            <a:ext cx="4953000" cy="2590800"/>
          </a:xfrm>
          <a:custGeom>
            <a:pathLst>
              <a:path extrusionOk="0" h="120000" w="120000">
                <a:moveTo>
                  <a:pt x="0" y="120000"/>
                </a:moveTo>
                <a:lnTo>
                  <a:pt x="120000" y="0"/>
                </a:lnTo>
                <a:lnTo>
                  <a:pt x="40615" y="120000"/>
                </a:lnTo>
                <a:lnTo>
                  <a:pt x="0" y="120000"/>
                </a:lnTo>
                <a:close/>
              </a:path>
            </a:pathLst>
          </a:custGeom>
          <a:solidFill>
            <a:srgbClr val="536888">
              <a:alpha val="29803"/>
            </a:srgbClr>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 name="Shape 53"/>
          <p:cNvSpPr/>
          <p:nvPr/>
        </p:nvSpPr>
        <p:spPr>
          <a:xfrm>
            <a:off x="533400" y="4267200"/>
            <a:ext cx="5333999" cy="2590800"/>
          </a:xfrm>
          <a:custGeom>
            <a:pathLst>
              <a:path extrusionOk="0" h="120000" w="120000">
                <a:moveTo>
                  <a:pt x="0" y="120000"/>
                </a:moveTo>
                <a:lnTo>
                  <a:pt x="120000" y="0"/>
                </a:lnTo>
                <a:lnTo>
                  <a:pt x="5142" y="120000"/>
                </a:lnTo>
                <a:lnTo>
                  <a:pt x="0" y="120000"/>
                </a:lnTo>
                <a:close/>
              </a:path>
            </a:pathLst>
          </a:custGeom>
          <a:solidFill>
            <a:srgbClr val="536888">
              <a:alpha val="29803"/>
            </a:srgbClr>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 name="Shape 54"/>
          <p:cNvSpPr/>
          <p:nvPr/>
        </p:nvSpPr>
        <p:spPr>
          <a:xfrm>
            <a:off x="366712" y="2438400"/>
            <a:ext cx="5638800" cy="1828800"/>
          </a:xfrm>
          <a:custGeom>
            <a:pathLst>
              <a:path extrusionOk="0" h="120000" w="120000">
                <a:moveTo>
                  <a:pt x="0" y="0"/>
                </a:moveTo>
                <a:lnTo>
                  <a:pt x="118378" y="120000"/>
                </a:lnTo>
                <a:lnTo>
                  <a:pt x="0" y="40000"/>
                </a:lnTo>
                <a:lnTo>
                  <a:pt x="0" y="0"/>
                </a:lnTo>
                <a:close/>
              </a:path>
            </a:pathLst>
          </a:custGeom>
          <a:solidFill>
            <a:srgbClr val="536888">
              <a:alpha val="29803"/>
            </a:srgbClr>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 name="Shape 55"/>
          <p:cNvSpPr/>
          <p:nvPr/>
        </p:nvSpPr>
        <p:spPr>
          <a:xfrm>
            <a:off x="366712" y="2133600"/>
            <a:ext cx="5638800" cy="2133599"/>
          </a:xfrm>
          <a:custGeom>
            <a:pathLst>
              <a:path extrusionOk="0" h="120000" w="120000">
                <a:moveTo>
                  <a:pt x="0" y="0"/>
                </a:moveTo>
                <a:lnTo>
                  <a:pt x="120000" y="120000"/>
                </a:lnTo>
                <a:lnTo>
                  <a:pt x="0" y="4285"/>
                </a:lnTo>
                <a:lnTo>
                  <a:pt x="0" y="0"/>
                </a:lnTo>
                <a:close/>
              </a:path>
            </a:pathLst>
          </a:custGeom>
          <a:solidFill>
            <a:srgbClr val="536888">
              <a:alpha val="29803"/>
            </a:srgbClr>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 name="Shape 56"/>
          <p:cNvSpPr/>
          <p:nvPr/>
        </p:nvSpPr>
        <p:spPr>
          <a:xfrm>
            <a:off x="4572000" y="4267200"/>
            <a:ext cx="1371599" cy="2590800"/>
          </a:xfrm>
          <a:custGeom>
            <a:pathLst>
              <a:path extrusionOk="0" h="120000" w="120000">
                <a:moveTo>
                  <a:pt x="0" y="120000"/>
                </a:moveTo>
                <a:lnTo>
                  <a:pt x="13333" y="120000"/>
                </a:lnTo>
                <a:lnTo>
                  <a:pt x="120000" y="0"/>
                </a:lnTo>
                <a:lnTo>
                  <a:pt x="0" y="120000"/>
                </a:lnTo>
                <a:close/>
              </a:path>
            </a:pathLst>
          </a:custGeom>
          <a:solidFill>
            <a:srgbClr val="566885">
              <a:alpha val="29803"/>
            </a:srgbClr>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 name="Shape 57"/>
          <p:cNvSpPr/>
          <p:nvPr/>
        </p:nvSpPr>
        <p:spPr>
          <a:xfrm>
            <a:off x="363537" y="401637"/>
            <a:ext cx="8504236" cy="887411"/>
          </a:xfrm>
          <a:prstGeom prst="rect">
            <a:avLst/>
          </a:prstGeom>
          <a:solidFill>
            <a:srgbClr val="566885">
              <a:alpha val="40000"/>
            </a:srgbClr>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 name="Shape 58"/>
          <p:cNvSpPr/>
          <p:nvPr/>
        </p:nvSpPr>
        <p:spPr>
          <a:xfrm flipH="1">
            <a:off x="371474" y="681037"/>
            <a:ext cx="26987" cy="365125"/>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 name="Shape 59"/>
          <p:cNvSpPr/>
          <p:nvPr/>
        </p:nvSpPr>
        <p:spPr>
          <a:xfrm flipH="1">
            <a:off x="411162" y="681037"/>
            <a:ext cx="26987" cy="365125"/>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 name="Shape 60"/>
          <p:cNvSpPr/>
          <p:nvPr/>
        </p:nvSpPr>
        <p:spPr>
          <a:xfrm flipH="1">
            <a:off x="447675" y="681037"/>
            <a:ext cx="9524" cy="365125"/>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 name="Shape 61"/>
          <p:cNvSpPr/>
          <p:nvPr/>
        </p:nvSpPr>
        <p:spPr>
          <a:xfrm flipH="1">
            <a:off x="476250" y="681037"/>
            <a:ext cx="9524" cy="365125"/>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 name="Shape 62"/>
          <p:cNvSpPr/>
          <p:nvPr/>
        </p:nvSpPr>
        <p:spPr>
          <a:xfrm>
            <a:off x="500062" y="681037"/>
            <a:ext cx="36512" cy="365125"/>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 name="Shape 63"/>
          <p:cNvSpPr txBox="1"/>
          <p:nvPr>
            <p:ph idx="1" type="body"/>
          </p:nvPr>
        </p:nvSpPr>
        <p:spPr>
          <a:xfrm>
            <a:off x="706902" y="1351671"/>
            <a:ext cx="5718047" cy="977486"/>
          </a:xfrm>
          <a:prstGeom prst="rect">
            <a:avLst/>
          </a:prstGeom>
          <a:noFill/>
          <a:ln>
            <a:noFill/>
          </a:ln>
        </p:spPr>
        <p:txBody>
          <a:bodyPr anchorCtr="0" anchor="t" bIns="91425" lIns="91425" rIns="91425" tIns="91425"/>
          <a:lstStyle>
            <a:lvl1pPr indent="-4064" lvl="0" marL="54864" marR="0" rtl="0" algn="l">
              <a:spcBef>
                <a:spcPts val="700"/>
              </a:spcBef>
              <a:spcAft>
                <a:spcPts val="0"/>
              </a:spcAft>
              <a:buClr>
                <a:schemeClr val="lt2"/>
              </a:buClr>
              <a:buFont typeface="Noto Sans Symbols"/>
              <a:buNone/>
              <a:defRPr b="0" i="0" sz="2000" u="none" cap="none" strike="noStrike">
                <a:solidFill>
                  <a:schemeClr val="lt1"/>
                </a:solidFill>
                <a:latin typeface="Corbel"/>
                <a:ea typeface="Corbel"/>
                <a:cs typeface="Corbel"/>
                <a:sym typeface="Corbel"/>
              </a:defRPr>
            </a:lvl1pPr>
            <a:lvl2pPr indent="-295275" lvl="1" marL="739775" marR="0" rtl="0" algn="l">
              <a:spcBef>
                <a:spcPts val="360"/>
              </a:spcBef>
              <a:spcAft>
                <a:spcPts val="0"/>
              </a:spcAft>
              <a:buClr>
                <a:schemeClr val="accent2"/>
              </a:buClr>
              <a:buFont typeface="Noto Sans Symbols"/>
              <a:buNone/>
              <a:defRPr b="0" i="0" sz="1800" u="none" cap="none" strike="noStrike">
                <a:solidFill>
                  <a:schemeClr val="lt1"/>
                </a:solidFill>
                <a:latin typeface="Corbel"/>
                <a:ea typeface="Corbel"/>
                <a:cs typeface="Corbel"/>
                <a:sym typeface="Corbel"/>
              </a:defRPr>
            </a:lvl2pPr>
            <a:lvl3pPr indent="-233362" lvl="2" marL="995363" marR="0" rtl="0" algn="l">
              <a:spcBef>
                <a:spcPts val="320"/>
              </a:spcBef>
              <a:spcAft>
                <a:spcPts val="0"/>
              </a:spcAft>
              <a:buClr>
                <a:schemeClr val="accent2"/>
              </a:buClr>
              <a:buFont typeface="Noto Sans Symbols"/>
              <a:buNone/>
              <a:defRPr b="0" i="0" sz="1600" u="none" cap="none" strike="noStrike">
                <a:solidFill>
                  <a:schemeClr val="lt1"/>
                </a:solidFill>
                <a:latin typeface="Corbel"/>
                <a:ea typeface="Corbel"/>
                <a:cs typeface="Corbel"/>
                <a:sym typeface="Corbel"/>
              </a:defRPr>
            </a:lvl3pPr>
            <a:lvl4pPr indent="-231775" lvl="3" marL="1260475" marR="0" rtl="0" algn="l">
              <a:spcBef>
                <a:spcPts val="280"/>
              </a:spcBef>
              <a:spcAft>
                <a:spcPts val="0"/>
              </a:spcAft>
              <a:buClr>
                <a:srgbClr val="FEB80A"/>
              </a:buClr>
              <a:buFont typeface="Noto Sans Symbols"/>
              <a:buNone/>
              <a:defRPr b="0" i="0" sz="1400" u="none" cap="none" strike="noStrike">
                <a:solidFill>
                  <a:schemeClr val="lt1"/>
                </a:solidFill>
                <a:latin typeface="Corbel"/>
                <a:ea typeface="Corbel"/>
                <a:cs typeface="Corbel"/>
                <a:sym typeface="Corbel"/>
              </a:defRPr>
            </a:lvl4pPr>
            <a:lvl5pPr indent="-211137" lvl="4" marL="1481138" marR="0" rtl="0" algn="l">
              <a:spcBef>
                <a:spcPts val="280"/>
              </a:spcBef>
              <a:spcAft>
                <a:spcPts val="0"/>
              </a:spcAft>
              <a:buClr>
                <a:srgbClr val="FEB80A"/>
              </a:buClr>
              <a:buFont typeface="Noto Sans Symbols"/>
              <a:buNone/>
              <a:defRPr b="0" i="0" sz="14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64" name="Shape 64"/>
          <p:cNvSpPr txBox="1"/>
          <p:nvPr>
            <p:ph type="title"/>
          </p:nvPr>
        </p:nvSpPr>
        <p:spPr>
          <a:xfrm>
            <a:off x="706902" y="512064"/>
            <a:ext cx="8156448" cy="777239"/>
          </a:xfrm>
          <a:prstGeom prst="rect">
            <a:avLst/>
          </a:prstGeom>
          <a:noFill/>
          <a:ln>
            <a:noFill/>
          </a:ln>
        </p:spPr>
        <p:txBody>
          <a:bodyPr anchorCtr="0" anchor="t" bIns="91425" lIns="91425" rIns="91425" tIns="91425"/>
          <a:lstStyle>
            <a:lvl1pPr indent="0" lvl="0" marL="0" marR="0" rtl="0" algn="l">
              <a:spcBef>
                <a:spcPts val="0"/>
              </a:spcBef>
              <a:spcAft>
                <a:spcPts val="0"/>
              </a:spcAft>
              <a:buClr>
                <a:srgbClr val="C1EEFF"/>
              </a:buClr>
              <a:buFont typeface="Consolas"/>
              <a:buNone/>
              <a:defRPr b="0" i="0" sz="3800" u="none" cap="none" strike="noStrike">
                <a:solidFill>
                  <a:srgbClr val="C1EEFF"/>
                </a:solidFill>
                <a:latin typeface="Consolas"/>
                <a:ea typeface="Consolas"/>
                <a:cs typeface="Consolas"/>
                <a:sym typeface="Consolas"/>
              </a:defRPr>
            </a:lvl1pPr>
            <a:lvl2pPr indent="0" lvl="1"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2pPr>
            <a:lvl3pPr indent="0" lvl="2"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3pPr>
            <a:lvl4pPr indent="0" lvl="3"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4pPr>
            <a:lvl5pPr indent="0" lvl="4"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5pPr>
            <a:lvl6pPr indent="0" lvl="5" marL="457200" marR="0" rtl="0" algn="l">
              <a:spcBef>
                <a:spcPts val="0"/>
              </a:spcBef>
              <a:spcAft>
                <a:spcPts val="0"/>
              </a:spcAft>
              <a:buNone/>
              <a:defRPr b="0" i="0" sz="4000" u="none" cap="none" strike="noStrike">
                <a:solidFill>
                  <a:srgbClr val="C1EEFF"/>
                </a:solidFill>
                <a:latin typeface="Consolas"/>
                <a:ea typeface="Consolas"/>
                <a:cs typeface="Consolas"/>
                <a:sym typeface="Consolas"/>
              </a:defRPr>
            </a:lvl6pPr>
            <a:lvl7pPr indent="0" lvl="6" marL="914400" marR="0" rtl="0" algn="l">
              <a:spcBef>
                <a:spcPts val="0"/>
              </a:spcBef>
              <a:spcAft>
                <a:spcPts val="0"/>
              </a:spcAft>
              <a:buNone/>
              <a:defRPr b="0" i="0" sz="4000" u="none" cap="none" strike="noStrike">
                <a:solidFill>
                  <a:srgbClr val="C1EEFF"/>
                </a:solidFill>
                <a:latin typeface="Consolas"/>
                <a:ea typeface="Consolas"/>
                <a:cs typeface="Consolas"/>
                <a:sym typeface="Consolas"/>
              </a:defRPr>
            </a:lvl7pPr>
            <a:lvl8pPr indent="0" lvl="7" marL="1371600" marR="0" rtl="0" algn="l">
              <a:spcBef>
                <a:spcPts val="0"/>
              </a:spcBef>
              <a:spcAft>
                <a:spcPts val="0"/>
              </a:spcAft>
              <a:buNone/>
              <a:defRPr b="0" i="0" sz="4000" u="none" cap="none" strike="noStrike">
                <a:solidFill>
                  <a:srgbClr val="C1EEFF"/>
                </a:solidFill>
                <a:latin typeface="Consolas"/>
                <a:ea typeface="Consolas"/>
                <a:cs typeface="Consolas"/>
                <a:sym typeface="Consolas"/>
              </a:defRPr>
            </a:lvl8pPr>
            <a:lvl9pPr indent="0" lvl="8" marL="1828800" marR="0" rtl="0" algn="l">
              <a:spcBef>
                <a:spcPts val="0"/>
              </a:spcBef>
              <a:spcAft>
                <a:spcPts val="0"/>
              </a:spcAft>
              <a:buNone/>
              <a:defRPr b="0" i="0" sz="4000" u="none" cap="none" strike="noStrike">
                <a:solidFill>
                  <a:srgbClr val="C1EEFF"/>
                </a:solidFill>
                <a:latin typeface="Consolas"/>
                <a:ea typeface="Consolas"/>
                <a:cs typeface="Consolas"/>
                <a:sym typeface="Consolas"/>
              </a:defRPr>
            </a:lvl9pPr>
          </a:lstStyle>
          <a:p/>
        </p:txBody>
      </p:sp>
      <p:sp>
        <p:nvSpPr>
          <p:cNvPr id="65" name="Shape 65"/>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66" name="Shape 66"/>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67" name="Shape 67"/>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fld id="{00000000-1234-1234-1234-123412341234}" type="slidenum">
              <a:rPr lang="en-US" sz="1200">
                <a:solidFill>
                  <a:schemeClr val="lt2"/>
                </a:solidFill>
                <a:latin typeface="Corbel"/>
                <a:ea typeface="Corbel"/>
                <a:cs typeface="Corbel"/>
                <a:sym typeface="Corbe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8" name="Shape 68"/>
        <p:cNvGrpSpPr/>
        <p:nvPr/>
      </p:nvGrpSpPr>
      <p:grpSpPr>
        <a:xfrm>
          <a:off x="0" y="0"/>
          <a:ext cx="0" cy="0"/>
          <a:chOff x="0" y="0"/>
          <a:chExt cx="0" cy="0"/>
        </a:xfrm>
      </p:grpSpPr>
      <p:sp>
        <p:nvSpPr>
          <p:cNvPr id="69" name="Shape 69"/>
          <p:cNvSpPr txBox="1"/>
          <p:nvPr>
            <p:ph type="title"/>
          </p:nvPr>
        </p:nvSpPr>
        <p:spPr>
          <a:xfrm>
            <a:off x="457200" y="512064"/>
            <a:ext cx="8229600" cy="9144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1pPr>
            <a:lvl2pPr indent="0" lvl="1"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2pPr>
            <a:lvl3pPr indent="0" lvl="2"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3pPr>
            <a:lvl4pPr indent="0" lvl="3"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4pPr>
            <a:lvl5pPr indent="0" lvl="4"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5pPr>
            <a:lvl6pPr indent="0" lvl="5" marL="457200" marR="0" rtl="0" algn="l">
              <a:spcBef>
                <a:spcPts val="0"/>
              </a:spcBef>
              <a:spcAft>
                <a:spcPts val="0"/>
              </a:spcAft>
              <a:buNone/>
              <a:defRPr b="0" i="0" sz="4000" u="none" cap="none" strike="noStrike">
                <a:solidFill>
                  <a:srgbClr val="C1EEFF"/>
                </a:solidFill>
                <a:latin typeface="Consolas"/>
                <a:ea typeface="Consolas"/>
                <a:cs typeface="Consolas"/>
                <a:sym typeface="Consolas"/>
              </a:defRPr>
            </a:lvl6pPr>
            <a:lvl7pPr indent="0" lvl="6" marL="914400" marR="0" rtl="0" algn="l">
              <a:spcBef>
                <a:spcPts val="0"/>
              </a:spcBef>
              <a:spcAft>
                <a:spcPts val="0"/>
              </a:spcAft>
              <a:buNone/>
              <a:defRPr b="0" i="0" sz="4000" u="none" cap="none" strike="noStrike">
                <a:solidFill>
                  <a:srgbClr val="C1EEFF"/>
                </a:solidFill>
                <a:latin typeface="Consolas"/>
                <a:ea typeface="Consolas"/>
                <a:cs typeface="Consolas"/>
                <a:sym typeface="Consolas"/>
              </a:defRPr>
            </a:lvl7pPr>
            <a:lvl8pPr indent="0" lvl="7" marL="1371600" marR="0" rtl="0" algn="l">
              <a:spcBef>
                <a:spcPts val="0"/>
              </a:spcBef>
              <a:spcAft>
                <a:spcPts val="0"/>
              </a:spcAft>
              <a:buNone/>
              <a:defRPr b="0" i="0" sz="4000" u="none" cap="none" strike="noStrike">
                <a:solidFill>
                  <a:srgbClr val="C1EEFF"/>
                </a:solidFill>
                <a:latin typeface="Consolas"/>
                <a:ea typeface="Consolas"/>
                <a:cs typeface="Consolas"/>
                <a:sym typeface="Consolas"/>
              </a:defRPr>
            </a:lvl8pPr>
            <a:lvl9pPr indent="0" lvl="8" marL="1828800" marR="0" rtl="0" algn="l">
              <a:spcBef>
                <a:spcPts val="0"/>
              </a:spcBef>
              <a:spcAft>
                <a:spcPts val="0"/>
              </a:spcAft>
              <a:buNone/>
              <a:defRPr b="0" i="0" sz="4000" u="none" cap="none" strike="noStrike">
                <a:solidFill>
                  <a:srgbClr val="C1EEFF"/>
                </a:solidFill>
                <a:latin typeface="Consolas"/>
                <a:ea typeface="Consolas"/>
                <a:cs typeface="Consolas"/>
                <a:sym typeface="Consolas"/>
              </a:defRPr>
            </a:lvl9pPr>
          </a:lstStyle>
          <a:p/>
        </p:txBody>
      </p:sp>
      <p:sp>
        <p:nvSpPr>
          <p:cNvPr id="70" name="Shape 70"/>
          <p:cNvSpPr txBox="1"/>
          <p:nvPr>
            <p:ph idx="1" type="body"/>
          </p:nvPr>
        </p:nvSpPr>
        <p:spPr>
          <a:xfrm>
            <a:off x="464343" y="1770500"/>
            <a:ext cx="4038599" cy="4525963"/>
          </a:xfrm>
          <a:prstGeom prst="rect">
            <a:avLst/>
          </a:prstGeom>
          <a:noFill/>
          <a:ln>
            <a:noFill/>
          </a:ln>
        </p:spPr>
        <p:txBody>
          <a:bodyPr anchorCtr="0" anchor="t" bIns="91425" lIns="91425" rIns="91425" tIns="91425"/>
          <a:lstStyle>
            <a:lvl1pPr indent="-178753" lvl="0" marL="411163" marR="0" rtl="0" algn="l">
              <a:spcBef>
                <a:spcPts val="700"/>
              </a:spcBef>
              <a:spcAft>
                <a:spcPts val="0"/>
              </a:spcAft>
              <a:buClr>
                <a:schemeClr val="lt2"/>
              </a:buClr>
              <a:buSzPct val="95000"/>
              <a:buFont typeface="Noto Sans Symbols"/>
              <a:buChar char="▪"/>
              <a:defRPr b="0" i="0" sz="2800" u="none" cap="none" strike="noStrike">
                <a:solidFill>
                  <a:schemeClr val="lt1"/>
                </a:solidFill>
                <a:latin typeface="Corbel"/>
                <a:ea typeface="Corbel"/>
                <a:cs typeface="Corbel"/>
                <a:sym typeface="Corbel"/>
              </a:defRPr>
            </a:lvl1pPr>
            <a:lvl2pPr indent="-158115" lvl="1" marL="739775" marR="0" rtl="0" algn="l">
              <a:spcBef>
                <a:spcPts val="480"/>
              </a:spcBef>
              <a:spcAft>
                <a:spcPts val="0"/>
              </a:spcAft>
              <a:buClr>
                <a:schemeClr val="accent2"/>
              </a:buClr>
              <a:buSzPct val="90000"/>
              <a:buFont typeface="Noto Sans Symbols"/>
              <a:buChar char="▫"/>
              <a:defRPr b="0" i="0" sz="2400" u="none" cap="none" strike="noStrike">
                <a:solidFill>
                  <a:schemeClr val="lt1"/>
                </a:solidFill>
                <a:latin typeface="Corbel"/>
                <a:ea typeface="Corbel"/>
                <a:cs typeface="Corbel"/>
                <a:sym typeface="Corbel"/>
              </a:defRPr>
            </a:lvl2pPr>
            <a:lvl3pPr indent="-106362" lvl="2" marL="995363" marR="0" rtl="0" algn="l">
              <a:spcBef>
                <a:spcPts val="400"/>
              </a:spcBef>
              <a:spcAft>
                <a:spcPts val="0"/>
              </a:spcAft>
              <a:buClr>
                <a:schemeClr val="accent2"/>
              </a:buClr>
              <a:buSzPct val="100000"/>
              <a:buFont typeface="Noto Sans Symbols"/>
              <a:buChar char="◾"/>
              <a:defRPr b="0" i="0" sz="2000" u="none" cap="none" strike="noStrike">
                <a:solidFill>
                  <a:schemeClr val="lt1"/>
                </a:solidFill>
                <a:latin typeface="Corbel"/>
                <a:ea typeface="Corbel"/>
                <a:cs typeface="Corbel"/>
                <a:sym typeface="Corbel"/>
              </a:defRPr>
            </a:lvl3pPr>
            <a:lvl4pPr indent="-117475" lvl="3" marL="1260475" marR="0" rtl="0" algn="l">
              <a:spcBef>
                <a:spcPts val="360"/>
              </a:spcBef>
              <a:spcAft>
                <a:spcPts val="0"/>
              </a:spcAft>
              <a:buClr>
                <a:srgbClr val="FEB80A"/>
              </a:buClr>
              <a:buSzPct val="100000"/>
              <a:buFont typeface="Noto Sans Symbols"/>
              <a:buChar char="•"/>
              <a:defRPr b="0" i="0" sz="1800" u="none" cap="none" strike="noStrike">
                <a:solidFill>
                  <a:schemeClr val="lt1"/>
                </a:solidFill>
                <a:latin typeface="Corbel"/>
                <a:ea typeface="Corbel"/>
                <a:cs typeface="Corbel"/>
                <a:sym typeface="Corbel"/>
              </a:defRPr>
            </a:lvl4pPr>
            <a:lvl5pPr indent="-96837" lvl="4" marL="1481138" marR="0" rtl="0" algn="l">
              <a:spcBef>
                <a:spcPts val="360"/>
              </a:spcBef>
              <a:spcAft>
                <a:spcPts val="0"/>
              </a:spcAft>
              <a:buClr>
                <a:srgbClr val="FEB80A"/>
              </a:buClr>
              <a:buSzPct val="100000"/>
              <a:buFont typeface="Noto Sans Symbols"/>
              <a:buChar char="⚫"/>
              <a:defRPr b="0" i="0" sz="18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71" name="Shape 71"/>
          <p:cNvSpPr txBox="1"/>
          <p:nvPr>
            <p:ph idx="2" type="body"/>
          </p:nvPr>
        </p:nvSpPr>
        <p:spPr>
          <a:xfrm>
            <a:off x="4655344" y="1770500"/>
            <a:ext cx="4038599" cy="4525963"/>
          </a:xfrm>
          <a:prstGeom prst="rect">
            <a:avLst/>
          </a:prstGeom>
          <a:noFill/>
          <a:ln>
            <a:noFill/>
          </a:ln>
        </p:spPr>
        <p:txBody>
          <a:bodyPr anchorCtr="0" anchor="t" bIns="91425" lIns="91425" rIns="91425" tIns="91425"/>
          <a:lstStyle>
            <a:lvl1pPr indent="-178753" lvl="0" marL="411163" marR="0" rtl="0" algn="l">
              <a:spcBef>
                <a:spcPts val="700"/>
              </a:spcBef>
              <a:spcAft>
                <a:spcPts val="0"/>
              </a:spcAft>
              <a:buClr>
                <a:schemeClr val="lt2"/>
              </a:buClr>
              <a:buSzPct val="95000"/>
              <a:buFont typeface="Noto Sans Symbols"/>
              <a:buChar char="▪"/>
              <a:defRPr b="0" i="0" sz="2800" u="none" cap="none" strike="noStrike">
                <a:solidFill>
                  <a:schemeClr val="lt1"/>
                </a:solidFill>
                <a:latin typeface="Corbel"/>
                <a:ea typeface="Corbel"/>
                <a:cs typeface="Corbel"/>
                <a:sym typeface="Corbel"/>
              </a:defRPr>
            </a:lvl1pPr>
            <a:lvl2pPr indent="-158115" lvl="1" marL="739775" marR="0" rtl="0" algn="l">
              <a:spcBef>
                <a:spcPts val="480"/>
              </a:spcBef>
              <a:spcAft>
                <a:spcPts val="0"/>
              </a:spcAft>
              <a:buClr>
                <a:schemeClr val="accent2"/>
              </a:buClr>
              <a:buSzPct val="90000"/>
              <a:buFont typeface="Noto Sans Symbols"/>
              <a:buChar char="▫"/>
              <a:defRPr b="0" i="0" sz="2400" u="none" cap="none" strike="noStrike">
                <a:solidFill>
                  <a:schemeClr val="lt1"/>
                </a:solidFill>
                <a:latin typeface="Corbel"/>
                <a:ea typeface="Corbel"/>
                <a:cs typeface="Corbel"/>
                <a:sym typeface="Corbel"/>
              </a:defRPr>
            </a:lvl2pPr>
            <a:lvl3pPr indent="-106362" lvl="2" marL="995363" marR="0" rtl="0" algn="l">
              <a:spcBef>
                <a:spcPts val="400"/>
              </a:spcBef>
              <a:spcAft>
                <a:spcPts val="0"/>
              </a:spcAft>
              <a:buClr>
                <a:schemeClr val="accent2"/>
              </a:buClr>
              <a:buSzPct val="100000"/>
              <a:buFont typeface="Noto Sans Symbols"/>
              <a:buChar char="◾"/>
              <a:defRPr b="0" i="0" sz="2000" u="none" cap="none" strike="noStrike">
                <a:solidFill>
                  <a:schemeClr val="lt1"/>
                </a:solidFill>
                <a:latin typeface="Corbel"/>
                <a:ea typeface="Corbel"/>
                <a:cs typeface="Corbel"/>
                <a:sym typeface="Corbel"/>
              </a:defRPr>
            </a:lvl3pPr>
            <a:lvl4pPr indent="-117475" lvl="3" marL="1260475" marR="0" rtl="0" algn="l">
              <a:spcBef>
                <a:spcPts val="360"/>
              </a:spcBef>
              <a:spcAft>
                <a:spcPts val="0"/>
              </a:spcAft>
              <a:buClr>
                <a:srgbClr val="FEB80A"/>
              </a:buClr>
              <a:buSzPct val="100000"/>
              <a:buFont typeface="Noto Sans Symbols"/>
              <a:buChar char="•"/>
              <a:defRPr b="0" i="0" sz="1800" u="none" cap="none" strike="noStrike">
                <a:solidFill>
                  <a:schemeClr val="lt1"/>
                </a:solidFill>
                <a:latin typeface="Corbel"/>
                <a:ea typeface="Corbel"/>
                <a:cs typeface="Corbel"/>
                <a:sym typeface="Corbel"/>
              </a:defRPr>
            </a:lvl4pPr>
            <a:lvl5pPr indent="-96837" lvl="4" marL="1481138" marR="0" rtl="0" algn="l">
              <a:spcBef>
                <a:spcPts val="360"/>
              </a:spcBef>
              <a:spcAft>
                <a:spcPts val="0"/>
              </a:spcAft>
              <a:buClr>
                <a:srgbClr val="FEB80A"/>
              </a:buClr>
              <a:buSzPct val="100000"/>
              <a:buFont typeface="Noto Sans Symbols"/>
              <a:buChar char="⚫"/>
              <a:defRPr b="0" i="0" sz="18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72" name="Shape 72"/>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73" name="Shape 73"/>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74" name="Shape 74"/>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fld id="{00000000-1234-1234-1234-123412341234}" type="slidenum">
              <a:rPr lang="en-US" sz="1200">
                <a:solidFill>
                  <a:schemeClr val="lt2"/>
                </a:solidFill>
                <a:latin typeface="Corbel"/>
                <a:ea typeface="Corbel"/>
                <a:cs typeface="Corbel"/>
                <a:sym typeface="Corbe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75" name="Shape 75"/>
        <p:cNvGrpSpPr/>
        <p:nvPr/>
      </p:nvGrpSpPr>
      <p:grpSpPr>
        <a:xfrm>
          <a:off x="0" y="0"/>
          <a:ext cx="0" cy="0"/>
          <a:chOff x="0" y="0"/>
          <a:chExt cx="0" cy="0"/>
        </a:xfrm>
      </p:grpSpPr>
      <p:sp>
        <p:nvSpPr>
          <p:cNvPr id="76" name="Shape 76"/>
          <p:cNvSpPr/>
          <p:nvPr/>
        </p:nvSpPr>
        <p:spPr>
          <a:xfrm>
            <a:off x="0" y="401637"/>
            <a:ext cx="8867774" cy="887411"/>
          </a:xfrm>
          <a:prstGeom prst="rect">
            <a:avLst/>
          </a:prstGeom>
          <a:solidFill>
            <a:srgbClr val="566885">
              <a:alpha val="40000"/>
            </a:srgbClr>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 name="Shape 77"/>
          <p:cNvSpPr/>
          <p:nvPr/>
        </p:nvSpPr>
        <p:spPr>
          <a:xfrm>
            <a:off x="87313" y="681037"/>
            <a:ext cx="46036" cy="365125"/>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 name="Shape 78"/>
          <p:cNvSpPr/>
          <p:nvPr/>
        </p:nvSpPr>
        <p:spPr>
          <a:xfrm>
            <a:off x="47625" y="681037"/>
            <a:ext cx="26987" cy="365125"/>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 name="Shape 79"/>
          <p:cNvSpPr/>
          <p:nvPr/>
        </p:nvSpPr>
        <p:spPr>
          <a:xfrm>
            <a:off x="28575" y="681037"/>
            <a:ext cx="9524" cy="365125"/>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 name="Shape 80"/>
          <p:cNvSpPr/>
          <p:nvPr/>
        </p:nvSpPr>
        <p:spPr>
          <a:xfrm>
            <a:off x="0" y="681037"/>
            <a:ext cx="9524" cy="365125"/>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 name="Shape 81"/>
          <p:cNvSpPr/>
          <p:nvPr/>
        </p:nvSpPr>
        <p:spPr>
          <a:xfrm flipH="1">
            <a:off x="149224" y="681037"/>
            <a:ext cx="28575" cy="365125"/>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 name="Shape 82"/>
          <p:cNvSpPr/>
          <p:nvPr/>
        </p:nvSpPr>
        <p:spPr>
          <a:xfrm flipH="1">
            <a:off x="188912" y="681037"/>
            <a:ext cx="28575" cy="365125"/>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Shape 83"/>
          <p:cNvSpPr/>
          <p:nvPr/>
        </p:nvSpPr>
        <p:spPr>
          <a:xfrm flipH="1">
            <a:off x="227012" y="681037"/>
            <a:ext cx="9524" cy="365125"/>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 name="Shape 84"/>
          <p:cNvSpPr/>
          <p:nvPr/>
        </p:nvSpPr>
        <p:spPr>
          <a:xfrm flipH="1">
            <a:off x="255587" y="681037"/>
            <a:ext cx="7937" cy="365125"/>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 name="Shape 85"/>
          <p:cNvSpPr/>
          <p:nvPr/>
        </p:nvSpPr>
        <p:spPr>
          <a:xfrm>
            <a:off x="279400" y="681037"/>
            <a:ext cx="36513" cy="365125"/>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6" name="Shape 86"/>
          <p:cNvSpPr txBox="1"/>
          <p:nvPr>
            <p:ph type="title"/>
          </p:nvPr>
        </p:nvSpPr>
        <p:spPr>
          <a:xfrm>
            <a:off x="504824" y="512064"/>
            <a:ext cx="7772400" cy="9144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1pPr>
            <a:lvl2pPr indent="0" lvl="1"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2pPr>
            <a:lvl3pPr indent="0" lvl="2"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3pPr>
            <a:lvl4pPr indent="0" lvl="3"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4pPr>
            <a:lvl5pPr indent="0" lvl="4"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5pPr>
            <a:lvl6pPr indent="0" lvl="5" marL="457200" marR="0" rtl="0" algn="l">
              <a:spcBef>
                <a:spcPts val="0"/>
              </a:spcBef>
              <a:spcAft>
                <a:spcPts val="0"/>
              </a:spcAft>
              <a:buNone/>
              <a:defRPr b="0" i="0" sz="4000" u="none" cap="none" strike="noStrike">
                <a:solidFill>
                  <a:srgbClr val="C1EEFF"/>
                </a:solidFill>
                <a:latin typeface="Consolas"/>
                <a:ea typeface="Consolas"/>
                <a:cs typeface="Consolas"/>
                <a:sym typeface="Consolas"/>
              </a:defRPr>
            </a:lvl6pPr>
            <a:lvl7pPr indent="0" lvl="6" marL="914400" marR="0" rtl="0" algn="l">
              <a:spcBef>
                <a:spcPts val="0"/>
              </a:spcBef>
              <a:spcAft>
                <a:spcPts val="0"/>
              </a:spcAft>
              <a:buNone/>
              <a:defRPr b="0" i="0" sz="4000" u="none" cap="none" strike="noStrike">
                <a:solidFill>
                  <a:srgbClr val="C1EEFF"/>
                </a:solidFill>
                <a:latin typeface="Consolas"/>
                <a:ea typeface="Consolas"/>
                <a:cs typeface="Consolas"/>
                <a:sym typeface="Consolas"/>
              </a:defRPr>
            </a:lvl7pPr>
            <a:lvl8pPr indent="0" lvl="7" marL="1371600" marR="0" rtl="0" algn="l">
              <a:spcBef>
                <a:spcPts val="0"/>
              </a:spcBef>
              <a:spcAft>
                <a:spcPts val="0"/>
              </a:spcAft>
              <a:buNone/>
              <a:defRPr b="0" i="0" sz="4000" u="none" cap="none" strike="noStrike">
                <a:solidFill>
                  <a:srgbClr val="C1EEFF"/>
                </a:solidFill>
                <a:latin typeface="Consolas"/>
                <a:ea typeface="Consolas"/>
                <a:cs typeface="Consolas"/>
                <a:sym typeface="Consolas"/>
              </a:defRPr>
            </a:lvl8pPr>
            <a:lvl9pPr indent="0" lvl="8" marL="1828800" marR="0" rtl="0" algn="l">
              <a:spcBef>
                <a:spcPts val="0"/>
              </a:spcBef>
              <a:spcAft>
                <a:spcPts val="0"/>
              </a:spcAft>
              <a:buNone/>
              <a:defRPr b="0" i="0" sz="4000" u="none" cap="none" strike="noStrike">
                <a:solidFill>
                  <a:srgbClr val="C1EEFF"/>
                </a:solidFill>
                <a:latin typeface="Consolas"/>
                <a:ea typeface="Consolas"/>
                <a:cs typeface="Consolas"/>
                <a:sym typeface="Consolas"/>
              </a:defRPr>
            </a:lvl9pPr>
          </a:lstStyle>
          <a:p/>
        </p:txBody>
      </p:sp>
      <p:sp>
        <p:nvSpPr>
          <p:cNvPr id="87" name="Shape 87"/>
          <p:cNvSpPr txBox="1"/>
          <p:nvPr>
            <p:ph idx="1" type="body"/>
          </p:nvPr>
        </p:nvSpPr>
        <p:spPr>
          <a:xfrm>
            <a:off x="457200" y="1809750"/>
            <a:ext cx="4040187" cy="639762"/>
          </a:xfrm>
          <a:prstGeom prst="rect">
            <a:avLst/>
          </a:prstGeom>
          <a:noFill/>
          <a:ln>
            <a:noFill/>
          </a:ln>
        </p:spPr>
        <p:txBody>
          <a:bodyPr anchorCtr="0" anchor="ctr" bIns="91425" lIns="91425" rIns="91425" tIns="91425"/>
          <a:lstStyle>
            <a:lvl1pPr indent="-9652" lvl="0" marL="73152" marR="0" rtl="0" algn="l">
              <a:spcBef>
                <a:spcPts val="700"/>
              </a:spcBef>
              <a:spcAft>
                <a:spcPts val="0"/>
              </a:spcAft>
              <a:buClr>
                <a:schemeClr val="lt2"/>
              </a:buClr>
              <a:buFont typeface="Noto Sans Symbols"/>
              <a:buNone/>
              <a:defRPr b="1" i="0" sz="2400" u="none" cap="none" strike="noStrike">
                <a:solidFill>
                  <a:schemeClr val="accent2"/>
                </a:solidFill>
                <a:latin typeface="Corbel"/>
                <a:ea typeface="Corbel"/>
                <a:cs typeface="Corbel"/>
                <a:sym typeface="Corbel"/>
              </a:defRPr>
            </a:lvl1pPr>
            <a:lvl2pPr indent="-295275" lvl="1" marL="739775" marR="0" rtl="0" algn="l">
              <a:spcBef>
                <a:spcPts val="400"/>
              </a:spcBef>
              <a:spcAft>
                <a:spcPts val="0"/>
              </a:spcAft>
              <a:buClr>
                <a:schemeClr val="accent2"/>
              </a:buClr>
              <a:buFont typeface="Noto Sans Symbols"/>
              <a:buNone/>
              <a:defRPr b="1" i="0" sz="2000" u="none" cap="none" strike="noStrike">
                <a:solidFill>
                  <a:schemeClr val="lt1"/>
                </a:solidFill>
                <a:latin typeface="Corbel"/>
                <a:ea typeface="Corbel"/>
                <a:cs typeface="Corbel"/>
                <a:sym typeface="Corbel"/>
              </a:defRPr>
            </a:lvl2pPr>
            <a:lvl3pPr indent="-233362" lvl="2" marL="995363" marR="0" rtl="0" algn="l">
              <a:spcBef>
                <a:spcPts val="360"/>
              </a:spcBef>
              <a:spcAft>
                <a:spcPts val="0"/>
              </a:spcAft>
              <a:buClr>
                <a:schemeClr val="accent2"/>
              </a:buClr>
              <a:buFont typeface="Noto Sans Symbols"/>
              <a:buNone/>
              <a:defRPr b="1" i="0" sz="1800" u="none" cap="none" strike="noStrike">
                <a:solidFill>
                  <a:schemeClr val="lt1"/>
                </a:solidFill>
                <a:latin typeface="Corbel"/>
                <a:ea typeface="Corbel"/>
                <a:cs typeface="Corbel"/>
                <a:sym typeface="Corbel"/>
              </a:defRPr>
            </a:lvl3pPr>
            <a:lvl4pPr indent="-231775" lvl="3" marL="1260475" marR="0" rtl="0" algn="l">
              <a:spcBef>
                <a:spcPts val="320"/>
              </a:spcBef>
              <a:spcAft>
                <a:spcPts val="0"/>
              </a:spcAft>
              <a:buClr>
                <a:srgbClr val="FEB80A"/>
              </a:buClr>
              <a:buFont typeface="Noto Sans Symbols"/>
              <a:buNone/>
              <a:defRPr b="1" i="0" sz="1600" u="none" cap="none" strike="noStrike">
                <a:solidFill>
                  <a:schemeClr val="lt1"/>
                </a:solidFill>
                <a:latin typeface="Corbel"/>
                <a:ea typeface="Corbel"/>
                <a:cs typeface="Corbel"/>
                <a:sym typeface="Corbel"/>
              </a:defRPr>
            </a:lvl4pPr>
            <a:lvl5pPr indent="-211137" lvl="4" marL="1481138" marR="0" rtl="0" algn="l">
              <a:spcBef>
                <a:spcPts val="320"/>
              </a:spcBef>
              <a:spcAft>
                <a:spcPts val="0"/>
              </a:spcAft>
              <a:buClr>
                <a:srgbClr val="FEB80A"/>
              </a:buClr>
              <a:buFont typeface="Noto Sans Symbols"/>
              <a:buNone/>
              <a:defRPr b="1" i="0" sz="16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88" name="Shape 88"/>
          <p:cNvSpPr txBox="1"/>
          <p:nvPr>
            <p:ph idx="2" type="body"/>
          </p:nvPr>
        </p:nvSpPr>
        <p:spPr>
          <a:xfrm>
            <a:off x="4645025" y="1809750"/>
            <a:ext cx="4041774" cy="639762"/>
          </a:xfrm>
          <a:prstGeom prst="rect">
            <a:avLst/>
          </a:prstGeom>
          <a:noFill/>
          <a:ln>
            <a:noFill/>
          </a:ln>
        </p:spPr>
        <p:txBody>
          <a:bodyPr anchorCtr="0" anchor="ctr" bIns="91425" lIns="91425" rIns="91425" tIns="91425"/>
          <a:lstStyle>
            <a:lvl1pPr indent="-9652" lvl="0" marL="73152" marR="0" rtl="0" algn="l">
              <a:spcBef>
                <a:spcPts val="700"/>
              </a:spcBef>
              <a:spcAft>
                <a:spcPts val="0"/>
              </a:spcAft>
              <a:buClr>
                <a:schemeClr val="lt2"/>
              </a:buClr>
              <a:buFont typeface="Noto Sans Symbols"/>
              <a:buNone/>
              <a:defRPr b="1" i="0" sz="2400" u="none" cap="none" strike="noStrike">
                <a:solidFill>
                  <a:schemeClr val="accent2"/>
                </a:solidFill>
                <a:latin typeface="Corbel"/>
                <a:ea typeface="Corbel"/>
                <a:cs typeface="Corbel"/>
                <a:sym typeface="Corbel"/>
              </a:defRPr>
            </a:lvl1pPr>
            <a:lvl2pPr indent="-295275" lvl="1" marL="739775" marR="0" rtl="0" algn="l">
              <a:spcBef>
                <a:spcPts val="400"/>
              </a:spcBef>
              <a:spcAft>
                <a:spcPts val="0"/>
              </a:spcAft>
              <a:buClr>
                <a:schemeClr val="accent2"/>
              </a:buClr>
              <a:buFont typeface="Noto Sans Symbols"/>
              <a:buNone/>
              <a:defRPr b="1" i="0" sz="2000" u="none" cap="none" strike="noStrike">
                <a:solidFill>
                  <a:schemeClr val="lt1"/>
                </a:solidFill>
                <a:latin typeface="Corbel"/>
                <a:ea typeface="Corbel"/>
                <a:cs typeface="Corbel"/>
                <a:sym typeface="Corbel"/>
              </a:defRPr>
            </a:lvl2pPr>
            <a:lvl3pPr indent="-233362" lvl="2" marL="995363" marR="0" rtl="0" algn="l">
              <a:spcBef>
                <a:spcPts val="360"/>
              </a:spcBef>
              <a:spcAft>
                <a:spcPts val="0"/>
              </a:spcAft>
              <a:buClr>
                <a:schemeClr val="accent2"/>
              </a:buClr>
              <a:buFont typeface="Noto Sans Symbols"/>
              <a:buNone/>
              <a:defRPr b="1" i="0" sz="1800" u="none" cap="none" strike="noStrike">
                <a:solidFill>
                  <a:schemeClr val="lt1"/>
                </a:solidFill>
                <a:latin typeface="Corbel"/>
                <a:ea typeface="Corbel"/>
                <a:cs typeface="Corbel"/>
                <a:sym typeface="Corbel"/>
              </a:defRPr>
            </a:lvl3pPr>
            <a:lvl4pPr indent="-231775" lvl="3" marL="1260475" marR="0" rtl="0" algn="l">
              <a:spcBef>
                <a:spcPts val="320"/>
              </a:spcBef>
              <a:spcAft>
                <a:spcPts val="0"/>
              </a:spcAft>
              <a:buClr>
                <a:srgbClr val="FEB80A"/>
              </a:buClr>
              <a:buFont typeface="Noto Sans Symbols"/>
              <a:buNone/>
              <a:defRPr b="1" i="0" sz="1600" u="none" cap="none" strike="noStrike">
                <a:solidFill>
                  <a:schemeClr val="lt1"/>
                </a:solidFill>
                <a:latin typeface="Corbel"/>
                <a:ea typeface="Corbel"/>
                <a:cs typeface="Corbel"/>
                <a:sym typeface="Corbel"/>
              </a:defRPr>
            </a:lvl4pPr>
            <a:lvl5pPr indent="-211137" lvl="4" marL="1481138" marR="0" rtl="0" algn="l">
              <a:spcBef>
                <a:spcPts val="320"/>
              </a:spcBef>
              <a:spcAft>
                <a:spcPts val="0"/>
              </a:spcAft>
              <a:buClr>
                <a:srgbClr val="FEB80A"/>
              </a:buClr>
              <a:buFont typeface="Noto Sans Symbols"/>
              <a:buNone/>
              <a:defRPr b="1" i="0" sz="16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89" name="Shape 89"/>
          <p:cNvSpPr txBox="1"/>
          <p:nvPr>
            <p:ph idx="3" type="body"/>
          </p:nvPr>
        </p:nvSpPr>
        <p:spPr>
          <a:xfrm>
            <a:off x="457200" y="2459036"/>
            <a:ext cx="4040187" cy="3959352"/>
          </a:xfrm>
          <a:prstGeom prst="rect">
            <a:avLst/>
          </a:prstGeom>
          <a:noFill/>
          <a:ln>
            <a:noFill/>
          </a:ln>
        </p:spPr>
        <p:txBody>
          <a:bodyPr anchorCtr="0" anchor="t" bIns="91425" lIns="91425" rIns="91425" tIns="91425"/>
          <a:lstStyle>
            <a:lvl1pPr indent="-202882" lvl="0" marL="411163" marR="0" rtl="0" algn="l">
              <a:spcBef>
                <a:spcPts val="700"/>
              </a:spcBef>
              <a:spcAft>
                <a:spcPts val="0"/>
              </a:spcAft>
              <a:buClr>
                <a:schemeClr val="lt2"/>
              </a:buClr>
              <a:buSzPct val="95000"/>
              <a:buFont typeface="Noto Sans Symbols"/>
              <a:buChar char="▪"/>
              <a:defRPr b="0" i="0" sz="2400" u="none" cap="none" strike="noStrike">
                <a:solidFill>
                  <a:schemeClr val="lt1"/>
                </a:solidFill>
                <a:latin typeface="Corbel"/>
                <a:ea typeface="Corbel"/>
                <a:cs typeface="Corbel"/>
                <a:sym typeface="Corbel"/>
              </a:defRPr>
            </a:lvl1pPr>
            <a:lvl2pPr indent="-180975" lvl="1" marL="739775" marR="0" rtl="0" algn="l">
              <a:spcBef>
                <a:spcPts val="400"/>
              </a:spcBef>
              <a:spcAft>
                <a:spcPts val="0"/>
              </a:spcAft>
              <a:buClr>
                <a:schemeClr val="accent2"/>
              </a:buClr>
              <a:buSzPct val="90000"/>
              <a:buFont typeface="Noto Sans Symbols"/>
              <a:buChar char="▫"/>
              <a:defRPr b="0" i="0" sz="2000" u="none" cap="none" strike="noStrike">
                <a:solidFill>
                  <a:schemeClr val="lt1"/>
                </a:solidFill>
                <a:latin typeface="Corbel"/>
                <a:ea typeface="Corbel"/>
                <a:cs typeface="Corbel"/>
                <a:sym typeface="Corbel"/>
              </a:defRPr>
            </a:lvl2pPr>
            <a:lvl3pPr indent="-119062" lvl="2" marL="995363" marR="0" rtl="0" algn="l">
              <a:spcBef>
                <a:spcPts val="360"/>
              </a:spcBef>
              <a:spcAft>
                <a:spcPts val="0"/>
              </a:spcAft>
              <a:buClr>
                <a:schemeClr val="accent2"/>
              </a:buClr>
              <a:buSzPct val="100000"/>
              <a:buFont typeface="Noto Sans Symbols"/>
              <a:buChar char="◾"/>
              <a:defRPr b="0" i="0" sz="1800" u="none" cap="none" strike="noStrike">
                <a:solidFill>
                  <a:schemeClr val="lt1"/>
                </a:solidFill>
                <a:latin typeface="Corbel"/>
                <a:ea typeface="Corbel"/>
                <a:cs typeface="Corbel"/>
                <a:sym typeface="Corbel"/>
              </a:defRPr>
            </a:lvl3pPr>
            <a:lvl4pPr indent="-130175" lvl="3" marL="1260475" marR="0" rtl="0" algn="l">
              <a:spcBef>
                <a:spcPts val="320"/>
              </a:spcBef>
              <a:spcAft>
                <a:spcPts val="0"/>
              </a:spcAft>
              <a:buClr>
                <a:srgbClr val="FEB80A"/>
              </a:buClr>
              <a:buSzPct val="100000"/>
              <a:buFont typeface="Noto Sans Symbols"/>
              <a:buChar char="•"/>
              <a:defRPr b="0" i="0" sz="1600" u="none" cap="none" strike="noStrike">
                <a:solidFill>
                  <a:schemeClr val="lt1"/>
                </a:solidFill>
                <a:latin typeface="Corbel"/>
                <a:ea typeface="Corbel"/>
                <a:cs typeface="Corbel"/>
                <a:sym typeface="Corbel"/>
              </a:defRPr>
            </a:lvl4pPr>
            <a:lvl5pPr indent="-109537" lvl="4" marL="1481138" marR="0" rtl="0" algn="l">
              <a:spcBef>
                <a:spcPts val="320"/>
              </a:spcBef>
              <a:spcAft>
                <a:spcPts val="0"/>
              </a:spcAft>
              <a:buClr>
                <a:srgbClr val="FEB80A"/>
              </a:buClr>
              <a:buSzPct val="100000"/>
              <a:buFont typeface="Noto Sans Symbols"/>
              <a:buChar char="⚫"/>
              <a:defRPr b="0" i="0" sz="16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90" name="Shape 90"/>
          <p:cNvSpPr txBox="1"/>
          <p:nvPr>
            <p:ph idx="4" type="body"/>
          </p:nvPr>
        </p:nvSpPr>
        <p:spPr>
          <a:xfrm>
            <a:off x="4645025" y="2459036"/>
            <a:ext cx="4041774" cy="3959352"/>
          </a:xfrm>
          <a:prstGeom prst="rect">
            <a:avLst/>
          </a:prstGeom>
          <a:noFill/>
          <a:ln>
            <a:noFill/>
          </a:ln>
        </p:spPr>
        <p:txBody>
          <a:bodyPr anchorCtr="0" anchor="t" bIns="91425" lIns="91425" rIns="91425" tIns="91425"/>
          <a:lstStyle>
            <a:lvl1pPr indent="-202882" lvl="0" marL="411163" marR="0" rtl="0" algn="l">
              <a:spcBef>
                <a:spcPts val="700"/>
              </a:spcBef>
              <a:spcAft>
                <a:spcPts val="0"/>
              </a:spcAft>
              <a:buClr>
                <a:schemeClr val="lt2"/>
              </a:buClr>
              <a:buSzPct val="95000"/>
              <a:buFont typeface="Noto Sans Symbols"/>
              <a:buChar char="▪"/>
              <a:defRPr b="0" i="0" sz="2400" u="none" cap="none" strike="noStrike">
                <a:solidFill>
                  <a:schemeClr val="lt1"/>
                </a:solidFill>
                <a:latin typeface="Corbel"/>
                <a:ea typeface="Corbel"/>
                <a:cs typeface="Corbel"/>
                <a:sym typeface="Corbel"/>
              </a:defRPr>
            </a:lvl1pPr>
            <a:lvl2pPr indent="-180975" lvl="1" marL="739775" marR="0" rtl="0" algn="l">
              <a:spcBef>
                <a:spcPts val="400"/>
              </a:spcBef>
              <a:spcAft>
                <a:spcPts val="0"/>
              </a:spcAft>
              <a:buClr>
                <a:schemeClr val="accent2"/>
              </a:buClr>
              <a:buSzPct val="90000"/>
              <a:buFont typeface="Noto Sans Symbols"/>
              <a:buChar char="▫"/>
              <a:defRPr b="0" i="0" sz="2000" u="none" cap="none" strike="noStrike">
                <a:solidFill>
                  <a:schemeClr val="lt1"/>
                </a:solidFill>
                <a:latin typeface="Corbel"/>
                <a:ea typeface="Corbel"/>
                <a:cs typeface="Corbel"/>
                <a:sym typeface="Corbel"/>
              </a:defRPr>
            </a:lvl2pPr>
            <a:lvl3pPr indent="-119062" lvl="2" marL="995363" marR="0" rtl="0" algn="l">
              <a:spcBef>
                <a:spcPts val="360"/>
              </a:spcBef>
              <a:spcAft>
                <a:spcPts val="0"/>
              </a:spcAft>
              <a:buClr>
                <a:schemeClr val="accent2"/>
              </a:buClr>
              <a:buSzPct val="100000"/>
              <a:buFont typeface="Noto Sans Symbols"/>
              <a:buChar char="◾"/>
              <a:defRPr b="0" i="0" sz="1800" u="none" cap="none" strike="noStrike">
                <a:solidFill>
                  <a:schemeClr val="lt1"/>
                </a:solidFill>
                <a:latin typeface="Corbel"/>
                <a:ea typeface="Corbel"/>
                <a:cs typeface="Corbel"/>
                <a:sym typeface="Corbel"/>
              </a:defRPr>
            </a:lvl3pPr>
            <a:lvl4pPr indent="-130175" lvl="3" marL="1260475" marR="0" rtl="0" algn="l">
              <a:spcBef>
                <a:spcPts val="320"/>
              </a:spcBef>
              <a:spcAft>
                <a:spcPts val="0"/>
              </a:spcAft>
              <a:buClr>
                <a:srgbClr val="FEB80A"/>
              </a:buClr>
              <a:buSzPct val="100000"/>
              <a:buFont typeface="Noto Sans Symbols"/>
              <a:buChar char="•"/>
              <a:defRPr b="0" i="0" sz="1600" u="none" cap="none" strike="noStrike">
                <a:solidFill>
                  <a:schemeClr val="lt1"/>
                </a:solidFill>
                <a:latin typeface="Corbel"/>
                <a:ea typeface="Corbel"/>
                <a:cs typeface="Corbel"/>
                <a:sym typeface="Corbel"/>
              </a:defRPr>
            </a:lvl4pPr>
            <a:lvl5pPr indent="-109537" lvl="4" marL="1481138" marR="0" rtl="0" algn="l">
              <a:spcBef>
                <a:spcPts val="320"/>
              </a:spcBef>
              <a:spcAft>
                <a:spcPts val="0"/>
              </a:spcAft>
              <a:buClr>
                <a:srgbClr val="FEB80A"/>
              </a:buClr>
              <a:buSzPct val="100000"/>
              <a:buFont typeface="Noto Sans Symbols"/>
              <a:buChar char="⚫"/>
              <a:defRPr b="0" i="0" sz="16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91" name="Shape 91"/>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92" name="Shape 92"/>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93" name="Shape 93"/>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fld id="{00000000-1234-1234-1234-123412341234}" type="slidenum">
              <a:rPr lang="en-US" sz="1200">
                <a:solidFill>
                  <a:schemeClr val="lt2"/>
                </a:solidFill>
                <a:latin typeface="Corbel"/>
                <a:ea typeface="Corbel"/>
                <a:cs typeface="Corbel"/>
                <a:sym typeface="Corbe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4" name="Shape 94"/>
        <p:cNvGrpSpPr/>
        <p:nvPr/>
      </p:nvGrpSpPr>
      <p:grpSpPr>
        <a:xfrm>
          <a:off x="0" y="0"/>
          <a:ext cx="0" cy="0"/>
          <a:chOff x="0" y="0"/>
          <a:chExt cx="0" cy="0"/>
        </a:xfrm>
      </p:grpSpPr>
      <p:sp>
        <p:nvSpPr>
          <p:cNvPr id="95" name="Shape 95"/>
          <p:cNvSpPr txBox="1"/>
          <p:nvPr>
            <p:ph type="title"/>
          </p:nvPr>
        </p:nvSpPr>
        <p:spPr>
          <a:xfrm>
            <a:off x="914400" y="512064"/>
            <a:ext cx="7772400" cy="9144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1pPr>
            <a:lvl2pPr indent="0" lvl="1"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2pPr>
            <a:lvl3pPr indent="0" lvl="2"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3pPr>
            <a:lvl4pPr indent="0" lvl="3"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4pPr>
            <a:lvl5pPr indent="0" lvl="4"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5pPr>
            <a:lvl6pPr indent="0" lvl="5" marL="457200" marR="0" rtl="0" algn="l">
              <a:spcBef>
                <a:spcPts val="0"/>
              </a:spcBef>
              <a:spcAft>
                <a:spcPts val="0"/>
              </a:spcAft>
              <a:buNone/>
              <a:defRPr b="0" i="0" sz="4000" u="none" cap="none" strike="noStrike">
                <a:solidFill>
                  <a:srgbClr val="C1EEFF"/>
                </a:solidFill>
                <a:latin typeface="Consolas"/>
                <a:ea typeface="Consolas"/>
                <a:cs typeface="Consolas"/>
                <a:sym typeface="Consolas"/>
              </a:defRPr>
            </a:lvl6pPr>
            <a:lvl7pPr indent="0" lvl="6" marL="914400" marR="0" rtl="0" algn="l">
              <a:spcBef>
                <a:spcPts val="0"/>
              </a:spcBef>
              <a:spcAft>
                <a:spcPts val="0"/>
              </a:spcAft>
              <a:buNone/>
              <a:defRPr b="0" i="0" sz="4000" u="none" cap="none" strike="noStrike">
                <a:solidFill>
                  <a:srgbClr val="C1EEFF"/>
                </a:solidFill>
                <a:latin typeface="Consolas"/>
                <a:ea typeface="Consolas"/>
                <a:cs typeface="Consolas"/>
                <a:sym typeface="Consolas"/>
              </a:defRPr>
            </a:lvl7pPr>
            <a:lvl8pPr indent="0" lvl="7" marL="1371600" marR="0" rtl="0" algn="l">
              <a:spcBef>
                <a:spcPts val="0"/>
              </a:spcBef>
              <a:spcAft>
                <a:spcPts val="0"/>
              </a:spcAft>
              <a:buNone/>
              <a:defRPr b="0" i="0" sz="4000" u="none" cap="none" strike="noStrike">
                <a:solidFill>
                  <a:srgbClr val="C1EEFF"/>
                </a:solidFill>
                <a:latin typeface="Consolas"/>
                <a:ea typeface="Consolas"/>
                <a:cs typeface="Consolas"/>
                <a:sym typeface="Consolas"/>
              </a:defRPr>
            </a:lvl8pPr>
            <a:lvl9pPr indent="0" lvl="8" marL="1828800" marR="0" rtl="0" algn="l">
              <a:spcBef>
                <a:spcPts val="0"/>
              </a:spcBef>
              <a:spcAft>
                <a:spcPts val="0"/>
              </a:spcAft>
              <a:buNone/>
              <a:defRPr b="0" i="0" sz="4000" u="none" cap="none" strike="noStrike">
                <a:solidFill>
                  <a:srgbClr val="C1EEFF"/>
                </a:solidFill>
                <a:latin typeface="Consolas"/>
                <a:ea typeface="Consolas"/>
                <a:cs typeface="Consolas"/>
                <a:sym typeface="Consolas"/>
              </a:defRPr>
            </a:lvl9pPr>
          </a:lstStyle>
          <a:p/>
        </p:txBody>
      </p:sp>
      <p:sp>
        <p:nvSpPr>
          <p:cNvPr id="96" name="Shape 96"/>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97" name="Shape 97"/>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98" name="Shape 98"/>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fld id="{00000000-1234-1234-1234-123412341234}" type="slidenum">
              <a:rPr lang="en-US" sz="1200">
                <a:solidFill>
                  <a:schemeClr val="lt2"/>
                </a:solidFill>
                <a:latin typeface="Corbel"/>
                <a:ea typeface="Corbel"/>
                <a:cs typeface="Corbel"/>
                <a:sym typeface="Corbe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9" name="Shape 99"/>
        <p:cNvGrpSpPr/>
        <p:nvPr/>
      </p:nvGrpSpPr>
      <p:grpSpPr>
        <a:xfrm>
          <a:off x="0" y="0"/>
          <a:ext cx="0" cy="0"/>
          <a:chOff x="0" y="0"/>
          <a:chExt cx="0" cy="0"/>
        </a:xfrm>
      </p:grpSpPr>
      <p:sp>
        <p:nvSpPr>
          <p:cNvPr id="100" name="Shape 100"/>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01" name="Shape 101"/>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02" name="Shape 102"/>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fld id="{00000000-1234-1234-1234-123412341234}" type="slidenum">
              <a:rPr lang="en-US" sz="1200">
                <a:solidFill>
                  <a:schemeClr val="lt2"/>
                </a:solidFill>
                <a:latin typeface="Corbel"/>
                <a:ea typeface="Corbel"/>
                <a:cs typeface="Corbel"/>
                <a:sym typeface="Corbe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03" name="Shape 103"/>
        <p:cNvGrpSpPr/>
        <p:nvPr/>
      </p:nvGrpSpPr>
      <p:grpSpPr>
        <a:xfrm>
          <a:off x="0" y="0"/>
          <a:ext cx="0" cy="0"/>
          <a:chOff x="0" y="0"/>
          <a:chExt cx="0" cy="0"/>
        </a:xfrm>
      </p:grpSpPr>
      <p:sp>
        <p:nvSpPr>
          <p:cNvPr id="104" name="Shape 104"/>
          <p:cNvSpPr txBox="1"/>
          <p:nvPr>
            <p:ph type="title"/>
          </p:nvPr>
        </p:nvSpPr>
        <p:spPr>
          <a:xfrm>
            <a:off x="685800" y="273050"/>
            <a:ext cx="8229600" cy="1162049"/>
          </a:xfrm>
          <a:prstGeom prst="rect">
            <a:avLst/>
          </a:prstGeom>
          <a:noFill/>
          <a:ln>
            <a:noFill/>
          </a:ln>
        </p:spPr>
        <p:txBody>
          <a:bodyPr anchorCtr="0" anchor="ctr" bIns="91425" lIns="91425" rIns="91425" tIns="91425"/>
          <a:lstStyle>
            <a:lvl1pPr indent="0" lvl="0" marL="0" marR="0" rtl="0" algn="l">
              <a:spcBef>
                <a:spcPts val="0"/>
              </a:spcBef>
              <a:spcAft>
                <a:spcPts val="0"/>
              </a:spcAft>
              <a:buClr>
                <a:srgbClr val="C1EEFF"/>
              </a:buClr>
              <a:buFont typeface="Consolas"/>
              <a:buNone/>
              <a:defRPr b="0" i="0" sz="3600" u="none" cap="none" strike="noStrike">
                <a:solidFill>
                  <a:srgbClr val="C1EEFF"/>
                </a:solidFill>
                <a:latin typeface="Consolas"/>
                <a:ea typeface="Consolas"/>
                <a:cs typeface="Consolas"/>
                <a:sym typeface="Consolas"/>
              </a:defRPr>
            </a:lvl1pPr>
            <a:lvl2pPr indent="0" lvl="1"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2pPr>
            <a:lvl3pPr indent="0" lvl="2"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3pPr>
            <a:lvl4pPr indent="0" lvl="3"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4pPr>
            <a:lvl5pPr indent="0" lvl="4"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5pPr>
            <a:lvl6pPr indent="0" lvl="5" marL="457200" marR="0" rtl="0" algn="l">
              <a:spcBef>
                <a:spcPts val="0"/>
              </a:spcBef>
              <a:spcAft>
                <a:spcPts val="0"/>
              </a:spcAft>
              <a:buNone/>
              <a:defRPr b="0" i="0" sz="4000" u="none" cap="none" strike="noStrike">
                <a:solidFill>
                  <a:srgbClr val="C1EEFF"/>
                </a:solidFill>
                <a:latin typeface="Consolas"/>
                <a:ea typeface="Consolas"/>
                <a:cs typeface="Consolas"/>
                <a:sym typeface="Consolas"/>
              </a:defRPr>
            </a:lvl6pPr>
            <a:lvl7pPr indent="0" lvl="6" marL="914400" marR="0" rtl="0" algn="l">
              <a:spcBef>
                <a:spcPts val="0"/>
              </a:spcBef>
              <a:spcAft>
                <a:spcPts val="0"/>
              </a:spcAft>
              <a:buNone/>
              <a:defRPr b="0" i="0" sz="4000" u="none" cap="none" strike="noStrike">
                <a:solidFill>
                  <a:srgbClr val="C1EEFF"/>
                </a:solidFill>
                <a:latin typeface="Consolas"/>
                <a:ea typeface="Consolas"/>
                <a:cs typeface="Consolas"/>
                <a:sym typeface="Consolas"/>
              </a:defRPr>
            </a:lvl7pPr>
            <a:lvl8pPr indent="0" lvl="7" marL="1371600" marR="0" rtl="0" algn="l">
              <a:spcBef>
                <a:spcPts val="0"/>
              </a:spcBef>
              <a:spcAft>
                <a:spcPts val="0"/>
              </a:spcAft>
              <a:buNone/>
              <a:defRPr b="0" i="0" sz="4000" u="none" cap="none" strike="noStrike">
                <a:solidFill>
                  <a:srgbClr val="C1EEFF"/>
                </a:solidFill>
                <a:latin typeface="Consolas"/>
                <a:ea typeface="Consolas"/>
                <a:cs typeface="Consolas"/>
                <a:sym typeface="Consolas"/>
              </a:defRPr>
            </a:lvl8pPr>
            <a:lvl9pPr indent="0" lvl="8" marL="1828800" marR="0" rtl="0" algn="l">
              <a:spcBef>
                <a:spcPts val="0"/>
              </a:spcBef>
              <a:spcAft>
                <a:spcPts val="0"/>
              </a:spcAft>
              <a:buNone/>
              <a:defRPr b="0" i="0" sz="4000" u="none" cap="none" strike="noStrike">
                <a:solidFill>
                  <a:srgbClr val="C1EEFF"/>
                </a:solidFill>
                <a:latin typeface="Consolas"/>
                <a:ea typeface="Consolas"/>
                <a:cs typeface="Consolas"/>
                <a:sym typeface="Consolas"/>
              </a:defRPr>
            </a:lvl9pPr>
          </a:lstStyle>
          <a:p/>
        </p:txBody>
      </p:sp>
      <p:sp>
        <p:nvSpPr>
          <p:cNvPr id="105" name="Shape 105"/>
          <p:cNvSpPr txBox="1"/>
          <p:nvPr>
            <p:ph idx="1" type="body"/>
          </p:nvPr>
        </p:nvSpPr>
        <p:spPr>
          <a:xfrm>
            <a:off x="685800" y="1435100"/>
            <a:ext cx="2514599" cy="4572000"/>
          </a:xfrm>
          <a:prstGeom prst="rect">
            <a:avLst/>
          </a:prstGeom>
          <a:noFill/>
          <a:ln>
            <a:noFill/>
          </a:ln>
        </p:spPr>
        <p:txBody>
          <a:bodyPr anchorCtr="0" anchor="t" bIns="91425" lIns="91425" rIns="91425" tIns="91425"/>
          <a:lstStyle>
            <a:lvl1pPr indent="-4064" lvl="0" marL="54864" marR="0" rtl="0" algn="l">
              <a:spcBef>
                <a:spcPts val="700"/>
              </a:spcBef>
              <a:spcAft>
                <a:spcPts val="0"/>
              </a:spcAft>
              <a:buClr>
                <a:schemeClr val="lt2"/>
              </a:buClr>
              <a:buFont typeface="Noto Sans Symbols"/>
              <a:buNone/>
              <a:defRPr b="0" i="0" sz="1800" u="none" cap="none" strike="noStrike">
                <a:solidFill>
                  <a:schemeClr val="lt1"/>
                </a:solidFill>
                <a:latin typeface="Corbel"/>
                <a:ea typeface="Corbel"/>
                <a:cs typeface="Corbel"/>
                <a:sym typeface="Corbel"/>
              </a:defRPr>
            </a:lvl1pPr>
            <a:lvl2pPr indent="-295275" lvl="1" marL="739775" marR="0" rtl="0" algn="l">
              <a:spcBef>
                <a:spcPts val="240"/>
              </a:spcBef>
              <a:spcAft>
                <a:spcPts val="0"/>
              </a:spcAft>
              <a:buClr>
                <a:schemeClr val="accent2"/>
              </a:buClr>
              <a:buFont typeface="Noto Sans Symbols"/>
              <a:buNone/>
              <a:defRPr b="0" i="0" sz="1200" u="none" cap="none" strike="noStrike">
                <a:solidFill>
                  <a:schemeClr val="lt1"/>
                </a:solidFill>
                <a:latin typeface="Corbel"/>
                <a:ea typeface="Corbel"/>
                <a:cs typeface="Corbel"/>
                <a:sym typeface="Corbel"/>
              </a:defRPr>
            </a:lvl2pPr>
            <a:lvl3pPr indent="-233362" lvl="2" marL="995363" marR="0" rtl="0" algn="l">
              <a:spcBef>
                <a:spcPts val="200"/>
              </a:spcBef>
              <a:spcAft>
                <a:spcPts val="0"/>
              </a:spcAft>
              <a:buClr>
                <a:schemeClr val="accent2"/>
              </a:buClr>
              <a:buFont typeface="Noto Sans Symbols"/>
              <a:buNone/>
              <a:defRPr b="0" i="0" sz="1000" u="none" cap="none" strike="noStrike">
                <a:solidFill>
                  <a:schemeClr val="lt1"/>
                </a:solidFill>
                <a:latin typeface="Corbel"/>
                <a:ea typeface="Corbel"/>
                <a:cs typeface="Corbel"/>
                <a:sym typeface="Corbel"/>
              </a:defRPr>
            </a:lvl3pPr>
            <a:lvl4pPr indent="-231775" lvl="3" marL="1260475" marR="0" rtl="0" algn="l">
              <a:spcBef>
                <a:spcPts val="180"/>
              </a:spcBef>
              <a:spcAft>
                <a:spcPts val="0"/>
              </a:spcAft>
              <a:buClr>
                <a:srgbClr val="FEB80A"/>
              </a:buClr>
              <a:buFont typeface="Noto Sans Symbols"/>
              <a:buNone/>
              <a:defRPr b="0" i="0" sz="900" u="none" cap="none" strike="noStrike">
                <a:solidFill>
                  <a:schemeClr val="lt1"/>
                </a:solidFill>
                <a:latin typeface="Corbel"/>
                <a:ea typeface="Corbel"/>
                <a:cs typeface="Corbel"/>
                <a:sym typeface="Corbel"/>
              </a:defRPr>
            </a:lvl4pPr>
            <a:lvl5pPr indent="-211137" lvl="4" marL="1481138" marR="0" rtl="0" algn="l">
              <a:spcBef>
                <a:spcPts val="180"/>
              </a:spcBef>
              <a:spcAft>
                <a:spcPts val="0"/>
              </a:spcAft>
              <a:buClr>
                <a:srgbClr val="FEB80A"/>
              </a:buClr>
              <a:buFont typeface="Noto Sans Symbols"/>
              <a:buNone/>
              <a:defRPr b="0" i="0" sz="9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06" name="Shape 106"/>
          <p:cNvSpPr txBox="1"/>
          <p:nvPr>
            <p:ph idx="2" type="body"/>
          </p:nvPr>
        </p:nvSpPr>
        <p:spPr>
          <a:xfrm>
            <a:off x="3429000" y="1435100"/>
            <a:ext cx="5486399" cy="4572000"/>
          </a:xfrm>
          <a:prstGeom prst="rect">
            <a:avLst/>
          </a:prstGeom>
          <a:noFill/>
          <a:ln>
            <a:noFill/>
          </a:ln>
        </p:spPr>
        <p:txBody>
          <a:bodyPr anchorCtr="0" anchor="t" bIns="91425" lIns="91425" rIns="91425" tIns="91425"/>
          <a:lstStyle>
            <a:lvl1pPr indent="-154622" lvl="0" marL="411163" marR="0" rtl="0" algn="l">
              <a:spcBef>
                <a:spcPts val="700"/>
              </a:spcBef>
              <a:spcAft>
                <a:spcPts val="0"/>
              </a:spcAft>
              <a:buClr>
                <a:schemeClr val="lt2"/>
              </a:buClr>
              <a:buSzPct val="95000"/>
              <a:buFont typeface="Noto Sans Symbols"/>
              <a:buChar char="▪"/>
              <a:defRPr b="0" i="0" sz="3200" u="none" cap="none" strike="noStrike">
                <a:solidFill>
                  <a:schemeClr val="lt1"/>
                </a:solidFill>
                <a:latin typeface="Corbel"/>
                <a:ea typeface="Corbel"/>
                <a:cs typeface="Corbel"/>
                <a:sym typeface="Corbel"/>
              </a:defRPr>
            </a:lvl1pPr>
            <a:lvl2pPr indent="-135255" lvl="1" marL="739775" marR="0" rtl="0" algn="l">
              <a:spcBef>
                <a:spcPts val="560"/>
              </a:spcBef>
              <a:spcAft>
                <a:spcPts val="0"/>
              </a:spcAft>
              <a:buClr>
                <a:schemeClr val="accent2"/>
              </a:buClr>
              <a:buSzPct val="90000"/>
              <a:buFont typeface="Noto Sans Symbols"/>
              <a:buChar char="▫"/>
              <a:defRPr b="0" i="0" sz="2800" u="none" cap="none" strike="noStrike">
                <a:solidFill>
                  <a:schemeClr val="lt1"/>
                </a:solidFill>
                <a:latin typeface="Corbel"/>
                <a:ea typeface="Corbel"/>
                <a:cs typeface="Corbel"/>
                <a:sym typeface="Corbel"/>
              </a:defRPr>
            </a:lvl2pPr>
            <a:lvl3pPr indent="-80962" lvl="2" marL="995363" marR="0" rtl="0" algn="l">
              <a:spcBef>
                <a:spcPts val="480"/>
              </a:spcBef>
              <a:spcAft>
                <a:spcPts val="0"/>
              </a:spcAft>
              <a:buClr>
                <a:schemeClr val="accent2"/>
              </a:buClr>
              <a:buSzPct val="100000"/>
              <a:buFont typeface="Noto Sans Symbols"/>
              <a:buChar char="◾"/>
              <a:defRPr b="0" i="0" sz="2400" u="none" cap="none" strike="noStrike">
                <a:solidFill>
                  <a:schemeClr val="lt1"/>
                </a:solidFill>
                <a:latin typeface="Corbel"/>
                <a:ea typeface="Corbel"/>
                <a:cs typeface="Corbel"/>
                <a:sym typeface="Corbel"/>
              </a:defRPr>
            </a:lvl3pPr>
            <a:lvl4pPr indent="-104775" lvl="3" marL="1260475" marR="0" rtl="0" algn="l">
              <a:spcBef>
                <a:spcPts val="400"/>
              </a:spcBef>
              <a:spcAft>
                <a:spcPts val="0"/>
              </a:spcAft>
              <a:buClr>
                <a:srgbClr val="FEB80A"/>
              </a:buClr>
              <a:buSzPct val="100000"/>
              <a:buFont typeface="Noto Sans Symbols"/>
              <a:buChar char="•"/>
              <a:defRPr b="0" i="0" sz="2000" u="none" cap="none" strike="noStrike">
                <a:solidFill>
                  <a:schemeClr val="lt1"/>
                </a:solidFill>
                <a:latin typeface="Corbel"/>
                <a:ea typeface="Corbel"/>
                <a:cs typeface="Corbel"/>
                <a:sym typeface="Corbel"/>
              </a:defRPr>
            </a:lvl4pPr>
            <a:lvl5pPr indent="-84137" lvl="4" marL="1481138" marR="0" rtl="0" algn="l">
              <a:spcBef>
                <a:spcPts val="400"/>
              </a:spcBef>
              <a:spcAft>
                <a:spcPts val="0"/>
              </a:spcAft>
              <a:buClr>
                <a:srgbClr val="FEB80A"/>
              </a:buClr>
              <a:buSzPct val="100000"/>
              <a:buFont typeface="Noto Sans Symbols"/>
              <a:buChar char="⚫"/>
              <a:defRPr b="0" i="0" sz="20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07" name="Shape 107"/>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08" name="Shape 108"/>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09" name="Shape 109"/>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fld id="{00000000-1234-1234-1234-123412341234}" type="slidenum">
              <a:rPr lang="en-US" sz="1200">
                <a:solidFill>
                  <a:schemeClr val="lt2"/>
                </a:solidFill>
                <a:latin typeface="Corbel"/>
                <a:ea typeface="Corbel"/>
                <a:cs typeface="Corbel"/>
                <a:sym typeface="Corbe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10" name="Shape 110"/>
        <p:cNvGrpSpPr/>
        <p:nvPr/>
      </p:nvGrpSpPr>
      <p:grpSpPr>
        <a:xfrm>
          <a:off x="0" y="0"/>
          <a:ext cx="0" cy="0"/>
          <a:chOff x="0" y="0"/>
          <a:chExt cx="0" cy="0"/>
        </a:xfrm>
      </p:grpSpPr>
      <p:sp>
        <p:nvSpPr>
          <p:cNvPr id="111" name="Shape 111"/>
          <p:cNvSpPr/>
          <p:nvPr/>
        </p:nvSpPr>
        <p:spPr>
          <a:xfrm>
            <a:off x="368300" y="0"/>
            <a:ext cx="8777287" cy="1878013"/>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2" name="Shape 112"/>
          <p:cNvCxnSpPr/>
          <p:nvPr/>
        </p:nvCxnSpPr>
        <p:spPr>
          <a:xfrm>
            <a:off x="363537" y="1884363"/>
            <a:ext cx="8782050" cy="0"/>
          </a:xfrm>
          <a:prstGeom prst="straightConnector1">
            <a:avLst/>
          </a:prstGeom>
          <a:noFill/>
          <a:ln cap="flat" cmpd="sng" w="19050">
            <a:solidFill>
              <a:srgbClr val="FFFFFF"/>
            </a:solidFill>
            <a:prstDash val="solid"/>
            <a:miter/>
            <a:headEnd len="med" w="med" type="none"/>
            <a:tailEnd len="med" w="med" type="none"/>
          </a:ln>
        </p:spPr>
      </p:cxnSp>
      <p:grpSp>
        <p:nvGrpSpPr>
          <p:cNvPr id="113" name="Shape 113"/>
          <p:cNvGrpSpPr/>
          <p:nvPr/>
        </p:nvGrpSpPr>
        <p:grpSpPr>
          <a:xfrm rot="5400000">
            <a:off x="8516144" y="1218406"/>
            <a:ext cx="131761" cy="130175"/>
            <a:chOff x="6668088" y="1295811"/>
            <a:chExt cx="161839" cy="158537"/>
          </a:xfrm>
        </p:grpSpPr>
        <p:cxnSp>
          <p:nvCxnSpPr>
            <p:cNvPr id="114" name="Shape 114"/>
            <p:cNvCxnSpPr/>
            <p:nvPr/>
          </p:nvCxnSpPr>
          <p:spPr>
            <a:xfrm rot="-5400000">
              <a:off x="6663593" y="1300308"/>
              <a:ext cx="88934" cy="79944"/>
            </a:xfrm>
            <a:prstGeom prst="straightConnector1">
              <a:avLst/>
            </a:prstGeom>
            <a:noFill/>
            <a:ln cap="rnd" cmpd="sng" w="25400">
              <a:solidFill>
                <a:srgbClr val="FFFFFF"/>
              </a:solidFill>
              <a:prstDash val="solid"/>
              <a:round/>
              <a:headEnd len="med" w="med" type="none"/>
              <a:tailEnd len="med" w="med" type="none"/>
            </a:ln>
          </p:spPr>
        </p:cxnSp>
        <p:cxnSp>
          <p:nvCxnSpPr>
            <p:cNvPr id="115" name="Shape 115"/>
            <p:cNvCxnSpPr/>
            <p:nvPr/>
          </p:nvCxnSpPr>
          <p:spPr>
            <a:xfrm rot="-5400000">
              <a:off x="6685198" y="1391515"/>
              <a:ext cx="125667" cy="0"/>
            </a:xfrm>
            <a:prstGeom prst="straightConnector1">
              <a:avLst/>
            </a:prstGeom>
            <a:noFill/>
            <a:ln cap="rnd" cmpd="sng" w="25400">
              <a:solidFill>
                <a:srgbClr val="FFFFFF"/>
              </a:solidFill>
              <a:prstDash val="solid"/>
              <a:round/>
              <a:headEnd len="med" w="med" type="none"/>
              <a:tailEnd len="med" w="med" type="none"/>
            </a:ln>
          </p:spPr>
        </p:cxnSp>
        <p:cxnSp>
          <p:nvCxnSpPr>
            <p:cNvPr id="116" name="Shape 116"/>
            <p:cNvCxnSpPr/>
            <p:nvPr/>
          </p:nvCxnSpPr>
          <p:spPr>
            <a:xfrm flipH="1" rot="5400000">
              <a:off x="6744513" y="1299331"/>
              <a:ext cx="88934" cy="81894"/>
            </a:xfrm>
            <a:prstGeom prst="straightConnector1">
              <a:avLst/>
            </a:prstGeom>
            <a:noFill/>
            <a:ln cap="rnd" cmpd="sng" w="25400">
              <a:solidFill>
                <a:srgbClr val="FFFFFF"/>
              </a:solidFill>
              <a:prstDash val="solid"/>
              <a:round/>
              <a:headEnd len="med" w="med" type="none"/>
              <a:tailEnd len="med" w="med" type="none"/>
            </a:ln>
          </p:spPr>
        </p:cxnSp>
      </p:grpSp>
      <p:grpSp>
        <p:nvGrpSpPr>
          <p:cNvPr id="117" name="Shape 117"/>
          <p:cNvGrpSpPr/>
          <p:nvPr/>
        </p:nvGrpSpPr>
        <p:grpSpPr>
          <a:xfrm rot="5400000">
            <a:off x="8668544" y="1370806"/>
            <a:ext cx="131761" cy="130175"/>
            <a:chOff x="6668088" y="1295811"/>
            <a:chExt cx="161839" cy="158537"/>
          </a:xfrm>
        </p:grpSpPr>
        <p:cxnSp>
          <p:nvCxnSpPr>
            <p:cNvPr id="118" name="Shape 118"/>
            <p:cNvCxnSpPr/>
            <p:nvPr/>
          </p:nvCxnSpPr>
          <p:spPr>
            <a:xfrm rot="-5400000">
              <a:off x="6663593" y="1300308"/>
              <a:ext cx="88934" cy="79944"/>
            </a:xfrm>
            <a:prstGeom prst="straightConnector1">
              <a:avLst/>
            </a:prstGeom>
            <a:noFill/>
            <a:ln cap="rnd" cmpd="sng" w="25400">
              <a:solidFill>
                <a:srgbClr val="FFFFFF"/>
              </a:solidFill>
              <a:prstDash val="solid"/>
              <a:round/>
              <a:headEnd len="med" w="med" type="none"/>
              <a:tailEnd len="med" w="med" type="none"/>
            </a:ln>
          </p:spPr>
        </p:cxnSp>
        <p:cxnSp>
          <p:nvCxnSpPr>
            <p:cNvPr id="119" name="Shape 119"/>
            <p:cNvCxnSpPr/>
            <p:nvPr/>
          </p:nvCxnSpPr>
          <p:spPr>
            <a:xfrm rot="-5400000">
              <a:off x="6685198" y="1391515"/>
              <a:ext cx="125667" cy="0"/>
            </a:xfrm>
            <a:prstGeom prst="straightConnector1">
              <a:avLst/>
            </a:prstGeom>
            <a:noFill/>
            <a:ln cap="rnd" cmpd="sng" w="25400">
              <a:solidFill>
                <a:srgbClr val="FFFFFF"/>
              </a:solidFill>
              <a:prstDash val="solid"/>
              <a:round/>
              <a:headEnd len="med" w="med" type="none"/>
              <a:tailEnd len="med" w="med" type="none"/>
            </a:ln>
          </p:spPr>
        </p:cxnSp>
        <p:cxnSp>
          <p:nvCxnSpPr>
            <p:cNvPr id="120" name="Shape 120"/>
            <p:cNvCxnSpPr/>
            <p:nvPr/>
          </p:nvCxnSpPr>
          <p:spPr>
            <a:xfrm flipH="1" rot="5400000">
              <a:off x="6744513" y="1299331"/>
              <a:ext cx="88934" cy="81894"/>
            </a:xfrm>
            <a:prstGeom prst="straightConnector1">
              <a:avLst/>
            </a:prstGeom>
            <a:noFill/>
            <a:ln cap="rnd" cmpd="sng" w="25400">
              <a:solidFill>
                <a:srgbClr val="FFFFFF"/>
              </a:solidFill>
              <a:prstDash val="solid"/>
              <a:round/>
              <a:headEnd len="med" w="med" type="none"/>
              <a:tailEnd len="med" w="med" type="none"/>
            </a:ln>
          </p:spPr>
        </p:cxnSp>
      </p:grpSp>
      <p:grpSp>
        <p:nvGrpSpPr>
          <p:cNvPr id="121" name="Shape 121"/>
          <p:cNvGrpSpPr/>
          <p:nvPr/>
        </p:nvGrpSpPr>
        <p:grpSpPr>
          <a:xfrm rot="5400000">
            <a:off x="8320881" y="1473994"/>
            <a:ext cx="131762" cy="130174"/>
            <a:chOff x="6668086" y="1295812"/>
            <a:chExt cx="161839" cy="158534"/>
          </a:xfrm>
        </p:grpSpPr>
        <p:cxnSp>
          <p:nvCxnSpPr>
            <p:cNvPr id="122" name="Shape 122"/>
            <p:cNvCxnSpPr/>
            <p:nvPr/>
          </p:nvCxnSpPr>
          <p:spPr>
            <a:xfrm rot="-5400000">
              <a:off x="6663592" y="1300306"/>
              <a:ext cx="88933" cy="79944"/>
            </a:xfrm>
            <a:prstGeom prst="straightConnector1">
              <a:avLst/>
            </a:prstGeom>
            <a:noFill/>
            <a:ln cap="rnd" cmpd="sng" w="25400">
              <a:solidFill>
                <a:srgbClr val="FFFFFF"/>
              </a:solidFill>
              <a:prstDash val="solid"/>
              <a:round/>
              <a:headEnd len="med" w="med" type="none"/>
              <a:tailEnd len="med" w="med" type="none"/>
            </a:ln>
          </p:spPr>
        </p:cxnSp>
        <p:cxnSp>
          <p:nvCxnSpPr>
            <p:cNvPr id="123" name="Shape 123"/>
            <p:cNvCxnSpPr/>
            <p:nvPr/>
          </p:nvCxnSpPr>
          <p:spPr>
            <a:xfrm rot="-5400000">
              <a:off x="6685198" y="1391512"/>
              <a:ext cx="125667" cy="0"/>
            </a:xfrm>
            <a:prstGeom prst="straightConnector1">
              <a:avLst/>
            </a:prstGeom>
            <a:noFill/>
            <a:ln cap="rnd" cmpd="sng" w="25400">
              <a:solidFill>
                <a:srgbClr val="FFFFFF"/>
              </a:solidFill>
              <a:prstDash val="solid"/>
              <a:round/>
              <a:headEnd len="med" w="med" type="none"/>
              <a:tailEnd len="med" w="med" type="none"/>
            </a:ln>
          </p:spPr>
        </p:cxnSp>
        <p:cxnSp>
          <p:nvCxnSpPr>
            <p:cNvPr id="124" name="Shape 124"/>
            <p:cNvCxnSpPr/>
            <p:nvPr/>
          </p:nvCxnSpPr>
          <p:spPr>
            <a:xfrm flipH="1" rot="5400000">
              <a:off x="6744512" y="1299331"/>
              <a:ext cx="88933" cy="81894"/>
            </a:xfrm>
            <a:prstGeom prst="straightConnector1">
              <a:avLst/>
            </a:prstGeom>
            <a:noFill/>
            <a:ln cap="rnd" cmpd="sng" w="25400">
              <a:solidFill>
                <a:srgbClr val="FFFFFF"/>
              </a:solidFill>
              <a:prstDash val="solid"/>
              <a:round/>
              <a:headEnd len="med" w="med" type="none"/>
              <a:tailEnd len="med" w="med" type="none"/>
            </a:ln>
          </p:spPr>
        </p:cxnSp>
      </p:grpSp>
      <p:sp>
        <p:nvSpPr>
          <p:cNvPr id="125" name="Shape 125"/>
          <p:cNvSpPr txBox="1"/>
          <p:nvPr>
            <p:ph type="title"/>
          </p:nvPr>
        </p:nvSpPr>
        <p:spPr>
          <a:xfrm>
            <a:off x="914400" y="441250"/>
            <a:ext cx="6858000" cy="701748"/>
          </a:xfrm>
          <a:prstGeom prst="rect">
            <a:avLst/>
          </a:prstGeom>
          <a:noFill/>
          <a:ln>
            <a:noFill/>
          </a:ln>
        </p:spPr>
        <p:txBody>
          <a:bodyPr anchorCtr="0" anchor="b" bIns="91425" lIns="91425" rIns="91425" tIns="91425"/>
          <a:lstStyle>
            <a:lvl1pPr indent="0" lvl="0" marL="0" marR="0" rtl="0" algn="l">
              <a:spcBef>
                <a:spcPts val="0"/>
              </a:spcBef>
              <a:spcAft>
                <a:spcPts val="0"/>
              </a:spcAft>
              <a:buClr>
                <a:srgbClr val="C1EEFF"/>
              </a:buClr>
              <a:buFont typeface="Consolas"/>
              <a:buNone/>
              <a:defRPr b="0" i="0" sz="2100" u="none" cap="none" strike="noStrike">
                <a:solidFill>
                  <a:srgbClr val="C1EEFF"/>
                </a:solidFill>
                <a:latin typeface="Consolas"/>
                <a:ea typeface="Consolas"/>
                <a:cs typeface="Consolas"/>
                <a:sym typeface="Consolas"/>
              </a:defRPr>
            </a:lvl1pPr>
            <a:lvl2pPr indent="0" lvl="1"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2pPr>
            <a:lvl3pPr indent="0" lvl="2"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3pPr>
            <a:lvl4pPr indent="0" lvl="3"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4pPr>
            <a:lvl5pPr indent="0" lvl="4"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5pPr>
            <a:lvl6pPr indent="0" lvl="5" marL="457200" marR="0" rtl="0" algn="l">
              <a:spcBef>
                <a:spcPts val="0"/>
              </a:spcBef>
              <a:spcAft>
                <a:spcPts val="0"/>
              </a:spcAft>
              <a:buNone/>
              <a:defRPr b="0" i="0" sz="4000" u="none" cap="none" strike="noStrike">
                <a:solidFill>
                  <a:srgbClr val="C1EEFF"/>
                </a:solidFill>
                <a:latin typeface="Consolas"/>
                <a:ea typeface="Consolas"/>
                <a:cs typeface="Consolas"/>
                <a:sym typeface="Consolas"/>
              </a:defRPr>
            </a:lvl6pPr>
            <a:lvl7pPr indent="0" lvl="6" marL="914400" marR="0" rtl="0" algn="l">
              <a:spcBef>
                <a:spcPts val="0"/>
              </a:spcBef>
              <a:spcAft>
                <a:spcPts val="0"/>
              </a:spcAft>
              <a:buNone/>
              <a:defRPr b="0" i="0" sz="4000" u="none" cap="none" strike="noStrike">
                <a:solidFill>
                  <a:srgbClr val="C1EEFF"/>
                </a:solidFill>
                <a:latin typeface="Consolas"/>
                <a:ea typeface="Consolas"/>
                <a:cs typeface="Consolas"/>
                <a:sym typeface="Consolas"/>
              </a:defRPr>
            </a:lvl7pPr>
            <a:lvl8pPr indent="0" lvl="7" marL="1371600" marR="0" rtl="0" algn="l">
              <a:spcBef>
                <a:spcPts val="0"/>
              </a:spcBef>
              <a:spcAft>
                <a:spcPts val="0"/>
              </a:spcAft>
              <a:buNone/>
              <a:defRPr b="0" i="0" sz="4000" u="none" cap="none" strike="noStrike">
                <a:solidFill>
                  <a:srgbClr val="C1EEFF"/>
                </a:solidFill>
                <a:latin typeface="Consolas"/>
                <a:ea typeface="Consolas"/>
                <a:cs typeface="Consolas"/>
                <a:sym typeface="Consolas"/>
              </a:defRPr>
            </a:lvl8pPr>
            <a:lvl9pPr indent="0" lvl="8" marL="1828800" marR="0" rtl="0" algn="l">
              <a:spcBef>
                <a:spcPts val="0"/>
              </a:spcBef>
              <a:spcAft>
                <a:spcPts val="0"/>
              </a:spcAft>
              <a:buNone/>
              <a:defRPr b="0" i="0" sz="4000" u="none" cap="none" strike="noStrike">
                <a:solidFill>
                  <a:srgbClr val="C1EEFF"/>
                </a:solidFill>
                <a:latin typeface="Consolas"/>
                <a:ea typeface="Consolas"/>
                <a:cs typeface="Consolas"/>
                <a:sym typeface="Consolas"/>
              </a:defRPr>
            </a:lvl9pPr>
          </a:lstStyle>
          <a:p/>
        </p:txBody>
      </p:sp>
      <p:sp>
        <p:nvSpPr>
          <p:cNvPr id="126" name="Shape 126"/>
          <p:cNvSpPr/>
          <p:nvPr>
            <p:ph idx="2" type="pic"/>
          </p:nvPr>
        </p:nvSpPr>
        <p:spPr>
          <a:xfrm>
            <a:off x="368032" y="1893781"/>
            <a:ext cx="8778239" cy="4960144"/>
          </a:xfrm>
          <a:prstGeom prst="rect">
            <a:avLst/>
          </a:prstGeom>
          <a:solidFill>
            <a:schemeClr val="dk2"/>
          </a:solidFill>
          <a:ln>
            <a:noFill/>
          </a:ln>
        </p:spPr>
        <p:txBody>
          <a:bodyPr anchorCtr="0" anchor="t" bIns="91425" lIns="91425" rIns="91425" tIns="91425"/>
          <a:lstStyle>
            <a:lvl1pPr indent="0" lvl="0" marL="0" marR="0" rtl="0" algn="l">
              <a:spcBef>
                <a:spcPts val="700"/>
              </a:spcBef>
              <a:spcAft>
                <a:spcPts val="0"/>
              </a:spcAft>
              <a:buClr>
                <a:schemeClr val="lt2"/>
              </a:buClr>
              <a:buFont typeface="Noto Sans Symbols"/>
              <a:buNone/>
              <a:defRPr b="0" i="0" sz="3200" u="none" cap="none" strike="noStrike">
                <a:solidFill>
                  <a:schemeClr val="lt1"/>
                </a:solidFill>
                <a:latin typeface="Corbel"/>
                <a:ea typeface="Corbel"/>
                <a:cs typeface="Corbel"/>
                <a:sym typeface="Corbel"/>
              </a:defRPr>
            </a:lvl1pPr>
            <a:lvl2pPr indent="-146684" lvl="1" marL="739775" marR="0" rtl="0" algn="l">
              <a:spcBef>
                <a:spcPts val="520"/>
              </a:spcBef>
              <a:spcAft>
                <a:spcPts val="0"/>
              </a:spcAft>
              <a:buClr>
                <a:schemeClr val="accent2"/>
              </a:buClr>
              <a:buSzPct val="90000"/>
              <a:buFont typeface="Noto Sans Symbols"/>
              <a:buChar char="▫"/>
              <a:defRPr b="0" i="0" sz="2600" u="none" cap="none" strike="noStrike">
                <a:solidFill>
                  <a:schemeClr val="lt1"/>
                </a:solidFill>
                <a:latin typeface="Corbel"/>
                <a:ea typeface="Corbel"/>
                <a:cs typeface="Corbel"/>
                <a:sym typeface="Corbel"/>
              </a:defRPr>
            </a:lvl2pPr>
            <a:lvl3pPr indent="-80962" lvl="2" marL="995363" marR="0" rtl="0" algn="l">
              <a:spcBef>
                <a:spcPts val="480"/>
              </a:spcBef>
              <a:spcAft>
                <a:spcPts val="0"/>
              </a:spcAft>
              <a:buClr>
                <a:schemeClr val="accent2"/>
              </a:buClr>
              <a:buSzPct val="100000"/>
              <a:buFont typeface="Noto Sans Symbols"/>
              <a:buChar char="◾"/>
              <a:defRPr b="0" i="0" sz="2400" u="none" cap="none" strike="noStrike">
                <a:solidFill>
                  <a:schemeClr val="lt1"/>
                </a:solidFill>
                <a:latin typeface="Corbel"/>
                <a:ea typeface="Corbel"/>
                <a:cs typeface="Corbel"/>
                <a:sym typeface="Corbel"/>
              </a:defRPr>
            </a:lvl3pPr>
            <a:lvl4pPr indent="-92075" lvl="3" marL="1260475" marR="0" rtl="0" algn="l">
              <a:spcBef>
                <a:spcPts val="440"/>
              </a:spcBef>
              <a:spcAft>
                <a:spcPts val="0"/>
              </a:spcAft>
              <a:buClr>
                <a:srgbClr val="FEB80A"/>
              </a:buClr>
              <a:buSzPct val="100000"/>
              <a:buFont typeface="Noto Sans Symbols"/>
              <a:buChar char="•"/>
              <a:defRPr b="0" i="0" sz="2200" u="none" cap="none" strike="noStrike">
                <a:solidFill>
                  <a:schemeClr val="lt1"/>
                </a:solidFill>
                <a:latin typeface="Corbel"/>
                <a:ea typeface="Corbel"/>
                <a:cs typeface="Corbel"/>
                <a:sym typeface="Corbel"/>
              </a:defRPr>
            </a:lvl4pPr>
            <a:lvl5pPr indent="-84137" lvl="4" marL="1481138" marR="0" rtl="0" algn="l">
              <a:spcBef>
                <a:spcPts val="400"/>
              </a:spcBef>
              <a:spcAft>
                <a:spcPts val="0"/>
              </a:spcAft>
              <a:buClr>
                <a:srgbClr val="FEB80A"/>
              </a:buClr>
              <a:buSzPct val="100000"/>
              <a:buFont typeface="Noto Sans Symbols"/>
              <a:buChar char="⚫"/>
              <a:defRPr b="0" i="0" sz="20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27" name="Shape 127"/>
          <p:cNvSpPr txBox="1"/>
          <p:nvPr>
            <p:ph idx="1" type="body"/>
          </p:nvPr>
        </p:nvSpPr>
        <p:spPr>
          <a:xfrm>
            <a:off x="914400" y="1150144"/>
            <a:ext cx="6858000" cy="685799"/>
          </a:xfrm>
          <a:prstGeom prst="rect">
            <a:avLst/>
          </a:prstGeom>
          <a:noFill/>
          <a:ln>
            <a:noFill/>
          </a:ln>
        </p:spPr>
        <p:txBody>
          <a:bodyPr anchorCtr="0" anchor="t" bIns="91425" lIns="91425" rIns="91425" tIns="91425"/>
          <a:lstStyle>
            <a:lvl1pPr indent="-2032" lvl="0" marL="27432" marR="0" rtl="0" algn="l">
              <a:spcBef>
                <a:spcPts val="0"/>
              </a:spcBef>
              <a:spcAft>
                <a:spcPts val="0"/>
              </a:spcAft>
              <a:buClr>
                <a:schemeClr val="lt2"/>
              </a:buClr>
              <a:buFont typeface="Noto Sans Symbols"/>
              <a:buNone/>
              <a:defRPr b="0" i="0" sz="1400" u="none" cap="none" strike="noStrike">
                <a:solidFill>
                  <a:srgbClr val="FFFFFF"/>
                </a:solidFill>
                <a:latin typeface="Corbel"/>
                <a:ea typeface="Corbel"/>
                <a:cs typeface="Corbel"/>
                <a:sym typeface="Corbel"/>
              </a:defRPr>
            </a:lvl1pPr>
            <a:lvl2pPr indent="-226694" lvl="1" marL="739775" marR="0" rtl="0" algn="l">
              <a:spcBef>
                <a:spcPts val="240"/>
              </a:spcBef>
              <a:spcAft>
                <a:spcPts val="0"/>
              </a:spcAft>
              <a:buClr>
                <a:schemeClr val="accent2"/>
              </a:buClr>
              <a:buSzPct val="90000"/>
              <a:buFont typeface="Noto Sans Symbols"/>
              <a:buChar char="▫"/>
              <a:defRPr b="0" i="0" sz="1200" u="none" cap="none" strike="noStrike">
                <a:solidFill>
                  <a:schemeClr val="lt1"/>
                </a:solidFill>
                <a:latin typeface="Corbel"/>
                <a:ea typeface="Corbel"/>
                <a:cs typeface="Corbel"/>
                <a:sym typeface="Corbel"/>
              </a:defRPr>
            </a:lvl2pPr>
            <a:lvl3pPr indent="-169862" lvl="2" marL="995363" marR="0" rtl="0" algn="l">
              <a:spcBef>
                <a:spcPts val="200"/>
              </a:spcBef>
              <a:spcAft>
                <a:spcPts val="0"/>
              </a:spcAft>
              <a:buClr>
                <a:schemeClr val="accent2"/>
              </a:buClr>
              <a:buSzPct val="100000"/>
              <a:buFont typeface="Noto Sans Symbols"/>
              <a:buChar char="◾"/>
              <a:defRPr b="0" i="0" sz="1000" u="none" cap="none" strike="noStrike">
                <a:solidFill>
                  <a:schemeClr val="lt1"/>
                </a:solidFill>
                <a:latin typeface="Corbel"/>
                <a:ea typeface="Corbel"/>
                <a:cs typeface="Corbel"/>
                <a:sym typeface="Corbel"/>
              </a:defRPr>
            </a:lvl3pPr>
            <a:lvl4pPr indent="-174625" lvl="3" marL="1260475" marR="0" rtl="0" algn="l">
              <a:spcBef>
                <a:spcPts val="180"/>
              </a:spcBef>
              <a:spcAft>
                <a:spcPts val="0"/>
              </a:spcAft>
              <a:buClr>
                <a:srgbClr val="FEB80A"/>
              </a:buClr>
              <a:buSzPct val="100000"/>
              <a:buFont typeface="Noto Sans Symbols"/>
              <a:buChar char="•"/>
              <a:defRPr b="0" i="0" sz="900" u="none" cap="none" strike="noStrike">
                <a:solidFill>
                  <a:schemeClr val="lt1"/>
                </a:solidFill>
                <a:latin typeface="Corbel"/>
                <a:ea typeface="Corbel"/>
                <a:cs typeface="Corbel"/>
                <a:sym typeface="Corbel"/>
              </a:defRPr>
            </a:lvl4pPr>
            <a:lvl5pPr indent="-153987" lvl="4" marL="1481138" marR="0" rtl="0" algn="l">
              <a:spcBef>
                <a:spcPts val="180"/>
              </a:spcBef>
              <a:spcAft>
                <a:spcPts val="0"/>
              </a:spcAft>
              <a:buClr>
                <a:srgbClr val="FEB80A"/>
              </a:buClr>
              <a:buSzPct val="100000"/>
              <a:buFont typeface="Noto Sans Symbols"/>
              <a:buChar char="⚫"/>
              <a:defRPr b="0" i="0" sz="9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28" name="Shape 128"/>
          <p:cNvSpPr txBox="1"/>
          <p:nvPr>
            <p:ph idx="10" type="dt"/>
          </p:nvPr>
        </p:nvSpPr>
        <p:spPr>
          <a:xfrm>
            <a:off x="6477000" y="55563"/>
            <a:ext cx="2133599" cy="365125"/>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29" name="Shape 129"/>
          <p:cNvSpPr txBox="1"/>
          <p:nvPr>
            <p:ph idx="11" type="ftr"/>
          </p:nvPr>
        </p:nvSpPr>
        <p:spPr>
          <a:xfrm>
            <a:off x="914400" y="55563"/>
            <a:ext cx="5562600" cy="365125"/>
          </a:xfrm>
          <a:prstGeom prst="rect">
            <a:avLst/>
          </a:prstGeom>
          <a:noFill/>
          <a:ln>
            <a:noFill/>
          </a:ln>
        </p:spPr>
        <p:txBody>
          <a:bodyPr anchorCtr="0" anchor="b" bIns="91425" lIns="91425" rIns="91425" tIns="91425"/>
          <a:lstStyle>
            <a:lvl1pPr indent="0" lvl="0" marL="0" marR="0" rtl="0" algn="r">
              <a:spcBef>
                <a:spcPts val="0"/>
              </a:spcBef>
              <a:spcAft>
                <a:spcPts val="0"/>
              </a:spcAft>
              <a:buNone/>
              <a:defRPr sz="1100">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30" name="Shape 130"/>
          <p:cNvSpPr txBox="1"/>
          <p:nvPr>
            <p:ph idx="12" type="sldNum"/>
          </p:nvPr>
        </p:nvSpPr>
        <p:spPr>
          <a:xfrm>
            <a:off x="8610600" y="55563"/>
            <a:ext cx="457200" cy="36512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fld id="{00000000-1234-1234-1234-123412341234}" type="slidenum">
              <a:rPr lang="en-US" sz="1200">
                <a:solidFill>
                  <a:schemeClr val="lt2"/>
                </a:solidFill>
                <a:latin typeface="Corbel"/>
                <a:ea typeface="Corbel"/>
                <a:cs typeface="Corbel"/>
                <a:sym typeface="Corbe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1"/>
            </a:gs>
            <a:gs pos="65000">
              <a:schemeClr val="dk1"/>
            </a:gs>
            <a:gs pos="100000">
              <a:srgbClr val="5676AA"/>
            </a:gs>
          </a:gsLst>
          <a:lin ang="5400000" scaled="0"/>
        </a:gradFill>
      </p:bgPr>
    </p:bg>
    <p:spTree>
      <p:nvGrpSpPr>
        <p:cNvPr id="5" name="Shape 5"/>
        <p:cNvGrpSpPr/>
        <p:nvPr/>
      </p:nvGrpSpPr>
      <p:grpSpPr>
        <a:xfrm>
          <a:off x="0" y="0"/>
          <a:ext cx="0" cy="0"/>
          <a:chOff x="0" y="0"/>
          <a:chExt cx="0" cy="0"/>
        </a:xfrm>
      </p:grpSpPr>
      <p:sp>
        <p:nvSpPr>
          <p:cNvPr id="6" name="Shape 6"/>
          <p:cNvSpPr/>
          <p:nvPr/>
        </p:nvSpPr>
        <p:spPr>
          <a:xfrm>
            <a:off x="0" y="0"/>
            <a:ext cx="365125" cy="6854825"/>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Shape 7"/>
          <p:cNvSpPr/>
          <p:nvPr/>
        </p:nvSpPr>
        <p:spPr>
          <a:xfrm>
            <a:off x="255587" y="5046662"/>
            <a:ext cx="73025" cy="1692275"/>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 name="Shape 8"/>
          <p:cNvSpPr/>
          <p:nvPr/>
        </p:nvSpPr>
        <p:spPr>
          <a:xfrm>
            <a:off x="255587" y="4797425"/>
            <a:ext cx="73025" cy="228600"/>
          </a:xfrm>
          <a:prstGeom prst="rect">
            <a:avLst/>
          </a:prstGeom>
          <a:solidFill>
            <a:schemeClr val="accent3"/>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 name="Shape 9"/>
          <p:cNvSpPr/>
          <p:nvPr/>
        </p:nvSpPr>
        <p:spPr>
          <a:xfrm>
            <a:off x="255587" y="4637087"/>
            <a:ext cx="73025" cy="138112"/>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 name="Shape 10"/>
          <p:cNvSpPr/>
          <p:nvPr/>
        </p:nvSpPr>
        <p:spPr>
          <a:xfrm>
            <a:off x="255587" y="4541837"/>
            <a:ext cx="73025" cy="74611"/>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p:nvPr/>
        </p:nvSpPr>
        <p:spPr>
          <a:xfrm>
            <a:off x="309562" y="681037"/>
            <a:ext cx="46036" cy="365125"/>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Shape 12"/>
          <p:cNvSpPr/>
          <p:nvPr/>
        </p:nvSpPr>
        <p:spPr>
          <a:xfrm>
            <a:off x="268287" y="681037"/>
            <a:ext cx="28575" cy="365125"/>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Shape 13"/>
          <p:cNvSpPr/>
          <p:nvPr/>
        </p:nvSpPr>
        <p:spPr>
          <a:xfrm>
            <a:off x="249237" y="681037"/>
            <a:ext cx="9524" cy="365125"/>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Shape 14"/>
          <p:cNvSpPr/>
          <p:nvPr/>
        </p:nvSpPr>
        <p:spPr>
          <a:xfrm>
            <a:off x="222250" y="681037"/>
            <a:ext cx="7937" cy="365125"/>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Shape 15"/>
          <p:cNvSpPr txBox="1"/>
          <p:nvPr>
            <p:ph type="title"/>
          </p:nvPr>
        </p:nvSpPr>
        <p:spPr>
          <a:xfrm>
            <a:off x="914400" y="512762"/>
            <a:ext cx="7772400" cy="9144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1pPr>
            <a:lvl2pPr indent="0" lvl="1"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2pPr>
            <a:lvl3pPr indent="0" lvl="2"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3pPr>
            <a:lvl4pPr indent="0" lvl="3"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4pPr>
            <a:lvl5pPr indent="0" lvl="4" marL="0" marR="0" rtl="0" algn="l">
              <a:spcBef>
                <a:spcPts val="0"/>
              </a:spcBef>
              <a:spcAft>
                <a:spcPts val="0"/>
              </a:spcAft>
              <a:buNone/>
              <a:defRPr b="0" i="0" sz="4000" u="none" cap="none" strike="noStrike">
                <a:solidFill>
                  <a:srgbClr val="C1EEFF"/>
                </a:solidFill>
                <a:latin typeface="Consolas"/>
                <a:ea typeface="Consolas"/>
                <a:cs typeface="Consolas"/>
                <a:sym typeface="Consolas"/>
              </a:defRPr>
            </a:lvl5pPr>
            <a:lvl6pPr indent="0" lvl="5" marL="457200" marR="0" rtl="0" algn="l">
              <a:spcBef>
                <a:spcPts val="0"/>
              </a:spcBef>
              <a:spcAft>
                <a:spcPts val="0"/>
              </a:spcAft>
              <a:buNone/>
              <a:defRPr b="0" i="0" sz="4000" u="none" cap="none" strike="noStrike">
                <a:solidFill>
                  <a:srgbClr val="C1EEFF"/>
                </a:solidFill>
                <a:latin typeface="Consolas"/>
                <a:ea typeface="Consolas"/>
                <a:cs typeface="Consolas"/>
                <a:sym typeface="Consolas"/>
              </a:defRPr>
            </a:lvl6pPr>
            <a:lvl7pPr indent="0" lvl="6" marL="914400" marR="0" rtl="0" algn="l">
              <a:spcBef>
                <a:spcPts val="0"/>
              </a:spcBef>
              <a:spcAft>
                <a:spcPts val="0"/>
              </a:spcAft>
              <a:buNone/>
              <a:defRPr b="0" i="0" sz="4000" u="none" cap="none" strike="noStrike">
                <a:solidFill>
                  <a:srgbClr val="C1EEFF"/>
                </a:solidFill>
                <a:latin typeface="Consolas"/>
                <a:ea typeface="Consolas"/>
                <a:cs typeface="Consolas"/>
                <a:sym typeface="Consolas"/>
              </a:defRPr>
            </a:lvl7pPr>
            <a:lvl8pPr indent="0" lvl="7" marL="1371600" marR="0" rtl="0" algn="l">
              <a:spcBef>
                <a:spcPts val="0"/>
              </a:spcBef>
              <a:spcAft>
                <a:spcPts val="0"/>
              </a:spcAft>
              <a:buNone/>
              <a:defRPr b="0" i="0" sz="4000" u="none" cap="none" strike="noStrike">
                <a:solidFill>
                  <a:srgbClr val="C1EEFF"/>
                </a:solidFill>
                <a:latin typeface="Consolas"/>
                <a:ea typeface="Consolas"/>
                <a:cs typeface="Consolas"/>
                <a:sym typeface="Consolas"/>
              </a:defRPr>
            </a:lvl8pPr>
            <a:lvl9pPr indent="0" lvl="8" marL="1828800" marR="0" rtl="0" algn="l">
              <a:spcBef>
                <a:spcPts val="0"/>
              </a:spcBef>
              <a:spcAft>
                <a:spcPts val="0"/>
              </a:spcAft>
              <a:buNone/>
              <a:defRPr b="0" i="0" sz="4000" u="none" cap="none" strike="noStrike">
                <a:solidFill>
                  <a:srgbClr val="C1EEFF"/>
                </a:solidFill>
                <a:latin typeface="Consolas"/>
                <a:ea typeface="Consolas"/>
                <a:cs typeface="Consolas"/>
                <a:sym typeface="Consolas"/>
              </a:defRPr>
            </a:lvl9pPr>
          </a:lstStyle>
          <a:p/>
        </p:txBody>
      </p:sp>
      <p:sp>
        <p:nvSpPr>
          <p:cNvPr id="16" name="Shape 16"/>
          <p:cNvSpPr txBox="1"/>
          <p:nvPr>
            <p:ph idx="1" type="body"/>
          </p:nvPr>
        </p:nvSpPr>
        <p:spPr>
          <a:xfrm>
            <a:off x="914400" y="1784350"/>
            <a:ext cx="7772400" cy="4572000"/>
          </a:xfrm>
          <a:prstGeom prst="rect">
            <a:avLst/>
          </a:prstGeom>
          <a:noFill/>
          <a:ln>
            <a:noFill/>
          </a:ln>
        </p:spPr>
        <p:txBody>
          <a:bodyPr anchorCtr="0" anchor="t" bIns="91425" lIns="91425" rIns="91425" tIns="91425"/>
          <a:lstStyle>
            <a:lvl1pPr indent="-166687" lvl="0" marL="411163" marR="0" rtl="0" algn="l">
              <a:spcBef>
                <a:spcPts val="700"/>
              </a:spcBef>
              <a:spcAft>
                <a:spcPts val="0"/>
              </a:spcAft>
              <a:buClr>
                <a:schemeClr val="lt2"/>
              </a:buClr>
              <a:buSzPct val="95000"/>
              <a:buFont typeface="Noto Sans Symbols"/>
              <a:buChar char="▪"/>
              <a:defRPr b="0" i="0" sz="3000" u="none" cap="none" strike="noStrike">
                <a:solidFill>
                  <a:schemeClr val="lt1"/>
                </a:solidFill>
                <a:latin typeface="Corbel"/>
                <a:ea typeface="Corbel"/>
                <a:cs typeface="Corbel"/>
                <a:sym typeface="Corbel"/>
              </a:defRPr>
            </a:lvl1pPr>
            <a:lvl2pPr indent="-146684" lvl="1" marL="739775" marR="0" rtl="0" algn="l">
              <a:spcBef>
                <a:spcPts val="520"/>
              </a:spcBef>
              <a:spcAft>
                <a:spcPts val="0"/>
              </a:spcAft>
              <a:buClr>
                <a:schemeClr val="accent2"/>
              </a:buClr>
              <a:buSzPct val="90000"/>
              <a:buFont typeface="Noto Sans Symbols"/>
              <a:buChar char="▫"/>
              <a:defRPr b="0" i="0" sz="2600" u="none" cap="none" strike="noStrike">
                <a:solidFill>
                  <a:schemeClr val="lt1"/>
                </a:solidFill>
                <a:latin typeface="Corbel"/>
                <a:ea typeface="Corbel"/>
                <a:cs typeface="Corbel"/>
                <a:sym typeface="Corbel"/>
              </a:defRPr>
            </a:lvl2pPr>
            <a:lvl3pPr indent="-80962" lvl="2" marL="995363" marR="0" rtl="0" algn="l">
              <a:spcBef>
                <a:spcPts val="480"/>
              </a:spcBef>
              <a:spcAft>
                <a:spcPts val="0"/>
              </a:spcAft>
              <a:buClr>
                <a:schemeClr val="accent2"/>
              </a:buClr>
              <a:buSzPct val="100000"/>
              <a:buFont typeface="Noto Sans Symbols"/>
              <a:buChar char="◾"/>
              <a:defRPr b="0" i="0" sz="2400" u="none" cap="none" strike="noStrike">
                <a:solidFill>
                  <a:schemeClr val="lt1"/>
                </a:solidFill>
                <a:latin typeface="Corbel"/>
                <a:ea typeface="Corbel"/>
                <a:cs typeface="Corbel"/>
                <a:sym typeface="Corbel"/>
              </a:defRPr>
            </a:lvl3pPr>
            <a:lvl4pPr indent="-92075" lvl="3" marL="1260475" marR="0" rtl="0" algn="l">
              <a:spcBef>
                <a:spcPts val="440"/>
              </a:spcBef>
              <a:spcAft>
                <a:spcPts val="0"/>
              </a:spcAft>
              <a:buClr>
                <a:srgbClr val="FEB80A"/>
              </a:buClr>
              <a:buSzPct val="100000"/>
              <a:buFont typeface="Noto Sans Symbols"/>
              <a:buChar char="•"/>
              <a:defRPr b="0" i="0" sz="2200" u="none" cap="none" strike="noStrike">
                <a:solidFill>
                  <a:schemeClr val="lt1"/>
                </a:solidFill>
                <a:latin typeface="Corbel"/>
                <a:ea typeface="Corbel"/>
                <a:cs typeface="Corbel"/>
                <a:sym typeface="Corbel"/>
              </a:defRPr>
            </a:lvl4pPr>
            <a:lvl5pPr indent="-84137" lvl="4" marL="1481138" marR="0" rtl="0" algn="l">
              <a:spcBef>
                <a:spcPts val="400"/>
              </a:spcBef>
              <a:spcAft>
                <a:spcPts val="0"/>
              </a:spcAft>
              <a:buClr>
                <a:srgbClr val="FEB80A"/>
              </a:buClr>
              <a:buSzPct val="100000"/>
              <a:buFont typeface="Noto Sans Symbols"/>
              <a:buChar char="⚫"/>
              <a:defRPr b="0" i="0" sz="20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7" name="Shape 17"/>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100" u="none" cap="none" strike="noStrike">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8" name="Shape 18"/>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1100" u="none" cap="none" strike="noStrike">
                <a:solidFill>
                  <a:schemeClr val="lt2"/>
                </a:solidFill>
                <a:latin typeface="Corbel"/>
                <a:ea typeface="Corbel"/>
                <a:cs typeface="Corbel"/>
                <a:sym typeface="Corbe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9" name="Shape 19"/>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fld id="{00000000-1234-1234-1234-123412341234}" type="slidenum">
              <a:rPr b="0" i="0" lang="en-US" sz="1200" u="none" cap="none" strike="noStrike">
                <a:solidFill>
                  <a:schemeClr val="lt2"/>
                </a:solidFill>
                <a:latin typeface="Corbel"/>
                <a:ea typeface="Corbel"/>
                <a:cs typeface="Corbel"/>
                <a:sym typeface="Corbe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0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jpg"/><Relationship Id="rId4" Type="http://schemas.openxmlformats.org/officeDocument/2006/relationships/image" Target="../media/image05.jpg"/><Relationship Id="rId5" Type="http://schemas.openxmlformats.org/officeDocument/2006/relationships/image" Target="../media/image09.jpg"/><Relationship Id="rId6" Type="http://schemas.openxmlformats.org/officeDocument/2006/relationships/image" Target="../media/image0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03.jpg"/><Relationship Id="rId4" Type="http://schemas.openxmlformats.org/officeDocument/2006/relationships/image" Target="../media/image10.jpg"/><Relationship Id="rId5" Type="http://schemas.openxmlformats.org/officeDocument/2006/relationships/image" Target="../media/image06.jpg"/><Relationship Id="rId6"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07.jpg"/><Relationship Id="rId4" Type="http://schemas.openxmlformats.org/officeDocument/2006/relationships/image" Target="../media/image11.jpg"/><Relationship Id="rId5" Type="http://schemas.openxmlformats.org/officeDocument/2006/relationships/image" Target="../media/image16.jpg"/><Relationship Id="rId6"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7.jpg"/><Relationship Id="rId4" Type="http://schemas.openxmlformats.org/officeDocument/2006/relationships/image" Target="../media/image14.jpg"/><Relationship Id="rId5" Type="http://schemas.openxmlformats.org/officeDocument/2006/relationships/image" Target="../media/image20.jpg"/><Relationship Id="rId6"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5.jpg"/><Relationship Id="rId4" Type="http://schemas.openxmlformats.org/officeDocument/2006/relationships/image" Target="../media/image2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1.jpg"/><Relationship Id="rId4" Type="http://schemas.openxmlformats.org/officeDocument/2006/relationships/image" Target="../media/image22.jpg"/><Relationship Id="rId5" Type="http://schemas.openxmlformats.org/officeDocument/2006/relationships/image" Target="../media/image24.jpg"/><Relationship Id="rId6" Type="http://schemas.openxmlformats.org/officeDocument/2006/relationships/image" Target="../media/image2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2.jpg"/><Relationship Id="rId4" Type="http://schemas.openxmlformats.org/officeDocument/2006/relationships/image" Target="../media/image3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8.jpg"/><Relationship Id="rId4" Type="http://schemas.openxmlformats.org/officeDocument/2006/relationships/image" Target="../media/image3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7.jpg"/><Relationship Id="rId4" Type="http://schemas.openxmlformats.org/officeDocument/2006/relationships/image" Target="../media/image34.jpg"/><Relationship Id="rId5" Type="http://schemas.openxmlformats.org/officeDocument/2006/relationships/image" Target="../media/image38.jpg"/><Relationship Id="rId6" Type="http://schemas.openxmlformats.org/officeDocument/2006/relationships/image" Target="../media/image4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41.jpg"/><Relationship Id="rId4" Type="http://schemas.openxmlformats.org/officeDocument/2006/relationships/image" Target="../media/image35.jpg"/><Relationship Id="rId5" Type="http://schemas.openxmlformats.org/officeDocument/2006/relationships/image" Target="../media/image37.jpg"/><Relationship Id="rId6" Type="http://schemas.openxmlformats.org/officeDocument/2006/relationships/image" Target="../media/image3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ctrTitle"/>
          </p:nvPr>
        </p:nvSpPr>
        <p:spPr>
          <a:xfrm>
            <a:off x="838200" y="2819400"/>
            <a:ext cx="7772400" cy="1524000"/>
          </a:xfrm>
          <a:prstGeom prst="rect">
            <a:avLst/>
          </a:prstGeom>
          <a:noFill/>
          <a:ln>
            <a:noFill/>
          </a:ln>
        </p:spPr>
        <p:txBody>
          <a:bodyPr anchorCtr="0" anchor="t" bIns="45700" lIns="91425" rIns="91425" tIns="45700">
            <a:noAutofit/>
          </a:bodyPr>
          <a:lstStyle/>
          <a:p>
            <a:pPr indent="0" lvl="0" marL="0" marR="9144" rtl="0" algn="l">
              <a:spcBef>
                <a:spcPts val="0"/>
              </a:spcBef>
              <a:spcAft>
                <a:spcPts val="0"/>
              </a:spcAft>
              <a:buSzPct val="25000"/>
              <a:buNone/>
            </a:pPr>
            <a:r>
              <a:rPr b="1" i="0" lang="en-US" sz="3200" u="none" cap="none" strike="noStrike">
                <a:solidFill>
                  <a:schemeClr val="lt1"/>
                </a:solidFill>
                <a:latin typeface="Open Sans"/>
                <a:ea typeface="Open Sans"/>
                <a:cs typeface="Open Sans"/>
                <a:sym typeface="Open Sans"/>
              </a:rPr>
              <a:t>COA Lab Project (2016-17) </a:t>
            </a:r>
            <a:br>
              <a:rPr b="1" i="0" lang="en-US" sz="3200" u="none" cap="none" strike="noStrike">
                <a:solidFill>
                  <a:schemeClr val="lt1"/>
                </a:solidFill>
                <a:latin typeface="Open Sans"/>
                <a:ea typeface="Open Sans"/>
                <a:cs typeface="Open Sans"/>
                <a:sym typeface="Open Sans"/>
              </a:rPr>
            </a:br>
            <a:r>
              <a:rPr b="1" i="0" lang="en-US" sz="3200" u="none" cap="none" strike="noStrike">
                <a:solidFill>
                  <a:schemeClr val="lt1"/>
                </a:solidFill>
                <a:latin typeface="Open Sans"/>
                <a:ea typeface="Open Sans"/>
                <a:cs typeface="Open Sans"/>
                <a:sym typeface="Open Sans"/>
              </a:rPr>
              <a:t>The LNMIIT, Jaipur</a:t>
            </a:r>
            <a:br>
              <a:rPr b="1" i="0" lang="en-US" sz="4000" u="none" cap="none" strike="noStrike">
                <a:solidFill>
                  <a:srgbClr val="C1EDFF"/>
                </a:solidFill>
                <a:latin typeface="Open Sans"/>
                <a:ea typeface="Open Sans"/>
                <a:cs typeface="Open Sans"/>
                <a:sym typeface="Open Sans"/>
              </a:rPr>
            </a:br>
          </a:p>
        </p:txBody>
      </p:sp>
      <p:sp>
        <p:nvSpPr>
          <p:cNvPr id="148" name="Shape 148"/>
          <p:cNvSpPr txBox="1"/>
          <p:nvPr>
            <p:ph idx="1" type="subTitle"/>
          </p:nvPr>
        </p:nvSpPr>
        <p:spPr>
          <a:xfrm>
            <a:off x="762000" y="381001"/>
            <a:ext cx="8077199" cy="2057400"/>
          </a:xfrm>
          <a:prstGeom prst="rect">
            <a:avLst/>
          </a:prstGeom>
          <a:noFill/>
          <a:ln>
            <a:noFill/>
          </a:ln>
        </p:spPr>
        <p:txBody>
          <a:bodyPr anchorCtr="0" anchor="b" bIns="45700" lIns="100575" rIns="91425" tIns="45700">
            <a:noAutofit/>
          </a:bodyPr>
          <a:lstStyle/>
          <a:p>
            <a:pPr indent="0" lvl="0" marL="0" marR="0" rtl="0" algn="ctr">
              <a:spcBef>
                <a:spcPts val="0"/>
              </a:spcBef>
              <a:spcAft>
                <a:spcPts val="0"/>
              </a:spcAft>
              <a:buClr>
                <a:schemeClr val="lt2"/>
              </a:buClr>
              <a:buSzPct val="25000"/>
              <a:buFont typeface="Noto Sans Symbols"/>
              <a:buNone/>
            </a:pPr>
            <a:r>
              <a:rPr b="1" i="0" lang="en-US" sz="6000" u="none" cap="none" strike="noStrike">
                <a:solidFill>
                  <a:srgbClr val="FF0000"/>
                </a:solidFill>
                <a:latin typeface="Open Sans"/>
                <a:ea typeface="Open Sans"/>
                <a:cs typeface="Open Sans"/>
                <a:sym typeface="Open Sans"/>
              </a:rPr>
              <a:t>S.H.A.K.T.I.M.A.A.N.</a:t>
            </a:r>
          </a:p>
          <a:p>
            <a:pPr indent="0" lvl="0" marL="0" marR="0" rtl="0" algn="ctr">
              <a:spcBef>
                <a:spcPts val="0"/>
              </a:spcBef>
              <a:spcAft>
                <a:spcPts val="0"/>
              </a:spcAft>
              <a:buClr>
                <a:schemeClr val="lt2"/>
              </a:buClr>
              <a:buSzPct val="25000"/>
              <a:buFont typeface="Noto Sans Symbols"/>
              <a:buNone/>
            </a:pPr>
            <a:r>
              <a:rPr b="1" i="0" lang="en-US" sz="2800" u="none" cap="none" strike="noStrike">
                <a:solidFill>
                  <a:srgbClr val="FF0000"/>
                </a:solidFill>
                <a:latin typeface="Open Sans"/>
                <a:ea typeface="Open Sans"/>
                <a:cs typeface="Open Sans"/>
                <a:sym typeface="Open Sans"/>
              </a:rPr>
              <a:t>(Smart Hardware Application having K Technology Integrated with Memory </a:t>
            </a:r>
          </a:p>
          <a:p>
            <a:pPr indent="0" lvl="0" marL="0" marR="0" rtl="0" algn="ctr">
              <a:spcBef>
                <a:spcPts val="0"/>
              </a:spcBef>
              <a:spcAft>
                <a:spcPts val="0"/>
              </a:spcAft>
              <a:buClr>
                <a:schemeClr val="lt2"/>
              </a:buClr>
              <a:buSzPct val="25000"/>
              <a:buFont typeface="Noto Sans Symbols"/>
              <a:buNone/>
            </a:pPr>
            <a:r>
              <a:rPr b="1" i="0" lang="en-US" sz="2800" u="none" cap="none" strike="noStrike">
                <a:solidFill>
                  <a:srgbClr val="FF0000"/>
                </a:solidFill>
                <a:latin typeface="Open Sans"/>
                <a:ea typeface="Open Sans"/>
                <a:cs typeface="Open Sans"/>
                <a:sym typeface="Open Sans"/>
              </a:rPr>
              <a:t>And AI Network )</a:t>
            </a:r>
          </a:p>
        </p:txBody>
      </p:sp>
      <p:sp>
        <p:nvSpPr>
          <p:cNvPr id="149" name="Shape 149"/>
          <p:cNvSpPr txBox="1"/>
          <p:nvPr/>
        </p:nvSpPr>
        <p:spPr>
          <a:xfrm>
            <a:off x="990600" y="4495800"/>
            <a:ext cx="7772400" cy="1904999"/>
          </a:xfrm>
          <a:prstGeom prst="rect">
            <a:avLst/>
          </a:prstGeom>
          <a:noFill/>
          <a:ln>
            <a:noFill/>
          </a:ln>
        </p:spPr>
        <p:txBody>
          <a:bodyPr anchorCtr="0" anchor="t" bIns="45700" lIns="91425" rIns="91425" tIns="45700">
            <a:noAutofit/>
          </a:bodyPr>
          <a:lstStyle/>
          <a:p>
            <a:pPr indent="0" lvl="0" marL="0" marR="9144" rtl="0" algn="l">
              <a:spcBef>
                <a:spcPts val="0"/>
              </a:spcBef>
              <a:spcAft>
                <a:spcPts val="0"/>
              </a:spcAft>
              <a:buSzPct val="25000"/>
              <a:buNone/>
            </a:pPr>
            <a:r>
              <a:rPr b="1" i="0" lang="en-US" sz="3200" u="none" cap="none" strike="noStrike">
                <a:solidFill>
                  <a:schemeClr val="lt1"/>
                </a:solidFill>
                <a:latin typeface="Open Sans"/>
                <a:ea typeface="Open Sans"/>
                <a:cs typeface="Open Sans"/>
                <a:sym typeface="Open Sans"/>
              </a:rPr>
              <a:t>Sumit Madhwani</a:t>
            </a:r>
            <a:r>
              <a:rPr b="0" i="0" lang="en-US" sz="3200" u="none" cap="none" strike="noStrike">
                <a:solidFill>
                  <a:schemeClr val="lt1"/>
                </a:solidFill>
                <a:latin typeface="Open Sans"/>
                <a:ea typeface="Open Sans"/>
                <a:cs typeface="Open Sans"/>
                <a:sym typeface="Open Sans"/>
              </a:rPr>
              <a:t>  (15ucs146)</a:t>
            </a:r>
          </a:p>
          <a:p>
            <a:pPr indent="0" lvl="0" marL="0" marR="9144" rtl="0" algn="l">
              <a:spcBef>
                <a:spcPts val="0"/>
              </a:spcBef>
              <a:spcAft>
                <a:spcPts val="0"/>
              </a:spcAft>
              <a:buSzPct val="25000"/>
              <a:buNone/>
            </a:pPr>
            <a:r>
              <a:rPr b="1" i="0" lang="en-US" sz="3200" u="none" cap="none" strike="noStrike">
                <a:solidFill>
                  <a:schemeClr val="lt1"/>
                </a:solidFill>
                <a:latin typeface="Open Sans"/>
                <a:ea typeface="Open Sans"/>
                <a:cs typeface="Open Sans"/>
                <a:sym typeface="Open Sans"/>
              </a:rPr>
              <a:t>Yash Soni</a:t>
            </a:r>
            <a:r>
              <a:rPr b="0" i="0" lang="en-US" sz="3200" u="none" cap="none" strike="noStrike">
                <a:solidFill>
                  <a:schemeClr val="lt1"/>
                </a:solidFill>
                <a:latin typeface="Open Sans"/>
                <a:ea typeface="Open Sans"/>
                <a:cs typeface="Open Sans"/>
                <a:sym typeface="Open Sans"/>
              </a:rPr>
              <a:t>       (15ucs166)</a:t>
            </a:r>
          </a:p>
          <a:p>
            <a:pPr indent="0" lvl="0" marL="0" marR="9144" rtl="0" algn="l">
              <a:spcBef>
                <a:spcPts val="0"/>
              </a:spcBef>
              <a:spcAft>
                <a:spcPts val="0"/>
              </a:spcAft>
              <a:buSzPct val="25000"/>
              <a:buNone/>
            </a:pPr>
            <a:r>
              <a:rPr b="1" i="0" lang="en-US" sz="3200" u="none" cap="none" strike="noStrike">
                <a:solidFill>
                  <a:schemeClr val="lt1"/>
                </a:solidFill>
                <a:latin typeface="Open Sans"/>
                <a:ea typeface="Open Sans"/>
                <a:cs typeface="Open Sans"/>
                <a:sym typeface="Open Sans"/>
              </a:rPr>
              <a:t>Priyanka Sharma</a:t>
            </a:r>
            <a:r>
              <a:rPr b="0" i="0" lang="en-US" sz="3200" u="none" cap="none" strike="noStrike">
                <a:solidFill>
                  <a:schemeClr val="lt1"/>
                </a:solidFill>
                <a:latin typeface="Open Sans"/>
                <a:ea typeface="Open Sans"/>
                <a:cs typeface="Open Sans"/>
                <a:sym typeface="Open Sans"/>
              </a:rPr>
              <a:t> (15ucs170)</a:t>
            </a:r>
          </a:p>
          <a:p>
            <a:pPr indent="0" lvl="0" marL="0" marR="9144" rtl="0" algn="l">
              <a:spcBef>
                <a:spcPts val="0"/>
              </a:spcBef>
              <a:spcAft>
                <a:spcPts val="0"/>
              </a:spcAft>
              <a:buSzPct val="25000"/>
              <a:buNone/>
            </a:pPr>
            <a:r>
              <a:rPr b="1" i="0" lang="en-US" sz="3200" u="none" cap="none" strike="noStrike">
                <a:solidFill>
                  <a:schemeClr val="lt1"/>
                </a:solidFill>
                <a:latin typeface="Open Sans"/>
                <a:ea typeface="Open Sans"/>
                <a:cs typeface="Open Sans"/>
                <a:sym typeface="Open Sans"/>
              </a:rPr>
              <a:t>Shubham Kothari</a:t>
            </a:r>
            <a:r>
              <a:rPr b="0" i="0" lang="en-US" sz="3200" u="none" cap="none" strike="noStrike">
                <a:solidFill>
                  <a:schemeClr val="lt1"/>
                </a:solidFill>
                <a:latin typeface="Open Sans"/>
                <a:ea typeface="Open Sans"/>
                <a:cs typeface="Open Sans"/>
                <a:sym typeface="Open Sans"/>
              </a:rPr>
              <a:t> (15ucs171)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685800" y="304800"/>
            <a:ext cx="7772400" cy="9144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i="0" lang="en-US" sz="4000" u="none" cap="none" strike="noStrike">
                <a:solidFill>
                  <a:srgbClr val="C1EDFF"/>
                </a:solidFill>
                <a:latin typeface="Open Sans"/>
                <a:ea typeface="Open Sans"/>
                <a:cs typeface="Open Sans"/>
                <a:sym typeface="Open Sans"/>
              </a:rPr>
              <a:t>Instruction Types</a:t>
            </a:r>
          </a:p>
        </p:txBody>
      </p:sp>
      <p:sp>
        <p:nvSpPr>
          <p:cNvPr id="217" name="Shape 217"/>
          <p:cNvSpPr txBox="1"/>
          <p:nvPr>
            <p:ph idx="1" type="body"/>
          </p:nvPr>
        </p:nvSpPr>
        <p:spPr>
          <a:xfrm>
            <a:off x="685800" y="1295400"/>
            <a:ext cx="8229600" cy="5333999"/>
          </a:xfrm>
          <a:prstGeom prst="rect">
            <a:avLst/>
          </a:prstGeom>
          <a:noFill/>
          <a:ln>
            <a:noFill/>
          </a:ln>
        </p:spPr>
        <p:txBody>
          <a:bodyPr anchorCtr="0" anchor="t" bIns="45700" lIns="91425" rIns="91425" tIns="45700">
            <a:noAutofit/>
          </a:bodyPr>
          <a:lstStyle/>
          <a:p>
            <a:pPr indent="-347663" lvl="0" marL="411163" marR="0" rtl="0" algn="l">
              <a:spcBef>
                <a:spcPts val="0"/>
              </a:spcBef>
              <a:spcAft>
                <a:spcPts val="0"/>
              </a:spcAft>
              <a:buClr>
                <a:schemeClr val="lt2"/>
              </a:buClr>
              <a:buSzPct val="95000"/>
              <a:buFont typeface="Noto Sans Symbols"/>
              <a:buChar char="▪"/>
            </a:pPr>
            <a:r>
              <a:rPr b="0" i="0" lang="en-US" sz="3200" u="none" cap="none" strike="noStrike">
                <a:solidFill>
                  <a:srgbClr val="FF0000"/>
                </a:solidFill>
                <a:latin typeface="Open Sans"/>
                <a:ea typeface="Open Sans"/>
                <a:cs typeface="Open Sans"/>
                <a:sym typeface="Open Sans"/>
              </a:rPr>
              <a:t>Data Transfer</a:t>
            </a:r>
            <a:r>
              <a:rPr b="0" i="0" lang="en-US" sz="3200" u="none" cap="none" strike="noStrike">
                <a:solidFill>
                  <a:schemeClr val="lt1"/>
                </a:solidFill>
                <a:latin typeface="Open Sans"/>
                <a:ea typeface="Open Sans"/>
                <a:cs typeface="Open Sans"/>
                <a:sym typeface="Open Sans"/>
              </a:rPr>
              <a:t> – Set Reminder, Settings, Reminder</a:t>
            </a:r>
          </a:p>
          <a:p>
            <a:pPr indent="-347663" lvl="0" marL="411163" marR="0" rtl="0" algn="l">
              <a:spcBef>
                <a:spcPts val="700"/>
              </a:spcBef>
              <a:spcAft>
                <a:spcPts val="0"/>
              </a:spcAft>
              <a:buClr>
                <a:schemeClr val="lt2"/>
              </a:buClr>
              <a:buSzPct val="95000"/>
              <a:buFont typeface="Noto Sans Symbols"/>
              <a:buChar char="▪"/>
            </a:pPr>
            <a:r>
              <a:rPr b="0" i="0" lang="en-US" sz="3200" u="none" cap="none" strike="noStrike">
                <a:solidFill>
                  <a:srgbClr val="FF0000"/>
                </a:solidFill>
                <a:latin typeface="Open Sans"/>
                <a:ea typeface="Open Sans"/>
                <a:cs typeface="Open Sans"/>
                <a:sym typeface="Open Sans"/>
              </a:rPr>
              <a:t>Dyadic Operations</a:t>
            </a:r>
            <a:r>
              <a:rPr b="0" i="0" lang="en-US" sz="3200" u="none" cap="none" strike="noStrike">
                <a:solidFill>
                  <a:schemeClr val="lt1"/>
                </a:solidFill>
                <a:latin typeface="Open Sans"/>
                <a:ea typeface="Open Sans"/>
                <a:cs typeface="Open Sans"/>
                <a:sym typeface="Open Sans"/>
              </a:rPr>
              <a:t> – Light, SetReminder, HVAC</a:t>
            </a:r>
          </a:p>
          <a:p>
            <a:pPr indent="-347663" lvl="0" marL="411163" marR="0" rtl="0" algn="l">
              <a:spcBef>
                <a:spcPts val="700"/>
              </a:spcBef>
              <a:spcAft>
                <a:spcPts val="0"/>
              </a:spcAft>
              <a:buClr>
                <a:schemeClr val="lt2"/>
              </a:buClr>
              <a:buSzPct val="95000"/>
              <a:buFont typeface="Noto Sans Symbols"/>
              <a:buChar char="▪"/>
            </a:pPr>
            <a:r>
              <a:rPr b="0" i="0" lang="en-US" sz="3200" u="none" cap="none" strike="noStrike">
                <a:solidFill>
                  <a:srgbClr val="FF0000"/>
                </a:solidFill>
                <a:latin typeface="Open Sans"/>
                <a:ea typeface="Open Sans"/>
                <a:cs typeface="Open Sans"/>
                <a:sym typeface="Open Sans"/>
              </a:rPr>
              <a:t>Monodic Operations</a:t>
            </a:r>
            <a:r>
              <a:rPr b="0" i="0" lang="en-US" sz="3200" u="none" cap="none" strike="noStrike">
                <a:solidFill>
                  <a:schemeClr val="lt1"/>
                </a:solidFill>
                <a:latin typeface="Open Sans"/>
                <a:ea typeface="Open Sans"/>
                <a:cs typeface="Open Sans"/>
                <a:sym typeface="Open Sans"/>
              </a:rPr>
              <a:t> – Door, Settings, WeatherForecast, WaterCloset, Fly</a:t>
            </a:r>
          </a:p>
          <a:p>
            <a:pPr indent="-347663" lvl="0" marL="411163" marR="0" rtl="0" algn="l">
              <a:spcBef>
                <a:spcPts val="700"/>
              </a:spcBef>
              <a:spcAft>
                <a:spcPts val="0"/>
              </a:spcAft>
              <a:buClr>
                <a:schemeClr val="lt2"/>
              </a:buClr>
              <a:buSzPct val="95000"/>
              <a:buFont typeface="Noto Sans Symbols"/>
              <a:buChar char="▪"/>
            </a:pPr>
            <a:r>
              <a:rPr b="0" i="0" lang="en-US" sz="3200" u="none" cap="none" strike="noStrike">
                <a:solidFill>
                  <a:srgbClr val="FF0000"/>
                </a:solidFill>
                <a:latin typeface="Open Sans"/>
                <a:ea typeface="Open Sans"/>
                <a:cs typeface="Open Sans"/>
                <a:sym typeface="Open Sans"/>
              </a:rPr>
              <a:t>Procedure Call</a:t>
            </a:r>
            <a:r>
              <a:rPr b="0" i="0" lang="en-US" sz="3200" u="none" cap="none" strike="noStrike">
                <a:solidFill>
                  <a:schemeClr val="lt1"/>
                </a:solidFill>
                <a:latin typeface="Open Sans"/>
                <a:ea typeface="Open Sans"/>
                <a:cs typeface="Open Sans"/>
                <a:sym typeface="Open Sans"/>
              </a:rPr>
              <a:t> – FLY</a:t>
            </a:r>
          </a:p>
          <a:p>
            <a:pPr indent="-347663" lvl="0" marL="411163" marR="0" rtl="0" algn="l">
              <a:spcBef>
                <a:spcPts val="700"/>
              </a:spcBef>
              <a:spcAft>
                <a:spcPts val="0"/>
              </a:spcAft>
              <a:buClr>
                <a:schemeClr val="lt2"/>
              </a:buClr>
              <a:buSzPct val="95000"/>
              <a:buFont typeface="Noto Sans Symbols"/>
              <a:buChar char="▪"/>
            </a:pPr>
            <a:r>
              <a:rPr b="0" i="0" lang="en-US" sz="3200" u="none" cap="none" strike="noStrike">
                <a:solidFill>
                  <a:srgbClr val="FF0000"/>
                </a:solidFill>
                <a:latin typeface="Open Sans"/>
                <a:ea typeface="Open Sans"/>
                <a:cs typeface="Open Sans"/>
                <a:sym typeface="Open Sans"/>
              </a:rPr>
              <a:t>Arithmetic</a:t>
            </a:r>
            <a:r>
              <a:rPr b="0" i="0" lang="en-US" sz="3200" u="none" cap="none" strike="noStrike">
                <a:solidFill>
                  <a:schemeClr val="lt1"/>
                </a:solidFill>
                <a:latin typeface="Open Sans"/>
                <a:ea typeface="Open Sans"/>
                <a:cs typeface="Open Sans"/>
                <a:sym typeface="Open Sans"/>
              </a:rPr>
              <a:t> - HVAC</a:t>
            </a:r>
          </a:p>
          <a:p>
            <a:pPr indent="-347663" lvl="0" marL="411163" marR="0" rtl="0" algn="l">
              <a:spcBef>
                <a:spcPts val="700"/>
              </a:spcBef>
              <a:spcAft>
                <a:spcPts val="0"/>
              </a:spcAft>
              <a:buClr>
                <a:schemeClr val="lt2"/>
              </a:buClr>
              <a:buSzPct val="95000"/>
              <a:buFont typeface="Noto Sans Symbols"/>
              <a:buNone/>
            </a:pPr>
            <a:r>
              <a:t/>
            </a:r>
            <a:endParaRPr b="0" i="0" sz="3200" u="none" cap="none" strike="noStrike">
              <a:solidFill>
                <a:schemeClr val="lt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685800" y="304800"/>
            <a:ext cx="7772400" cy="9144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i="0" lang="en-US" sz="4800" u="none" cap="none" strike="noStrike">
                <a:solidFill>
                  <a:srgbClr val="C1EDFF"/>
                </a:solidFill>
                <a:latin typeface="Open Sans"/>
                <a:ea typeface="Open Sans"/>
                <a:cs typeface="Open Sans"/>
                <a:sym typeface="Open Sans"/>
              </a:rPr>
              <a:t>Data Types</a:t>
            </a:r>
          </a:p>
        </p:txBody>
      </p:sp>
      <p:sp>
        <p:nvSpPr>
          <p:cNvPr id="223" name="Shape 223"/>
          <p:cNvSpPr txBox="1"/>
          <p:nvPr>
            <p:ph idx="1" type="body"/>
          </p:nvPr>
        </p:nvSpPr>
        <p:spPr>
          <a:xfrm>
            <a:off x="685800" y="1066800"/>
            <a:ext cx="7772400" cy="4572000"/>
          </a:xfrm>
          <a:prstGeom prst="rect">
            <a:avLst/>
          </a:prstGeom>
          <a:noFill/>
          <a:ln>
            <a:noFill/>
          </a:ln>
        </p:spPr>
        <p:txBody>
          <a:bodyPr anchorCtr="0" anchor="t" bIns="45700" lIns="91425" rIns="91425" tIns="45700">
            <a:noAutofit/>
          </a:bodyPr>
          <a:lstStyle/>
          <a:p>
            <a:pPr indent="-347663" lvl="0" marL="411163" marR="0" rtl="0" algn="l">
              <a:spcBef>
                <a:spcPts val="0"/>
              </a:spcBef>
              <a:spcAft>
                <a:spcPts val="0"/>
              </a:spcAft>
              <a:buClr>
                <a:schemeClr val="lt2"/>
              </a:buClr>
              <a:buSzPct val="95000"/>
              <a:buFont typeface="Noto Sans Symbols"/>
              <a:buNone/>
            </a:pPr>
            <a:r>
              <a:t/>
            </a:r>
            <a:endParaRPr b="1" i="0" sz="3600" u="sng" cap="none" strike="noStrike">
              <a:solidFill>
                <a:srgbClr val="FF0000"/>
              </a:solidFill>
              <a:latin typeface="Open Sans"/>
              <a:ea typeface="Open Sans"/>
              <a:cs typeface="Open Sans"/>
              <a:sym typeface="Open Sans"/>
            </a:endParaRPr>
          </a:p>
          <a:p>
            <a:pPr indent="-347663" lvl="0" marL="411163" marR="0" rtl="0" algn="l">
              <a:spcBef>
                <a:spcPts val="700"/>
              </a:spcBef>
              <a:spcAft>
                <a:spcPts val="0"/>
              </a:spcAft>
              <a:buClr>
                <a:schemeClr val="lt2"/>
              </a:buClr>
              <a:buSzPct val="95000"/>
              <a:buFont typeface="Noto Sans Symbols"/>
              <a:buChar char="▪"/>
            </a:pPr>
            <a:r>
              <a:rPr b="1" i="0" lang="en-US" sz="3600" u="sng" cap="none" strike="noStrike">
                <a:solidFill>
                  <a:srgbClr val="FF0000"/>
                </a:solidFill>
                <a:latin typeface="Open Sans"/>
                <a:ea typeface="Open Sans"/>
                <a:cs typeface="Open Sans"/>
                <a:sym typeface="Open Sans"/>
              </a:rPr>
              <a:t>Numeric</a:t>
            </a:r>
            <a:r>
              <a:rPr b="1" i="0" lang="en-US" sz="3600" u="none" cap="none" strike="noStrike">
                <a:solidFill>
                  <a:srgbClr val="FF0000"/>
                </a:solidFill>
                <a:latin typeface="Open Sans"/>
                <a:ea typeface="Open Sans"/>
                <a:cs typeface="Open Sans"/>
                <a:sym typeface="Open Sans"/>
              </a:rPr>
              <a:t> –</a:t>
            </a:r>
            <a:r>
              <a:rPr b="0" i="0" lang="en-US" sz="3600" u="none" cap="none" strike="noStrike">
                <a:solidFill>
                  <a:schemeClr val="lt1"/>
                </a:solidFill>
                <a:latin typeface="Open Sans"/>
                <a:ea typeface="Open Sans"/>
                <a:cs typeface="Open Sans"/>
                <a:sym typeface="Open Sans"/>
              </a:rPr>
              <a:t> </a:t>
            </a:r>
          </a:p>
          <a:p>
            <a:pPr indent="-347663" lvl="0" marL="411163" marR="0" rtl="0" algn="l">
              <a:spcBef>
                <a:spcPts val="700"/>
              </a:spcBef>
              <a:spcAft>
                <a:spcPts val="0"/>
              </a:spcAft>
              <a:buClr>
                <a:schemeClr val="lt2"/>
              </a:buClr>
              <a:buSzPct val="25000"/>
              <a:buFont typeface="Noto Sans Symbols"/>
              <a:buNone/>
            </a:pPr>
            <a:r>
              <a:rPr b="0" i="0" lang="en-US" sz="3600" u="none" cap="none" strike="noStrike">
                <a:solidFill>
                  <a:schemeClr val="lt1"/>
                </a:solidFill>
                <a:latin typeface="Open Sans"/>
                <a:ea typeface="Open Sans"/>
                <a:cs typeface="Open Sans"/>
                <a:sym typeface="Open Sans"/>
              </a:rPr>
              <a:t>	Integer(signed, unsigned)</a:t>
            </a:r>
          </a:p>
          <a:p>
            <a:pPr indent="-347663" lvl="0" marL="411163" marR="0" rtl="0" algn="l">
              <a:spcBef>
                <a:spcPts val="700"/>
              </a:spcBef>
              <a:spcAft>
                <a:spcPts val="0"/>
              </a:spcAft>
              <a:buClr>
                <a:schemeClr val="lt2"/>
              </a:buClr>
              <a:buSzPct val="25000"/>
              <a:buFont typeface="Noto Sans Symbols"/>
              <a:buNone/>
            </a:pPr>
            <a:r>
              <a:rPr b="0" i="0" lang="en-US" sz="3600" u="none" cap="none" strike="noStrike">
                <a:solidFill>
                  <a:schemeClr val="lt1"/>
                </a:solidFill>
                <a:latin typeface="Open Sans"/>
                <a:ea typeface="Open Sans"/>
                <a:cs typeface="Open Sans"/>
                <a:sym typeface="Open Sans"/>
              </a:rPr>
              <a:t>	</a:t>
            </a:r>
          </a:p>
          <a:p>
            <a:pPr indent="-347663" lvl="0" marL="411163" marR="0" rtl="0" algn="l">
              <a:spcBef>
                <a:spcPts val="700"/>
              </a:spcBef>
              <a:spcAft>
                <a:spcPts val="0"/>
              </a:spcAft>
              <a:buClr>
                <a:schemeClr val="lt2"/>
              </a:buClr>
              <a:buSzPct val="25000"/>
              <a:buFont typeface="Noto Sans Symbols"/>
              <a:buNone/>
            </a:pPr>
            <a:r>
              <a:t/>
            </a:r>
            <a:endParaRPr b="0" i="0" sz="3600" u="none" cap="none" strike="noStrike">
              <a:solidFill>
                <a:schemeClr val="lt1"/>
              </a:solidFill>
              <a:latin typeface="Open Sans"/>
              <a:ea typeface="Open Sans"/>
              <a:cs typeface="Open Sans"/>
              <a:sym typeface="Open Sans"/>
            </a:endParaRPr>
          </a:p>
          <a:p>
            <a:pPr indent="-347663" lvl="0" marL="411163" marR="0" rtl="0" algn="l">
              <a:spcBef>
                <a:spcPts val="700"/>
              </a:spcBef>
              <a:spcAft>
                <a:spcPts val="0"/>
              </a:spcAft>
              <a:buClr>
                <a:schemeClr val="lt2"/>
              </a:buClr>
              <a:buSzPct val="95000"/>
              <a:buFont typeface="Noto Sans Symbols"/>
              <a:buChar char="▪"/>
            </a:pPr>
            <a:r>
              <a:rPr b="1" i="0" lang="en-US" sz="3600" u="sng" cap="none" strike="noStrike">
                <a:solidFill>
                  <a:srgbClr val="FF0000"/>
                </a:solidFill>
                <a:latin typeface="Open Sans"/>
                <a:ea typeface="Open Sans"/>
                <a:cs typeface="Open Sans"/>
                <a:sym typeface="Open Sans"/>
              </a:rPr>
              <a:t>Non-numeric</a:t>
            </a:r>
            <a:r>
              <a:rPr b="0" i="0" lang="en-US" sz="3600" u="none" cap="none" strike="noStrike">
                <a:solidFill>
                  <a:schemeClr val="lt1"/>
                </a:solidFill>
                <a:latin typeface="Open Sans"/>
                <a:ea typeface="Open Sans"/>
                <a:cs typeface="Open Sans"/>
                <a:sym typeface="Open Sans"/>
              </a:rPr>
              <a:t> –</a:t>
            </a:r>
          </a:p>
          <a:p>
            <a:pPr indent="-347663" lvl="0" marL="411163" marR="0" rtl="0" algn="l">
              <a:spcBef>
                <a:spcPts val="700"/>
              </a:spcBef>
              <a:spcAft>
                <a:spcPts val="0"/>
              </a:spcAft>
              <a:buClr>
                <a:schemeClr val="lt2"/>
              </a:buClr>
              <a:buSzPct val="25000"/>
              <a:buFont typeface="Noto Sans Symbols"/>
              <a:buNone/>
            </a:pPr>
            <a:r>
              <a:rPr b="0" i="0" lang="en-US" sz="3600" u="none" cap="none" strike="noStrike">
                <a:solidFill>
                  <a:schemeClr val="lt1"/>
                </a:solidFill>
                <a:latin typeface="Open Sans"/>
                <a:ea typeface="Open Sans"/>
                <a:cs typeface="Open Sans"/>
                <a:sym typeface="Open Sans"/>
              </a:rPr>
              <a:t>	Boolean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685800" y="228600"/>
            <a:ext cx="7772400" cy="9144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800" u="none" cap="none" strike="noStrike">
                <a:solidFill>
                  <a:srgbClr val="C1EDFF"/>
                </a:solidFill>
                <a:latin typeface="Open Sans"/>
                <a:ea typeface="Open Sans"/>
                <a:cs typeface="Open Sans"/>
                <a:sym typeface="Open Sans"/>
              </a:rPr>
              <a:t>Addressing Modes</a:t>
            </a:r>
          </a:p>
        </p:txBody>
      </p:sp>
      <p:sp>
        <p:nvSpPr>
          <p:cNvPr id="229" name="Shape 229"/>
          <p:cNvSpPr txBox="1"/>
          <p:nvPr>
            <p:ph idx="1" type="body"/>
          </p:nvPr>
        </p:nvSpPr>
        <p:spPr>
          <a:xfrm>
            <a:off x="685800" y="1143000"/>
            <a:ext cx="7772400" cy="4572000"/>
          </a:xfrm>
          <a:prstGeom prst="rect">
            <a:avLst/>
          </a:prstGeom>
          <a:noFill/>
          <a:ln>
            <a:noFill/>
          </a:ln>
        </p:spPr>
        <p:txBody>
          <a:bodyPr anchorCtr="0" anchor="t" bIns="45700" lIns="91425" rIns="91425" tIns="45700">
            <a:noAutofit/>
          </a:bodyPr>
          <a:lstStyle/>
          <a:p>
            <a:pPr indent="-347663" lvl="0" marL="411163" marR="0" rtl="0" algn="l">
              <a:spcBef>
                <a:spcPts val="0"/>
              </a:spcBef>
              <a:spcAft>
                <a:spcPts val="0"/>
              </a:spcAft>
              <a:buClr>
                <a:schemeClr val="lt2"/>
              </a:buClr>
              <a:buSzPct val="95000"/>
              <a:buFont typeface="Noto Sans Symbols"/>
              <a:buChar char="▪"/>
            </a:pPr>
            <a:r>
              <a:rPr b="1" i="0" lang="en-US" sz="3000" u="none" cap="none" strike="noStrike">
                <a:solidFill>
                  <a:srgbClr val="FF0000"/>
                </a:solidFill>
                <a:latin typeface="Open Sans"/>
                <a:ea typeface="Open Sans"/>
                <a:cs typeface="Open Sans"/>
                <a:sym typeface="Open Sans"/>
              </a:rPr>
              <a:t>Immediate</a:t>
            </a:r>
            <a:r>
              <a:rPr b="0" i="0" lang="en-US" sz="3000" u="none" cap="none" strike="noStrike">
                <a:solidFill>
                  <a:schemeClr val="lt1"/>
                </a:solidFill>
                <a:latin typeface="Open Sans"/>
                <a:ea typeface="Open Sans"/>
                <a:cs typeface="Open Sans"/>
                <a:sym typeface="Open Sans"/>
              </a:rPr>
              <a:t> –  all 1 and 2 addressable</a:t>
            </a:r>
          </a:p>
          <a:p>
            <a:pPr indent="-347663" lvl="0" marL="411163" marR="0" rtl="0" algn="l">
              <a:spcBef>
                <a:spcPts val="700"/>
              </a:spcBef>
              <a:spcAft>
                <a:spcPts val="0"/>
              </a:spcAft>
              <a:buClr>
                <a:schemeClr val="lt2"/>
              </a:buClr>
              <a:buSzPct val="25000"/>
              <a:buFont typeface="Noto Sans Symbols"/>
              <a:buNone/>
            </a:pPr>
            <a:r>
              <a:rPr b="0" i="0" lang="en-US" sz="3000" u="none" cap="none" strike="noStrike">
                <a:solidFill>
                  <a:schemeClr val="lt1"/>
                </a:solidFill>
                <a:latin typeface="Open Sans"/>
                <a:ea typeface="Open Sans"/>
                <a:cs typeface="Open Sans"/>
                <a:sym typeface="Open Sans"/>
              </a:rPr>
              <a:t>	Example – Door(#password)</a:t>
            </a:r>
          </a:p>
          <a:p>
            <a:pPr indent="-347663" lvl="0" marL="411163" marR="0" rtl="0" algn="l">
              <a:spcBef>
                <a:spcPts val="700"/>
              </a:spcBef>
              <a:spcAft>
                <a:spcPts val="0"/>
              </a:spcAft>
              <a:buClr>
                <a:schemeClr val="lt2"/>
              </a:buClr>
              <a:buSzPct val="25000"/>
              <a:buFont typeface="Noto Sans Symbols"/>
              <a:buNone/>
            </a:pPr>
            <a:r>
              <a:rPr b="0" i="0" lang="en-US" sz="3000" u="none" cap="none" strike="noStrike">
                <a:solidFill>
                  <a:schemeClr val="lt1"/>
                </a:solidFill>
                <a:latin typeface="Open Sans"/>
                <a:ea typeface="Open Sans"/>
                <a:cs typeface="Open Sans"/>
                <a:sym typeface="Open Sans"/>
              </a:rPr>
              <a:t> </a:t>
            </a:r>
          </a:p>
          <a:p>
            <a:pPr indent="-347663" lvl="0" marL="411163" marR="0" rtl="0" algn="l">
              <a:spcBef>
                <a:spcPts val="700"/>
              </a:spcBef>
              <a:spcAft>
                <a:spcPts val="0"/>
              </a:spcAft>
              <a:buClr>
                <a:schemeClr val="lt2"/>
              </a:buClr>
              <a:buSzPct val="95000"/>
              <a:buFont typeface="Noto Sans Symbols"/>
              <a:buChar char="▪"/>
            </a:pPr>
            <a:r>
              <a:rPr b="1" i="0" lang="en-US" sz="3000" u="none" cap="none" strike="noStrike">
                <a:solidFill>
                  <a:srgbClr val="FF0000"/>
                </a:solidFill>
                <a:latin typeface="Open Sans"/>
                <a:ea typeface="Open Sans"/>
                <a:cs typeface="Open Sans"/>
                <a:sym typeface="Open Sans"/>
              </a:rPr>
              <a:t>Register</a:t>
            </a:r>
            <a:r>
              <a:rPr b="0" i="0" lang="en-US" sz="3000" u="none" cap="none" strike="noStrike">
                <a:solidFill>
                  <a:schemeClr val="lt1"/>
                </a:solidFill>
                <a:latin typeface="Open Sans"/>
                <a:ea typeface="Open Sans"/>
                <a:cs typeface="Open Sans"/>
                <a:sym typeface="Open Sans"/>
              </a:rPr>
              <a:t> –  all 1 and 2 addressable</a:t>
            </a:r>
          </a:p>
          <a:p>
            <a:pPr indent="-347663" lvl="0" marL="411163" marR="0" rtl="0" algn="l">
              <a:spcBef>
                <a:spcPts val="700"/>
              </a:spcBef>
              <a:spcAft>
                <a:spcPts val="0"/>
              </a:spcAft>
              <a:buClr>
                <a:schemeClr val="lt2"/>
              </a:buClr>
              <a:buSzPct val="25000"/>
              <a:buFont typeface="Noto Sans Symbols"/>
              <a:buNone/>
            </a:pPr>
            <a:r>
              <a:rPr b="0" i="0" lang="en-US" sz="3000" u="none" cap="none" strike="noStrike">
                <a:solidFill>
                  <a:schemeClr val="lt1"/>
                </a:solidFill>
                <a:latin typeface="Open Sans"/>
                <a:ea typeface="Open Sans"/>
                <a:cs typeface="Open Sans"/>
                <a:sym typeface="Open Sans"/>
              </a:rPr>
              <a:t>  Example – WeatherForecast(time)</a:t>
            </a:r>
          </a:p>
          <a:p>
            <a:pPr indent="-347663" lvl="0" marL="411163" marR="0" rtl="0" algn="l">
              <a:spcBef>
                <a:spcPts val="700"/>
              </a:spcBef>
              <a:spcAft>
                <a:spcPts val="0"/>
              </a:spcAft>
              <a:buClr>
                <a:schemeClr val="lt2"/>
              </a:buClr>
              <a:buSzPct val="25000"/>
              <a:buFont typeface="Noto Sans Symbols"/>
              <a:buNone/>
            </a:pPr>
            <a:r>
              <a:t/>
            </a:r>
            <a:endParaRPr b="0" i="0" sz="3000" u="none" cap="none" strike="noStrike">
              <a:solidFill>
                <a:schemeClr val="lt1"/>
              </a:solidFill>
              <a:latin typeface="Open Sans"/>
              <a:ea typeface="Open Sans"/>
              <a:cs typeface="Open Sans"/>
              <a:sym typeface="Open Sans"/>
            </a:endParaRPr>
          </a:p>
          <a:p>
            <a:pPr indent="-347663" lvl="0" marL="411163" marR="0" rtl="0" algn="l">
              <a:spcBef>
                <a:spcPts val="700"/>
              </a:spcBef>
              <a:spcAft>
                <a:spcPts val="0"/>
              </a:spcAft>
              <a:buClr>
                <a:schemeClr val="lt2"/>
              </a:buClr>
              <a:buSzPct val="95000"/>
              <a:buFont typeface="Noto Sans Symbols"/>
              <a:buChar char="▪"/>
            </a:pPr>
            <a:r>
              <a:rPr b="1" i="0" lang="en-US" sz="3000" u="none" cap="none" strike="noStrike">
                <a:solidFill>
                  <a:srgbClr val="FF0000"/>
                </a:solidFill>
                <a:latin typeface="Open Sans"/>
                <a:ea typeface="Open Sans"/>
                <a:cs typeface="Open Sans"/>
                <a:sym typeface="Open Sans"/>
              </a:rPr>
              <a:t>Stack Based</a:t>
            </a:r>
            <a:r>
              <a:rPr b="0" i="0" lang="en-US" sz="3000" u="none" cap="none" strike="noStrike">
                <a:solidFill>
                  <a:schemeClr val="lt1"/>
                </a:solidFill>
                <a:latin typeface="Open Sans"/>
                <a:ea typeface="Open Sans"/>
                <a:cs typeface="Open Sans"/>
                <a:sym typeface="Open Sans"/>
              </a:rPr>
              <a:t> – Fly</a:t>
            </a:r>
          </a:p>
          <a:p>
            <a:pPr indent="-347663" lvl="0" marL="411163" marR="0" rtl="0" algn="l">
              <a:spcBef>
                <a:spcPts val="700"/>
              </a:spcBef>
              <a:spcAft>
                <a:spcPts val="0"/>
              </a:spcAft>
              <a:buClr>
                <a:schemeClr val="lt2"/>
              </a:buClr>
              <a:buSzPct val="25000"/>
              <a:buFont typeface="Noto Sans Symbols"/>
              <a:buNone/>
            </a:pPr>
            <a:r>
              <a:rPr b="0" i="0" lang="en-US" sz="3000" u="none" cap="none" strike="noStrike">
                <a:solidFill>
                  <a:schemeClr val="lt1"/>
                </a:solidFill>
                <a:latin typeface="Open Sans"/>
                <a:ea typeface="Open Sans"/>
                <a:cs typeface="Open Sans"/>
                <a:sym typeface="Open Sans"/>
              </a:rPr>
              <a:t>  Example:- Fly &lt;func_name&gt; </a:t>
            </a:r>
          </a:p>
          <a:p>
            <a:pPr indent="-347663" lvl="0" marL="411163" marR="0" rtl="0" algn="l">
              <a:spcBef>
                <a:spcPts val="700"/>
              </a:spcBef>
              <a:spcAft>
                <a:spcPts val="0"/>
              </a:spcAft>
              <a:buClr>
                <a:schemeClr val="lt2"/>
              </a:buClr>
              <a:buSzPct val="95000"/>
              <a:buFont typeface="Noto Sans Symbols"/>
              <a:buNone/>
            </a:pPr>
            <a:r>
              <a:t/>
            </a:r>
            <a:endParaRPr b="0" i="0" sz="3000" u="none" cap="none" strike="noStrike">
              <a:solidFill>
                <a:schemeClr val="lt1"/>
              </a:solidFill>
              <a:latin typeface="Open Sans"/>
              <a:ea typeface="Open Sans"/>
              <a:cs typeface="Open Sans"/>
              <a:sym typeface="Open Sans"/>
            </a:endParaRPr>
          </a:p>
          <a:p>
            <a:pPr indent="-347663" lvl="0" marL="411163" marR="0" rtl="0" algn="l">
              <a:spcBef>
                <a:spcPts val="700"/>
              </a:spcBef>
              <a:spcAft>
                <a:spcPts val="0"/>
              </a:spcAft>
              <a:buClr>
                <a:schemeClr val="lt2"/>
              </a:buClr>
              <a:buSzPct val="95000"/>
              <a:buFont typeface="Noto Sans Symbols"/>
              <a:buNone/>
            </a:pPr>
            <a:r>
              <a:t/>
            </a:r>
            <a:endParaRPr b="0" i="0" sz="3000" u="none" cap="none" strike="noStrike">
              <a:solidFill>
                <a:schemeClr val="lt1"/>
              </a:solidFill>
              <a:latin typeface="Open Sans"/>
              <a:ea typeface="Open Sans"/>
              <a:cs typeface="Open Sans"/>
              <a:sym typeface="Open Sans"/>
            </a:endParaRPr>
          </a:p>
          <a:p>
            <a:pPr indent="-347663" lvl="0" marL="411163" marR="0" rtl="0" algn="l">
              <a:spcBef>
                <a:spcPts val="700"/>
              </a:spcBef>
              <a:spcAft>
                <a:spcPts val="0"/>
              </a:spcAft>
              <a:buClr>
                <a:schemeClr val="lt2"/>
              </a:buClr>
              <a:buSzPct val="95000"/>
              <a:buFont typeface="Noto Sans Symbols"/>
              <a:buNone/>
            </a:pPr>
            <a:r>
              <a:t/>
            </a:r>
            <a:endParaRPr b="0" i="0" sz="3000" u="none" cap="none" strike="noStrike">
              <a:solidFill>
                <a:schemeClr val="lt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533400" y="152400"/>
            <a:ext cx="7772400" cy="9144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i="0" lang="en-US" sz="4400" u="none" cap="none" strike="noStrike">
                <a:solidFill>
                  <a:srgbClr val="C1EDFF"/>
                </a:solidFill>
                <a:latin typeface="Open Sans"/>
                <a:ea typeface="Open Sans"/>
                <a:cs typeface="Open Sans"/>
                <a:sym typeface="Open Sans"/>
              </a:rPr>
              <a:t>Flow of Control Handling</a:t>
            </a:r>
          </a:p>
        </p:txBody>
      </p:sp>
      <p:sp>
        <p:nvSpPr>
          <p:cNvPr id="235" name="Shape 235"/>
          <p:cNvSpPr txBox="1"/>
          <p:nvPr>
            <p:ph idx="1" type="body"/>
          </p:nvPr>
        </p:nvSpPr>
        <p:spPr>
          <a:xfrm>
            <a:off x="609600" y="990600"/>
            <a:ext cx="8381999" cy="5562600"/>
          </a:xfrm>
          <a:prstGeom prst="rect">
            <a:avLst/>
          </a:prstGeom>
          <a:noFill/>
          <a:ln>
            <a:noFill/>
          </a:ln>
        </p:spPr>
        <p:txBody>
          <a:bodyPr anchorCtr="0" anchor="t" bIns="45700" lIns="91425" rIns="91425" tIns="45700">
            <a:noAutofit/>
          </a:bodyPr>
          <a:lstStyle/>
          <a:p>
            <a:pPr indent="-347663" lvl="0" marL="411163" marR="0" rtl="0" algn="l">
              <a:spcBef>
                <a:spcPts val="0"/>
              </a:spcBef>
              <a:spcAft>
                <a:spcPts val="0"/>
              </a:spcAft>
              <a:buClr>
                <a:schemeClr val="lt2"/>
              </a:buClr>
              <a:buSzPct val="95000"/>
              <a:buFont typeface="Noto Sans Symbols"/>
              <a:buNone/>
            </a:pPr>
            <a:r>
              <a:t/>
            </a:r>
            <a:endParaRPr b="1" i="0" sz="3200" u="none" cap="none" strike="noStrike">
              <a:solidFill>
                <a:srgbClr val="FF0000"/>
              </a:solidFill>
              <a:latin typeface="Open Sans"/>
              <a:ea typeface="Open Sans"/>
              <a:cs typeface="Open Sans"/>
              <a:sym typeface="Open Sans"/>
            </a:endParaRPr>
          </a:p>
          <a:p>
            <a:pPr indent="-347663" lvl="0" marL="411163" marR="0" rtl="0" algn="l">
              <a:spcBef>
                <a:spcPts val="700"/>
              </a:spcBef>
              <a:spcAft>
                <a:spcPts val="0"/>
              </a:spcAft>
              <a:buClr>
                <a:schemeClr val="lt2"/>
              </a:buClr>
              <a:buSzPct val="95000"/>
              <a:buFont typeface="Noto Sans Symbols"/>
              <a:buChar char="▪"/>
            </a:pPr>
            <a:r>
              <a:rPr b="1" i="0" lang="en-US" sz="3200" u="none" cap="none" strike="noStrike">
                <a:solidFill>
                  <a:srgbClr val="FF0000"/>
                </a:solidFill>
                <a:latin typeface="Open Sans"/>
                <a:ea typeface="Open Sans"/>
                <a:cs typeface="Open Sans"/>
                <a:sym typeface="Open Sans"/>
              </a:rPr>
              <a:t>Fly &lt;func_name&gt;</a:t>
            </a:r>
            <a:r>
              <a:rPr b="0" i="0" lang="en-US" sz="3200" u="none" cap="none" strike="noStrike">
                <a:solidFill>
                  <a:schemeClr val="lt1"/>
                </a:solidFill>
                <a:latin typeface="Open Sans"/>
                <a:ea typeface="Open Sans"/>
                <a:cs typeface="Open Sans"/>
                <a:sym typeface="Open Sans"/>
              </a:rPr>
              <a:t>  </a:t>
            </a:r>
          </a:p>
          <a:p>
            <a:pPr indent="-347663" lvl="0" marL="411163" marR="0" rtl="0" algn="l">
              <a:spcBef>
                <a:spcPts val="700"/>
              </a:spcBef>
              <a:spcAft>
                <a:spcPts val="0"/>
              </a:spcAft>
              <a:buClr>
                <a:schemeClr val="lt2"/>
              </a:buClr>
              <a:buSzPct val="25000"/>
              <a:buFont typeface="Noto Sans Symbols"/>
              <a:buNone/>
            </a:pPr>
            <a:r>
              <a:rPr b="0" i="0" lang="en-US" sz="3200" u="none" cap="none" strike="noStrike">
                <a:solidFill>
                  <a:schemeClr val="lt1"/>
                </a:solidFill>
                <a:latin typeface="Open Sans"/>
                <a:ea typeface="Open Sans"/>
                <a:cs typeface="Open Sans"/>
                <a:sym typeface="Open Sans"/>
              </a:rPr>
              <a:t>	Unconditional jump to specified function.</a:t>
            </a:r>
          </a:p>
          <a:p>
            <a:pPr indent="-347663" lvl="0" marL="411163" marR="0" rtl="0" algn="l">
              <a:spcBef>
                <a:spcPts val="700"/>
              </a:spcBef>
              <a:spcAft>
                <a:spcPts val="0"/>
              </a:spcAft>
              <a:buClr>
                <a:schemeClr val="lt2"/>
              </a:buClr>
              <a:buSzPct val="25000"/>
              <a:buFont typeface="Noto Sans Symbols"/>
              <a:buNone/>
            </a:pPr>
            <a:r>
              <a:t/>
            </a:r>
            <a:endParaRPr b="0" i="0" sz="3200" u="none" cap="none" strike="noStrike">
              <a:solidFill>
                <a:schemeClr val="lt1"/>
              </a:solidFill>
              <a:latin typeface="Open Sans"/>
              <a:ea typeface="Open Sans"/>
              <a:cs typeface="Open Sans"/>
              <a:sym typeface="Open Sans"/>
            </a:endParaRPr>
          </a:p>
          <a:p>
            <a:pPr indent="-347663" lvl="0" marL="411163" marR="0" rtl="0" algn="l">
              <a:spcBef>
                <a:spcPts val="700"/>
              </a:spcBef>
              <a:spcAft>
                <a:spcPts val="0"/>
              </a:spcAft>
              <a:buClr>
                <a:schemeClr val="lt2"/>
              </a:buClr>
              <a:buSzPct val="95000"/>
              <a:buFont typeface="Noto Sans Symbols"/>
              <a:buChar char="▪"/>
            </a:pPr>
            <a:r>
              <a:rPr b="1" i="0" lang="en-US" sz="3200" u="none" cap="none" strike="noStrike">
                <a:solidFill>
                  <a:srgbClr val="FF0000"/>
                </a:solidFill>
                <a:latin typeface="Open Sans"/>
                <a:ea typeface="Open Sans"/>
                <a:cs typeface="Open Sans"/>
                <a:sym typeface="Open Sans"/>
              </a:rPr>
              <a:t>Emergency </a:t>
            </a:r>
            <a:r>
              <a:rPr b="1" i="0" lang="en-US" sz="3200" u="none" cap="none" strike="noStrike">
                <a:solidFill>
                  <a:schemeClr val="lt1"/>
                </a:solidFill>
                <a:latin typeface="Open Sans"/>
                <a:ea typeface="Open Sans"/>
                <a:cs typeface="Open Sans"/>
                <a:sym typeface="Open Sans"/>
              </a:rPr>
              <a:t>(special register)</a:t>
            </a:r>
            <a:r>
              <a:rPr b="0" i="0" lang="en-US" sz="3200" u="none" cap="none" strike="noStrike">
                <a:solidFill>
                  <a:schemeClr val="lt1"/>
                </a:solidFill>
                <a:latin typeface="Open Sans"/>
                <a:ea typeface="Open Sans"/>
                <a:cs typeface="Open Sans"/>
                <a:sym typeface="Open Sans"/>
              </a:rPr>
              <a:t> </a:t>
            </a:r>
          </a:p>
          <a:p>
            <a:pPr indent="-347663" lvl="0" marL="411163" marR="0" rtl="0" algn="l">
              <a:spcBef>
                <a:spcPts val="700"/>
              </a:spcBef>
              <a:spcAft>
                <a:spcPts val="0"/>
              </a:spcAft>
              <a:buClr>
                <a:schemeClr val="lt2"/>
              </a:buClr>
              <a:buSzPct val="25000"/>
              <a:buFont typeface="Noto Sans Symbols"/>
              <a:buNone/>
            </a:pPr>
            <a:r>
              <a:rPr b="0" i="0" lang="en-US" sz="3200" u="none" cap="none" strike="noStrike">
                <a:solidFill>
                  <a:schemeClr val="lt1"/>
                </a:solidFill>
                <a:latin typeface="Open Sans"/>
                <a:ea typeface="Open Sans"/>
                <a:cs typeface="Open Sans"/>
                <a:sym typeface="Open Sans"/>
              </a:rPr>
              <a:t>	Will interrupt the whole process and take some safety measures and then shuts down.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pic>
        <p:nvPicPr>
          <p:cNvPr descr="image (2).png" id="240" name="Shape 240"/>
          <p:cNvPicPr preferRelativeResize="0"/>
          <p:nvPr/>
        </p:nvPicPr>
        <p:blipFill rotWithShape="1">
          <a:blip r:embed="rId3">
            <a:alphaModFix/>
          </a:blip>
          <a:srcRect b="35450" l="0" r="49720" t="0"/>
          <a:stretch/>
        </p:blipFill>
        <p:spPr>
          <a:xfrm>
            <a:off x="0" y="0"/>
            <a:ext cx="914400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pic>
        <p:nvPicPr>
          <p:cNvPr descr="alu.jpeg" id="245" name="Shape 245"/>
          <p:cNvPicPr preferRelativeResize="0"/>
          <p:nvPr/>
        </p:nvPicPr>
        <p:blipFill>
          <a:blip r:embed="rId3">
            <a:alphaModFix/>
          </a:blip>
          <a:stretch>
            <a:fillRect/>
          </a:stretch>
        </p:blipFill>
        <p:spPr>
          <a:xfrm>
            <a:off x="0" y="0"/>
            <a:ext cx="9144000" cy="6857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pic>
        <p:nvPicPr>
          <p:cNvPr id="250" name="Shape 250"/>
          <p:cNvPicPr preferRelativeResize="0"/>
          <p:nvPr/>
        </p:nvPicPr>
        <p:blipFill rotWithShape="1">
          <a:blip r:embed="rId3">
            <a:alphaModFix/>
          </a:blip>
          <a:srcRect b="38826" l="7699" r="12011" t="0"/>
          <a:stretch/>
        </p:blipFill>
        <p:spPr>
          <a:xfrm>
            <a:off x="0" y="150"/>
            <a:ext cx="9144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pic>
        <p:nvPicPr>
          <p:cNvPr id="255" name="Shape 255"/>
          <p:cNvPicPr preferRelativeResize="0"/>
          <p:nvPr/>
        </p:nvPicPr>
        <p:blipFill rotWithShape="1">
          <a:blip r:embed="rId3">
            <a:alphaModFix/>
          </a:blip>
          <a:srcRect b="0" l="556" r="0" t="1351"/>
          <a:stretch/>
        </p:blipFill>
        <p:spPr>
          <a:xfrm>
            <a:off x="0" y="960700"/>
            <a:ext cx="9144000" cy="5897400"/>
          </a:xfrm>
          <a:prstGeom prst="rect">
            <a:avLst/>
          </a:prstGeom>
          <a:noFill/>
          <a:ln>
            <a:noFill/>
          </a:ln>
        </p:spPr>
      </p:pic>
      <p:sp>
        <p:nvSpPr>
          <p:cNvPr id="256" name="Shape 256"/>
          <p:cNvSpPr txBox="1"/>
          <p:nvPr>
            <p:ph idx="1" type="body"/>
          </p:nvPr>
        </p:nvSpPr>
        <p:spPr>
          <a:xfrm>
            <a:off x="706902" y="1351671"/>
            <a:ext cx="5718000" cy="977400"/>
          </a:xfrm>
          <a:prstGeom prst="rect">
            <a:avLst/>
          </a:prstGeom>
        </p:spPr>
        <p:txBody>
          <a:bodyPr anchorCtr="0" anchor="t" bIns="91425" lIns="91425" rIns="91425" tIns="91425">
            <a:noAutofit/>
          </a:bodyPr>
          <a:lstStyle/>
          <a:p>
            <a:pPr lvl="0">
              <a:spcBef>
                <a:spcPts val="0"/>
              </a:spcBef>
              <a:buNone/>
            </a:pPr>
            <a:r>
              <a:t/>
            </a:r>
            <a:endParaRPr/>
          </a:p>
        </p:txBody>
      </p:sp>
      <p:sp>
        <p:nvSpPr>
          <p:cNvPr id="257" name="Shape 257"/>
          <p:cNvSpPr txBox="1"/>
          <p:nvPr>
            <p:ph type="title"/>
          </p:nvPr>
        </p:nvSpPr>
        <p:spPr>
          <a:xfrm>
            <a:off x="366952" y="-10"/>
            <a:ext cx="8156400" cy="777300"/>
          </a:xfrm>
          <a:prstGeom prst="rect">
            <a:avLst/>
          </a:prstGeom>
        </p:spPr>
        <p:txBody>
          <a:bodyPr anchorCtr="0" anchor="t" bIns="91425" lIns="91425" rIns="91425" tIns="91425">
            <a:noAutofit/>
          </a:bodyPr>
          <a:lstStyle/>
          <a:p>
            <a:pPr lvl="0">
              <a:spcBef>
                <a:spcPts val="0"/>
              </a:spcBef>
              <a:buNone/>
            </a:pPr>
            <a:r>
              <a:rPr b="1" lang="en-US">
                <a:solidFill>
                  <a:srgbClr val="FF0000"/>
                </a:solidFill>
              </a:rPr>
              <a:t>Hardwired Control Unit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0" y="-10"/>
            <a:ext cx="8229600" cy="914400"/>
          </a:xfrm>
          <a:prstGeom prst="rect">
            <a:avLst/>
          </a:prstGeom>
        </p:spPr>
        <p:txBody>
          <a:bodyPr anchorCtr="0" anchor="t" bIns="91425" lIns="91425" rIns="91425" tIns="91425">
            <a:noAutofit/>
          </a:bodyPr>
          <a:lstStyle/>
          <a:p>
            <a:pPr lvl="0">
              <a:spcBef>
                <a:spcPts val="0"/>
              </a:spcBef>
              <a:buNone/>
            </a:pPr>
            <a:r>
              <a:rPr b="1" lang="en-US">
                <a:solidFill>
                  <a:srgbClr val="FF0000"/>
                </a:solidFill>
              </a:rPr>
              <a:t>Micro-Instructions</a:t>
            </a:r>
          </a:p>
        </p:txBody>
      </p:sp>
      <p:sp>
        <p:nvSpPr>
          <p:cNvPr id="263" name="Shape 263"/>
          <p:cNvSpPr txBox="1"/>
          <p:nvPr>
            <p:ph idx="1" type="body"/>
          </p:nvPr>
        </p:nvSpPr>
        <p:spPr>
          <a:xfrm>
            <a:off x="0" y="914399"/>
            <a:ext cx="4448700" cy="5943600"/>
          </a:xfrm>
          <a:prstGeom prst="rect">
            <a:avLst/>
          </a:prstGeom>
        </p:spPr>
        <p:txBody>
          <a:bodyPr anchorCtr="0" anchor="t" bIns="91425" lIns="91425" rIns="91425" tIns="91425">
            <a:noAutofit/>
          </a:bodyPr>
          <a:lstStyle/>
          <a:p>
            <a:pPr indent="-69850" lvl="0" marL="244475" rtl="0">
              <a:spcBef>
                <a:spcPts val="300"/>
              </a:spcBef>
              <a:buClr>
                <a:schemeClr val="dk1"/>
              </a:buClr>
              <a:buSzPct val="61111"/>
              <a:buFont typeface="Arial"/>
              <a:buNone/>
            </a:pPr>
            <a:r>
              <a:rPr b="1" lang="en-US" sz="1800">
                <a:solidFill>
                  <a:srgbClr val="00FFFF"/>
                </a:solidFill>
                <a:latin typeface="Arial"/>
                <a:ea typeface="Arial"/>
                <a:cs typeface="Arial"/>
                <a:sym typeface="Arial"/>
              </a:rPr>
              <a:t>DOOR R01</a:t>
            </a:r>
          </a:p>
          <a:p>
            <a:pPr indent="-311150" lvl="0" marL="457200" rtl="0">
              <a:spcBef>
                <a:spcPts val="300"/>
              </a:spcBef>
              <a:buSzPct val="100000"/>
              <a:buFont typeface="Arial"/>
              <a:buAutoNum type="arabicPeriod"/>
            </a:pPr>
            <a:r>
              <a:rPr lang="en-US" sz="1300">
                <a:latin typeface="Arial"/>
                <a:ea typeface="Arial"/>
                <a:cs typeface="Arial"/>
                <a:sym typeface="Arial"/>
              </a:rPr>
              <a:t>PCout, MARin, READ, SELECT 1, ADD, Zin</a:t>
            </a:r>
          </a:p>
          <a:p>
            <a:pPr indent="-311150" lvl="0" marL="457200" rtl="0">
              <a:spcBef>
                <a:spcPts val="300"/>
              </a:spcBef>
              <a:buSzPct val="100000"/>
              <a:buFont typeface="Arial"/>
              <a:buAutoNum type="arabicPeriod"/>
            </a:pPr>
            <a:r>
              <a:rPr lang="en-US" sz="1300">
                <a:latin typeface="Arial"/>
                <a:ea typeface="Arial"/>
                <a:cs typeface="Arial"/>
                <a:sym typeface="Arial"/>
              </a:rPr>
              <a:t>Zout, PCin, Yin, WMFC</a:t>
            </a:r>
          </a:p>
          <a:p>
            <a:pPr indent="-311150" lvl="0" marL="457200" rtl="0">
              <a:spcBef>
                <a:spcPts val="300"/>
              </a:spcBef>
              <a:buSzPct val="100000"/>
              <a:buFont typeface="Arial"/>
              <a:buAutoNum type="arabicPeriod"/>
            </a:pPr>
            <a:r>
              <a:rPr lang="en-US" sz="1300">
                <a:latin typeface="Arial"/>
                <a:ea typeface="Arial"/>
                <a:cs typeface="Arial"/>
                <a:sym typeface="Arial"/>
              </a:rPr>
              <a:t>MDRout, IRin</a:t>
            </a:r>
          </a:p>
          <a:p>
            <a:pPr indent="-311150" lvl="0" marL="457200" rtl="0">
              <a:spcBef>
                <a:spcPts val="300"/>
              </a:spcBef>
              <a:buSzPct val="100000"/>
              <a:buFont typeface="Arial"/>
              <a:buAutoNum type="arabicPeriod"/>
            </a:pPr>
            <a:r>
              <a:rPr lang="en-US" sz="1300">
                <a:latin typeface="Arial"/>
                <a:ea typeface="Arial"/>
                <a:cs typeface="Arial"/>
                <a:sym typeface="Arial"/>
              </a:rPr>
              <a:t>R01out, SELECT 1, CMP</a:t>
            </a:r>
          </a:p>
          <a:p>
            <a:pPr indent="-311150" lvl="0" marL="457200" rtl="0">
              <a:spcBef>
                <a:spcPts val="300"/>
              </a:spcBef>
              <a:buSzPct val="100000"/>
              <a:buFont typeface="Arial"/>
              <a:buAutoNum type="arabicPeriod"/>
            </a:pPr>
            <a:r>
              <a:rPr lang="en-US" sz="1300">
                <a:latin typeface="Arial"/>
                <a:ea typeface="Arial"/>
                <a:cs typeface="Arial"/>
                <a:sym typeface="Arial"/>
              </a:rPr>
              <a:t>IF ZFLAG = 1 THEN OUT, END</a:t>
            </a:r>
          </a:p>
          <a:p>
            <a:pPr indent="-311150" lvl="0" marL="457200" rtl="0">
              <a:spcBef>
                <a:spcPts val="300"/>
              </a:spcBef>
              <a:buSzPct val="100000"/>
              <a:buFont typeface="Arial"/>
              <a:buAutoNum type="arabicPeriod"/>
            </a:pPr>
            <a:r>
              <a:rPr lang="en-US" sz="1300">
                <a:latin typeface="Arial"/>
                <a:ea typeface="Arial"/>
                <a:cs typeface="Arial"/>
                <a:sym typeface="Arial"/>
              </a:rPr>
              <a:t>SELECT 2, CMP, IF ZFLAG = 1 THEN OUT END</a:t>
            </a:r>
          </a:p>
          <a:p>
            <a:pPr indent="-311150" lvl="0" marL="457200" rtl="0">
              <a:spcBef>
                <a:spcPts val="300"/>
              </a:spcBef>
              <a:buSzPct val="100000"/>
              <a:buFont typeface="Arial"/>
              <a:buAutoNum type="arabicPeriod"/>
            </a:pPr>
            <a:r>
              <a:rPr lang="en-US" sz="1300">
                <a:latin typeface="Arial"/>
                <a:ea typeface="Arial"/>
                <a:cs typeface="Arial"/>
                <a:sym typeface="Arial"/>
              </a:rPr>
              <a:t>SELECT 3, CMP, IF ZFLAG = 1 THEN OUT END</a:t>
            </a:r>
          </a:p>
          <a:p>
            <a:pPr indent="-311150" lvl="0" marL="457200" rtl="0">
              <a:spcBef>
                <a:spcPts val="300"/>
              </a:spcBef>
              <a:buSzPct val="100000"/>
              <a:buFont typeface="Arial"/>
              <a:buAutoNum type="arabicPeriod"/>
            </a:pPr>
            <a:r>
              <a:rPr lang="en-US" sz="1300">
                <a:latin typeface="Arial"/>
                <a:ea typeface="Arial"/>
                <a:cs typeface="Arial"/>
                <a:sym typeface="Arial"/>
              </a:rPr>
              <a:t>OUT END</a:t>
            </a:r>
          </a:p>
          <a:p>
            <a:pPr indent="0" lvl="0" marL="0" rtl="0">
              <a:spcBef>
                <a:spcPts val="300"/>
              </a:spcBef>
              <a:buNone/>
            </a:pPr>
            <a:r>
              <a:rPr b="1" lang="en-US" sz="1800">
                <a:solidFill>
                  <a:srgbClr val="00FFFF"/>
                </a:solidFill>
                <a:latin typeface="Arial"/>
                <a:ea typeface="Arial"/>
                <a:cs typeface="Arial"/>
                <a:sym typeface="Arial"/>
              </a:rPr>
              <a:t>    ENTERTAINMENT</a:t>
            </a:r>
          </a:p>
          <a:p>
            <a:pPr indent="-311150" lvl="0" marL="457200" rtl="0">
              <a:spcBef>
                <a:spcPts val="300"/>
              </a:spcBef>
              <a:buSzPct val="100000"/>
              <a:buFont typeface="Arial"/>
              <a:buAutoNum type="arabicPeriod"/>
            </a:pPr>
            <a:r>
              <a:rPr lang="en-US" sz="1300">
                <a:latin typeface="Arial"/>
                <a:ea typeface="Arial"/>
                <a:cs typeface="Arial"/>
                <a:sym typeface="Arial"/>
              </a:rPr>
              <a:t>PCout, MARin, READ, SELECT 1, ADD, Zin</a:t>
            </a:r>
          </a:p>
          <a:p>
            <a:pPr indent="-311150" lvl="0" marL="457200" rtl="0">
              <a:spcBef>
                <a:spcPts val="300"/>
              </a:spcBef>
              <a:buSzPct val="100000"/>
              <a:buFont typeface="Arial"/>
              <a:buAutoNum type="arabicPeriod"/>
            </a:pPr>
            <a:r>
              <a:rPr lang="en-US" sz="1300">
                <a:latin typeface="Arial"/>
                <a:ea typeface="Arial"/>
                <a:cs typeface="Arial"/>
                <a:sym typeface="Arial"/>
              </a:rPr>
              <a:t>Zout, PCin, Yin, WMFC</a:t>
            </a:r>
          </a:p>
          <a:p>
            <a:pPr indent="-311150" lvl="0" marL="457200" rtl="0">
              <a:spcBef>
                <a:spcPts val="300"/>
              </a:spcBef>
              <a:buSzPct val="100000"/>
              <a:buFont typeface="Arial"/>
              <a:buAutoNum type="arabicPeriod"/>
            </a:pPr>
            <a:r>
              <a:rPr lang="en-US" sz="1300">
                <a:latin typeface="Arial"/>
                <a:ea typeface="Arial"/>
                <a:cs typeface="Arial"/>
                <a:sym typeface="Arial"/>
              </a:rPr>
              <a:t>MDRout, IRin</a:t>
            </a:r>
          </a:p>
          <a:p>
            <a:pPr indent="-311150" lvl="0" marL="457200" rtl="0">
              <a:spcBef>
                <a:spcPts val="300"/>
              </a:spcBef>
              <a:buSzPct val="100000"/>
              <a:buFont typeface="Arial"/>
              <a:buAutoNum type="arabicPeriod"/>
            </a:pPr>
            <a:r>
              <a:rPr lang="en-US" sz="1300">
                <a:latin typeface="Arial"/>
                <a:ea typeface="Arial"/>
                <a:cs typeface="Arial"/>
                <a:sym typeface="Arial"/>
              </a:rPr>
              <a:t>IN, SELECT 1, CMP</a:t>
            </a:r>
          </a:p>
          <a:p>
            <a:pPr indent="-311150" lvl="0" marL="457200" rtl="0">
              <a:spcBef>
                <a:spcPts val="300"/>
              </a:spcBef>
              <a:buSzPct val="100000"/>
              <a:buFont typeface="Arial"/>
              <a:buAutoNum type="arabicPeriod"/>
            </a:pPr>
            <a:r>
              <a:rPr lang="en-US" sz="1300">
                <a:latin typeface="Arial"/>
                <a:ea typeface="Arial"/>
                <a:cs typeface="Arial"/>
                <a:sym typeface="Arial"/>
              </a:rPr>
              <a:t>IF ZFLAG = 1, THEN IN, SELECT 5, CMP</a:t>
            </a:r>
          </a:p>
          <a:p>
            <a:pPr indent="-311150" lvl="0" marL="457200" rtl="0">
              <a:spcBef>
                <a:spcPts val="300"/>
              </a:spcBef>
              <a:buSzPct val="100000"/>
              <a:buFont typeface="Arial"/>
              <a:buAutoNum type="arabicPeriod"/>
            </a:pPr>
            <a:r>
              <a:rPr lang="en-US" sz="1300">
                <a:latin typeface="Arial"/>
                <a:ea typeface="Arial"/>
                <a:cs typeface="Arial"/>
                <a:sym typeface="Arial"/>
              </a:rPr>
              <a:t>IF NFLAG THEN OUT, END</a:t>
            </a:r>
          </a:p>
          <a:p>
            <a:pPr indent="-311150" lvl="0" marL="457200" rtl="0">
              <a:spcBef>
                <a:spcPts val="300"/>
              </a:spcBef>
              <a:buSzPct val="100000"/>
              <a:buFont typeface="Arial"/>
              <a:buAutoNum type="arabicPeriod"/>
            </a:pPr>
            <a:r>
              <a:rPr lang="en-US" sz="1300">
                <a:latin typeface="Arial"/>
                <a:ea typeface="Arial"/>
                <a:cs typeface="Arial"/>
                <a:sym typeface="Arial"/>
              </a:rPr>
              <a:t>OUT, END</a:t>
            </a:r>
          </a:p>
          <a:p>
            <a:pPr indent="-311150" lvl="0" marL="457200" rtl="0">
              <a:spcBef>
                <a:spcPts val="300"/>
              </a:spcBef>
              <a:buSzPct val="100000"/>
              <a:buFont typeface="Arial"/>
              <a:buAutoNum type="arabicPeriod"/>
            </a:pPr>
            <a:r>
              <a:rPr lang="en-US" sz="1300">
                <a:latin typeface="Arial"/>
                <a:ea typeface="Arial"/>
                <a:cs typeface="Arial"/>
                <a:sym typeface="Arial"/>
              </a:rPr>
              <a:t>SELECT 2, CMP, IF ZFLAG =1 THEN IN,</a:t>
            </a:r>
          </a:p>
          <a:p>
            <a:pPr indent="-311150" lvl="0" marL="457200" rtl="0">
              <a:spcBef>
                <a:spcPts val="300"/>
              </a:spcBef>
              <a:buSzPct val="100000"/>
              <a:buFont typeface="Arial"/>
              <a:buAutoNum type="arabicPeriod"/>
            </a:pPr>
            <a:r>
              <a:rPr lang="en-US" sz="1300">
                <a:latin typeface="Arial"/>
                <a:ea typeface="Arial"/>
                <a:cs typeface="Arial"/>
                <a:sym typeface="Arial"/>
              </a:rPr>
              <a:t>SELECT 4, CMP, IF NFLAG =1 THEN OUT, END</a:t>
            </a:r>
          </a:p>
          <a:p>
            <a:pPr indent="-311150" lvl="0" marL="457200" rtl="0">
              <a:spcBef>
                <a:spcPts val="300"/>
              </a:spcBef>
              <a:buSzPct val="100000"/>
              <a:buFont typeface="Arial"/>
              <a:buAutoNum type="arabicPeriod"/>
            </a:pPr>
            <a:r>
              <a:rPr lang="en-US" sz="1300">
                <a:latin typeface="Arial"/>
                <a:ea typeface="Arial"/>
                <a:cs typeface="Arial"/>
                <a:sym typeface="Arial"/>
              </a:rPr>
              <a:t>OUT, END</a:t>
            </a:r>
          </a:p>
          <a:p>
            <a:pPr indent="-311150" lvl="0" marL="457200" rtl="0">
              <a:spcBef>
                <a:spcPts val="300"/>
              </a:spcBef>
              <a:buSzPct val="100000"/>
              <a:buFont typeface="Arial"/>
              <a:buAutoNum type="arabicPeriod"/>
            </a:pPr>
            <a:r>
              <a:rPr lang="en-US" sz="1300">
                <a:latin typeface="Arial"/>
                <a:ea typeface="Arial"/>
                <a:cs typeface="Arial"/>
                <a:sym typeface="Arial"/>
              </a:rPr>
              <a:t>SELECT 3, CMP, IF ZFLAG =1 THEN IN,</a:t>
            </a:r>
          </a:p>
          <a:p>
            <a:pPr indent="-311150" lvl="0" marL="457200" rtl="0">
              <a:spcBef>
                <a:spcPts val="300"/>
              </a:spcBef>
              <a:buSzPct val="100000"/>
              <a:buFont typeface="Arial"/>
              <a:buAutoNum type="arabicPeriod"/>
            </a:pPr>
            <a:r>
              <a:rPr lang="en-US" sz="1300">
                <a:latin typeface="Arial"/>
                <a:ea typeface="Arial"/>
                <a:cs typeface="Arial"/>
                <a:sym typeface="Arial"/>
              </a:rPr>
              <a:t>SELECT 6, CMP, IF NFLAG = 1 THEN OUT, END</a:t>
            </a:r>
          </a:p>
          <a:p>
            <a:pPr indent="-311150" lvl="0" marL="457200" rtl="0">
              <a:spcBef>
                <a:spcPts val="300"/>
              </a:spcBef>
              <a:buSzPct val="100000"/>
              <a:buFont typeface="Arial"/>
              <a:buAutoNum type="arabicPeriod"/>
            </a:pPr>
            <a:r>
              <a:rPr lang="en-US" sz="1300">
                <a:latin typeface="Arial"/>
                <a:ea typeface="Arial"/>
                <a:cs typeface="Arial"/>
                <a:sym typeface="Arial"/>
              </a:rPr>
              <a:t>OUT, END</a:t>
            </a:r>
          </a:p>
          <a:p>
            <a:pPr lvl="0">
              <a:spcBef>
                <a:spcPts val="0"/>
              </a:spcBef>
              <a:buNone/>
            </a:pPr>
            <a:r>
              <a:t/>
            </a:r>
            <a:endParaRPr/>
          </a:p>
        </p:txBody>
      </p:sp>
      <p:sp>
        <p:nvSpPr>
          <p:cNvPr id="264" name="Shape 264"/>
          <p:cNvSpPr txBox="1"/>
          <p:nvPr>
            <p:ph idx="2" type="body"/>
          </p:nvPr>
        </p:nvSpPr>
        <p:spPr>
          <a:xfrm>
            <a:off x="4448824" y="914400"/>
            <a:ext cx="4695000" cy="6002700"/>
          </a:xfrm>
          <a:prstGeom prst="rect">
            <a:avLst/>
          </a:prstGeom>
        </p:spPr>
        <p:txBody>
          <a:bodyPr anchorCtr="0" anchor="t" bIns="91425" lIns="91425" rIns="91425" tIns="91425">
            <a:noAutofit/>
          </a:bodyPr>
          <a:lstStyle/>
          <a:p>
            <a:pPr indent="0" lvl="0" marL="0">
              <a:spcBef>
                <a:spcPts val="0"/>
              </a:spcBef>
              <a:buNone/>
            </a:pPr>
            <a:r>
              <a:rPr lang="en-US" sz="1400">
                <a:latin typeface="Arial"/>
                <a:ea typeface="Arial"/>
                <a:cs typeface="Arial"/>
                <a:sym typeface="Arial"/>
              </a:rPr>
              <a:t>     </a:t>
            </a:r>
            <a:r>
              <a:rPr b="1" lang="en-US" sz="1800">
                <a:solidFill>
                  <a:srgbClr val="00FFFF"/>
                </a:solidFill>
                <a:latin typeface="Arial"/>
                <a:ea typeface="Arial"/>
                <a:cs typeface="Arial"/>
                <a:sym typeface="Arial"/>
              </a:rPr>
              <a:t>FLY R01</a:t>
            </a:r>
          </a:p>
          <a:p>
            <a:pPr indent="-317500" lvl="0" marL="457200">
              <a:spcBef>
                <a:spcPts val="0"/>
              </a:spcBef>
              <a:buSzPct val="100000"/>
              <a:buFont typeface="Arial"/>
              <a:buAutoNum type="arabicPeriod"/>
            </a:pPr>
            <a:r>
              <a:rPr lang="en-US" sz="1400">
                <a:latin typeface="Arial"/>
                <a:ea typeface="Arial"/>
                <a:cs typeface="Arial"/>
                <a:sym typeface="Arial"/>
              </a:rPr>
              <a:t>PCout, MARin, READ, SELECT 1, ADD, Zin</a:t>
            </a:r>
          </a:p>
          <a:p>
            <a:pPr indent="-317500" lvl="0" marL="457200">
              <a:spcBef>
                <a:spcPts val="0"/>
              </a:spcBef>
              <a:buSzPct val="100000"/>
              <a:buFont typeface="Arial"/>
              <a:buAutoNum type="arabicPeriod"/>
            </a:pPr>
            <a:r>
              <a:rPr lang="en-US" sz="1400">
                <a:latin typeface="Arial"/>
                <a:ea typeface="Arial"/>
                <a:cs typeface="Arial"/>
                <a:sym typeface="Arial"/>
              </a:rPr>
              <a:t>Zout, PCin, Yin, WMFC</a:t>
            </a:r>
          </a:p>
          <a:p>
            <a:pPr indent="-317500" lvl="0" marL="457200">
              <a:spcBef>
                <a:spcPts val="0"/>
              </a:spcBef>
              <a:buSzPct val="100000"/>
              <a:buFont typeface="Arial"/>
              <a:buAutoNum type="arabicPeriod"/>
            </a:pPr>
            <a:r>
              <a:rPr lang="en-US" sz="1400">
                <a:latin typeface="Arial"/>
                <a:ea typeface="Arial"/>
                <a:cs typeface="Arial"/>
                <a:sym typeface="Arial"/>
              </a:rPr>
              <a:t>MDRout, IRin</a:t>
            </a:r>
          </a:p>
          <a:p>
            <a:pPr indent="-317500" lvl="0" marL="457200">
              <a:spcBef>
                <a:spcPts val="0"/>
              </a:spcBef>
              <a:buSzPct val="100000"/>
              <a:buFont typeface="Arial"/>
              <a:buAutoNum type="arabicPeriod"/>
            </a:pPr>
            <a:r>
              <a:rPr lang="en-US" sz="1400">
                <a:latin typeface="Arial"/>
                <a:ea typeface="Arial"/>
                <a:cs typeface="Arial"/>
                <a:sym typeface="Arial"/>
              </a:rPr>
              <a:t>OFFSETFIELD IRout, SELECT Y, ADD, Zin, IF RET THEN END</a:t>
            </a:r>
          </a:p>
          <a:p>
            <a:pPr indent="-317500" lvl="0" marL="457200" rtl="0">
              <a:spcBef>
                <a:spcPts val="0"/>
              </a:spcBef>
              <a:buSzPct val="100000"/>
              <a:buFont typeface="Arial"/>
              <a:buAutoNum type="arabicPeriod"/>
            </a:pPr>
            <a:r>
              <a:rPr lang="en-US" sz="1400">
                <a:latin typeface="Arial"/>
                <a:ea typeface="Arial"/>
                <a:cs typeface="Arial"/>
                <a:sym typeface="Arial"/>
              </a:rPr>
              <a:t>Zout, PCin, Yin, END</a:t>
            </a:r>
          </a:p>
          <a:p>
            <a:pPr indent="0" lvl="0" marL="0" rtl="0">
              <a:spcBef>
                <a:spcPts val="0"/>
              </a:spcBef>
              <a:buNone/>
            </a:pPr>
            <a:r>
              <a:t/>
            </a:r>
            <a:endParaRPr sz="1400">
              <a:latin typeface="Arial"/>
              <a:ea typeface="Arial"/>
              <a:cs typeface="Arial"/>
              <a:sym typeface="Arial"/>
            </a:endParaRPr>
          </a:p>
          <a:p>
            <a:pPr indent="0" lvl="0" marL="0" rtl="0">
              <a:spcBef>
                <a:spcPts val="0"/>
              </a:spcBef>
              <a:buNone/>
            </a:pPr>
            <a:r>
              <a:t/>
            </a:r>
            <a:endParaRPr sz="1400">
              <a:latin typeface="Arial"/>
              <a:ea typeface="Arial"/>
              <a:cs typeface="Arial"/>
              <a:sym typeface="Arial"/>
            </a:endParaRPr>
          </a:p>
          <a:p>
            <a:pPr indent="-69850" lvl="0" marL="0" rtl="0">
              <a:spcBef>
                <a:spcPts val="0"/>
              </a:spcBef>
              <a:buClr>
                <a:schemeClr val="dk1"/>
              </a:buClr>
              <a:buSzPct val="61111"/>
              <a:buFont typeface="Arial"/>
              <a:buNone/>
            </a:pPr>
            <a:r>
              <a:rPr b="1" lang="en-US" sz="1800">
                <a:solidFill>
                  <a:srgbClr val="00FFFF"/>
                </a:solidFill>
                <a:latin typeface="Arial"/>
                <a:ea typeface="Arial"/>
                <a:cs typeface="Arial"/>
                <a:sym typeface="Arial"/>
              </a:rPr>
              <a:t>WEATHERFORECAST R01</a:t>
            </a:r>
          </a:p>
          <a:p>
            <a:pPr indent="-317500" lvl="0" marL="457200" rtl="0">
              <a:spcBef>
                <a:spcPts val="0"/>
              </a:spcBef>
              <a:buSzPct val="100000"/>
              <a:buFont typeface="Arial"/>
              <a:buAutoNum type="arabicPeriod"/>
            </a:pPr>
            <a:r>
              <a:rPr lang="en-US" sz="1400">
                <a:latin typeface="Arial"/>
                <a:ea typeface="Arial"/>
                <a:cs typeface="Arial"/>
                <a:sym typeface="Arial"/>
              </a:rPr>
              <a:t>PCout, MARin, READ, SELECT 1, ADD, Zin</a:t>
            </a:r>
          </a:p>
          <a:p>
            <a:pPr indent="-317500" lvl="0" marL="457200" rtl="0">
              <a:spcBef>
                <a:spcPts val="0"/>
              </a:spcBef>
              <a:buSzPct val="100000"/>
              <a:buFont typeface="Arial"/>
              <a:buAutoNum type="arabicPeriod"/>
            </a:pPr>
            <a:r>
              <a:rPr lang="en-US" sz="1400">
                <a:latin typeface="Arial"/>
                <a:ea typeface="Arial"/>
                <a:cs typeface="Arial"/>
                <a:sym typeface="Arial"/>
              </a:rPr>
              <a:t>Zout, PCin, Yin, WMFC</a:t>
            </a:r>
          </a:p>
          <a:p>
            <a:pPr indent="-317500" lvl="0" marL="457200" rtl="0">
              <a:spcBef>
                <a:spcPts val="0"/>
              </a:spcBef>
              <a:buSzPct val="100000"/>
              <a:buFont typeface="Arial"/>
              <a:buAutoNum type="arabicPeriod"/>
            </a:pPr>
            <a:r>
              <a:rPr lang="en-US" sz="1400">
                <a:latin typeface="Arial"/>
                <a:ea typeface="Arial"/>
                <a:cs typeface="Arial"/>
                <a:sym typeface="Arial"/>
              </a:rPr>
              <a:t>MDRout, IRin</a:t>
            </a:r>
          </a:p>
          <a:p>
            <a:pPr indent="-317500" lvl="0" marL="457200" rtl="0">
              <a:spcBef>
                <a:spcPts val="0"/>
              </a:spcBef>
              <a:buSzPct val="100000"/>
              <a:buFont typeface="Arial"/>
              <a:buAutoNum type="arabicPeriod"/>
            </a:pPr>
            <a:r>
              <a:rPr lang="en-US" sz="1400">
                <a:latin typeface="Arial"/>
                <a:ea typeface="Arial"/>
                <a:cs typeface="Arial"/>
                <a:sym typeface="Arial"/>
              </a:rPr>
              <a:t>R01out, SELECT 8, CMP</a:t>
            </a:r>
          </a:p>
          <a:p>
            <a:pPr indent="-317500" lvl="0" marL="457200" rtl="0">
              <a:spcBef>
                <a:spcPts val="0"/>
              </a:spcBef>
              <a:buSzPct val="100000"/>
              <a:buFont typeface="Arial"/>
              <a:buAutoNum type="arabicPeriod"/>
            </a:pPr>
            <a:r>
              <a:rPr lang="en-US" sz="1400">
                <a:latin typeface="Arial"/>
                <a:ea typeface="Arial"/>
                <a:cs typeface="Arial"/>
                <a:sym typeface="Arial"/>
              </a:rPr>
              <a:t>IF ZFLAG = 1 THEN OUT, END</a:t>
            </a:r>
          </a:p>
          <a:p>
            <a:pPr indent="-317500" lvl="0" marL="457200" rtl="0">
              <a:spcBef>
                <a:spcPts val="0"/>
              </a:spcBef>
              <a:buSzPct val="100000"/>
              <a:buFont typeface="Arial"/>
              <a:buAutoNum type="arabicPeriod"/>
            </a:pPr>
            <a:r>
              <a:rPr lang="en-US" sz="1400">
                <a:latin typeface="Arial"/>
                <a:ea typeface="Arial"/>
                <a:cs typeface="Arial"/>
                <a:sym typeface="Arial"/>
              </a:rPr>
              <a:t>SELECT 15, CMP, IF NFLAG = 1 THEN OUT, END</a:t>
            </a:r>
          </a:p>
          <a:p>
            <a:pPr indent="-317500" lvl="0" marL="457200" rtl="0">
              <a:spcBef>
                <a:spcPts val="0"/>
              </a:spcBef>
              <a:buSzPct val="100000"/>
              <a:buFont typeface="Arial"/>
              <a:buAutoNum type="arabicPeriod"/>
            </a:pPr>
            <a:r>
              <a:rPr lang="en-US" sz="1400">
                <a:latin typeface="Arial"/>
                <a:ea typeface="Arial"/>
                <a:cs typeface="Arial"/>
                <a:sym typeface="Arial"/>
              </a:rPr>
              <a:t>SELECT 20, CMP, IF NFLAG = 1 THEN OUT, END</a:t>
            </a:r>
          </a:p>
          <a:p>
            <a:pPr indent="-317500" lvl="0" marL="457200" rtl="0">
              <a:spcBef>
                <a:spcPts val="0"/>
              </a:spcBef>
              <a:buSzPct val="100000"/>
              <a:buFont typeface="Arial"/>
              <a:buAutoNum type="arabicPeriod"/>
            </a:pPr>
            <a:r>
              <a:rPr lang="en-US" sz="1400">
                <a:latin typeface="Arial"/>
                <a:ea typeface="Arial"/>
                <a:cs typeface="Arial"/>
                <a:sym typeface="Arial"/>
              </a:rPr>
              <a:t>SELECT 24, CMP, IF NFLAG = 1 THEN OUT, END</a:t>
            </a:r>
          </a:p>
          <a:p>
            <a:pPr indent="-317500" lvl="0" marL="457200">
              <a:spcBef>
                <a:spcPts val="0"/>
              </a:spcBef>
              <a:buSzPct val="100000"/>
              <a:buFont typeface="Arial"/>
              <a:buAutoNum type="arabicPeriod"/>
            </a:pPr>
            <a:r>
              <a:rPr lang="en-US" sz="1400">
                <a:latin typeface="Arial"/>
                <a:ea typeface="Arial"/>
                <a:cs typeface="Arial"/>
                <a:sym typeface="Arial"/>
              </a:rPr>
              <a:t>OUT, END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idx="1" type="body"/>
          </p:nvPr>
        </p:nvSpPr>
        <p:spPr>
          <a:xfrm>
            <a:off x="0" y="0"/>
            <a:ext cx="4655400" cy="6858000"/>
          </a:xfrm>
          <a:prstGeom prst="rect">
            <a:avLst/>
          </a:prstGeom>
        </p:spPr>
        <p:txBody>
          <a:bodyPr anchorCtr="0" anchor="t" bIns="91425" lIns="91425" rIns="91425" tIns="91425">
            <a:noAutofit/>
          </a:bodyPr>
          <a:lstStyle/>
          <a:p>
            <a:pPr indent="0" lvl="0" marL="0">
              <a:spcBef>
                <a:spcPts val="0"/>
              </a:spcBef>
              <a:buNone/>
            </a:pPr>
            <a:r>
              <a:rPr b="1" lang="en-US" sz="1800">
                <a:solidFill>
                  <a:srgbClr val="00FFFF"/>
                </a:solidFill>
                <a:latin typeface="Arial"/>
                <a:ea typeface="Arial"/>
                <a:cs typeface="Arial"/>
                <a:sym typeface="Arial"/>
              </a:rPr>
              <a:t>HVAC R01, R02</a:t>
            </a:r>
          </a:p>
          <a:p>
            <a:pPr indent="-317500" lvl="0" marL="457200">
              <a:spcBef>
                <a:spcPts val="0"/>
              </a:spcBef>
              <a:buSzPct val="100000"/>
              <a:buFont typeface="Arial"/>
              <a:buAutoNum type="arabicPeriod"/>
            </a:pPr>
            <a:r>
              <a:rPr lang="en-US" sz="1400">
                <a:latin typeface="Arial"/>
                <a:ea typeface="Arial"/>
                <a:cs typeface="Arial"/>
                <a:sym typeface="Arial"/>
              </a:rPr>
              <a:t>PCout, MARin, READ, SELECT 1, ADD, Zin</a:t>
            </a:r>
          </a:p>
          <a:p>
            <a:pPr indent="-317500" lvl="0" marL="457200">
              <a:spcBef>
                <a:spcPts val="0"/>
              </a:spcBef>
              <a:buSzPct val="100000"/>
              <a:buFont typeface="Arial"/>
              <a:buAutoNum type="arabicPeriod"/>
            </a:pPr>
            <a:r>
              <a:rPr lang="en-US" sz="1400">
                <a:latin typeface="Arial"/>
                <a:ea typeface="Arial"/>
                <a:cs typeface="Arial"/>
                <a:sym typeface="Arial"/>
              </a:rPr>
              <a:t>Zout, PCin, Yin, WMFC</a:t>
            </a:r>
          </a:p>
          <a:p>
            <a:pPr indent="-317500" lvl="0" marL="457200">
              <a:spcBef>
                <a:spcPts val="0"/>
              </a:spcBef>
              <a:buSzPct val="100000"/>
              <a:buFont typeface="Arial"/>
              <a:buAutoNum type="arabicPeriod"/>
            </a:pPr>
            <a:r>
              <a:rPr lang="en-US" sz="1400">
                <a:latin typeface="Arial"/>
                <a:ea typeface="Arial"/>
                <a:cs typeface="Arial"/>
                <a:sym typeface="Arial"/>
              </a:rPr>
              <a:t>MDRout, IRin</a:t>
            </a:r>
          </a:p>
          <a:p>
            <a:pPr indent="-317500" lvl="0" marL="457200">
              <a:spcBef>
                <a:spcPts val="0"/>
              </a:spcBef>
              <a:buSzPct val="100000"/>
              <a:buFont typeface="Arial"/>
              <a:buAutoNum type="arabicPeriod"/>
            </a:pPr>
            <a:r>
              <a:rPr lang="en-US" sz="1400">
                <a:latin typeface="Arial"/>
                <a:ea typeface="Arial"/>
                <a:cs typeface="Arial"/>
                <a:sym typeface="Arial"/>
              </a:rPr>
              <a:t>R01out, SELECT 1, CMP</a:t>
            </a:r>
          </a:p>
          <a:p>
            <a:pPr indent="-317500" lvl="0" marL="457200">
              <a:spcBef>
                <a:spcPts val="0"/>
              </a:spcBef>
              <a:buSzPct val="100000"/>
              <a:buFont typeface="Arial"/>
              <a:buAutoNum type="arabicPeriod"/>
            </a:pPr>
            <a:r>
              <a:rPr lang="en-US" sz="1400">
                <a:latin typeface="Arial"/>
                <a:ea typeface="Arial"/>
                <a:cs typeface="Arial"/>
                <a:sym typeface="Arial"/>
              </a:rPr>
              <a:t>IF ZFLAG = 1 THEN IN, R03in</a:t>
            </a:r>
          </a:p>
          <a:p>
            <a:pPr indent="-317500" lvl="0" marL="457200">
              <a:spcBef>
                <a:spcPts val="0"/>
              </a:spcBef>
              <a:buSzPct val="100000"/>
              <a:buFont typeface="Arial"/>
              <a:buAutoNum type="arabicPeriod"/>
            </a:pPr>
            <a:r>
              <a:rPr lang="en-US" sz="1400">
                <a:latin typeface="Arial"/>
                <a:ea typeface="Arial"/>
                <a:cs typeface="Arial"/>
                <a:sym typeface="Arial"/>
              </a:rPr>
              <a:t>R03out, SELECT 9, MUL, Zin</a:t>
            </a:r>
          </a:p>
          <a:p>
            <a:pPr indent="-317500" lvl="0" marL="457200">
              <a:spcBef>
                <a:spcPts val="0"/>
              </a:spcBef>
              <a:buSzPct val="100000"/>
              <a:buFont typeface="Arial"/>
              <a:buAutoNum type="arabicPeriod"/>
            </a:pPr>
            <a:r>
              <a:rPr lang="en-US" sz="1400">
                <a:latin typeface="Arial"/>
                <a:ea typeface="Arial"/>
                <a:cs typeface="Arial"/>
                <a:sym typeface="Arial"/>
              </a:rPr>
              <a:t>Zout, SELECT 5, DIV, Zin</a:t>
            </a:r>
          </a:p>
          <a:p>
            <a:pPr indent="-317500" lvl="0" marL="457200">
              <a:spcBef>
                <a:spcPts val="0"/>
              </a:spcBef>
              <a:buSzPct val="100000"/>
              <a:buFont typeface="Arial"/>
              <a:buAutoNum type="arabicPeriod"/>
            </a:pPr>
            <a:r>
              <a:rPr lang="en-US" sz="1400">
                <a:latin typeface="Arial"/>
                <a:ea typeface="Arial"/>
                <a:cs typeface="Arial"/>
                <a:sym typeface="Arial"/>
              </a:rPr>
              <a:t>Zout, SELECT 32, ADD, Zin</a:t>
            </a:r>
          </a:p>
          <a:p>
            <a:pPr indent="-317500" lvl="0" marL="457200">
              <a:spcBef>
                <a:spcPts val="0"/>
              </a:spcBef>
              <a:buSzPct val="100000"/>
              <a:buFont typeface="Arial"/>
              <a:buAutoNum type="arabicPeriod"/>
            </a:pPr>
            <a:r>
              <a:rPr lang="en-US" sz="1400">
                <a:latin typeface="Arial"/>
                <a:ea typeface="Arial"/>
                <a:cs typeface="Arial"/>
                <a:sym typeface="Arial"/>
              </a:rPr>
              <a:t>Zout, OUT</a:t>
            </a:r>
          </a:p>
          <a:p>
            <a:pPr indent="-317500" lvl="0" marL="457200">
              <a:spcBef>
                <a:spcPts val="0"/>
              </a:spcBef>
              <a:buSzPct val="100000"/>
              <a:buFont typeface="Arial"/>
              <a:buAutoNum type="arabicPeriod"/>
            </a:pPr>
            <a:r>
              <a:rPr lang="en-US" sz="1400">
                <a:latin typeface="Arial"/>
                <a:ea typeface="Arial"/>
                <a:cs typeface="Arial"/>
                <a:sym typeface="Arial"/>
              </a:rPr>
              <a:t>R03out, SELECT 30, CMP</a:t>
            </a:r>
          </a:p>
          <a:p>
            <a:pPr indent="-317500" lvl="0" marL="457200">
              <a:spcBef>
                <a:spcPts val="0"/>
              </a:spcBef>
              <a:buSzPct val="100000"/>
              <a:buFont typeface="Arial"/>
              <a:buAutoNum type="arabicPeriod"/>
            </a:pPr>
            <a:r>
              <a:rPr lang="en-US" sz="1400">
                <a:latin typeface="Arial"/>
                <a:ea typeface="Arial"/>
                <a:cs typeface="Arial"/>
                <a:sym typeface="Arial"/>
              </a:rPr>
              <a:t>IF PFLAG = 1 THEN OUT, END</a:t>
            </a:r>
          </a:p>
          <a:p>
            <a:pPr indent="-317500" lvl="0" marL="457200">
              <a:spcBef>
                <a:spcPts val="0"/>
              </a:spcBef>
              <a:buSzPct val="100000"/>
              <a:buFont typeface="Arial"/>
              <a:buAutoNum type="arabicPeriod"/>
            </a:pPr>
            <a:r>
              <a:rPr lang="en-US" sz="1400">
                <a:latin typeface="Arial"/>
                <a:ea typeface="Arial"/>
                <a:cs typeface="Arial"/>
                <a:sym typeface="Arial"/>
              </a:rPr>
              <a:t>SELECT 10, CMP, IF NFLAG = 1 THEN OUT, END</a:t>
            </a:r>
          </a:p>
          <a:p>
            <a:pPr indent="-317500" lvl="0" marL="457200">
              <a:spcBef>
                <a:spcPts val="0"/>
              </a:spcBef>
              <a:buSzPct val="100000"/>
              <a:buFont typeface="Arial"/>
              <a:buAutoNum type="arabicPeriod"/>
            </a:pPr>
            <a:r>
              <a:rPr lang="en-US" sz="1400">
                <a:latin typeface="Arial"/>
                <a:ea typeface="Arial"/>
                <a:cs typeface="Arial"/>
                <a:sym typeface="Arial"/>
              </a:rPr>
              <a:t>OUT, END</a:t>
            </a:r>
          </a:p>
          <a:p>
            <a:pPr indent="-317500" lvl="0" marL="457200">
              <a:spcBef>
                <a:spcPts val="0"/>
              </a:spcBef>
              <a:buSzPct val="100000"/>
              <a:buFont typeface="Arial"/>
              <a:buAutoNum type="arabicPeriod"/>
            </a:pPr>
            <a:r>
              <a:rPr lang="en-US" sz="1400">
                <a:latin typeface="Arial"/>
                <a:ea typeface="Arial"/>
                <a:cs typeface="Arial"/>
                <a:sym typeface="Arial"/>
              </a:rPr>
              <a:t>ELSE SELECT 2, CMP</a:t>
            </a:r>
          </a:p>
          <a:p>
            <a:pPr indent="-317500" lvl="0" marL="457200">
              <a:spcBef>
                <a:spcPts val="0"/>
              </a:spcBef>
              <a:buSzPct val="100000"/>
              <a:buFont typeface="Arial"/>
              <a:buAutoNum type="arabicPeriod"/>
            </a:pPr>
            <a:r>
              <a:rPr lang="en-US" sz="1400">
                <a:latin typeface="Arial"/>
                <a:ea typeface="Arial"/>
                <a:cs typeface="Arial"/>
                <a:sym typeface="Arial"/>
              </a:rPr>
              <a:t>IF ZFLAG = 1 THEN R02out</a:t>
            </a:r>
          </a:p>
          <a:p>
            <a:pPr indent="-317500" lvl="0" marL="457200">
              <a:spcBef>
                <a:spcPts val="0"/>
              </a:spcBef>
              <a:buSzPct val="100000"/>
              <a:buFont typeface="Arial"/>
              <a:buAutoNum type="arabicPeriod"/>
            </a:pPr>
            <a:r>
              <a:rPr lang="en-US" sz="1400">
                <a:latin typeface="Arial"/>
                <a:ea typeface="Arial"/>
                <a:cs typeface="Arial"/>
                <a:sym typeface="Arial"/>
              </a:rPr>
              <a:t>OUT, END</a:t>
            </a:r>
          </a:p>
          <a:p>
            <a:pPr indent="-317500" lvl="0" marL="457200">
              <a:spcBef>
                <a:spcPts val="0"/>
              </a:spcBef>
              <a:buSzPct val="100000"/>
              <a:buFont typeface="Arial"/>
              <a:buAutoNum type="arabicPeriod"/>
            </a:pPr>
            <a:r>
              <a:rPr lang="en-US" sz="1400">
                <a:latin typeface="Arial"/>
                <a:ea typeface="Arial"/>
                <a:cs typeface="Arial"/>
                <a:sym typeface="Arial"/>
              </a:rPr>
              <a:t>SELECT 3, CMP IF ZFLAG = 1, THEN R02out</a:t>
            </a:r>
          </a:p>
          <a:p>
            <a:pPr indent="-317500" lvl="0" marL="457200" rtl="0">
              <a:spcBef>
                <a:spcPts val="0"/>
              </a:spcBef>
              <a:buSzPct val="100000"/>
              <a:buFont typeface="Arial"/>
              <a:buAutoNum type="arabicPeriod"/>
            </a:pPr>
            <a:r>
              <a:rPr lang="en-US" sz="1400">
                <a:latin typeface="Arial"/>
                <a:ea typeface="Arial"/>
                <a:cs typeface="Arial"/>
                <a:sym typeface="Arial"/>
              </a:rPr>
              <a:t>OUT, END</a:t>
            </a:r>
          </a:p>
          <a:p>
            <a:pPr indent="0" lvl="0" marL="0" rtl="0">
              <a:spcBef>
                <a:spcPts val="0"/>
              </a:spcBef>
              <a:buNone/>
            </a:pPr>
            <a:r>
              <a:t/>
            </a:r>
            <a:endParaRPr sz="1300">
              <a:latin typeface="Arial"/>
              <a:ea typeface="Arial"/>
              <a:cs typeface="Arial"/>
              <a:sym typeface="Arial"/>
            </a:endParaRPr>
          </a:p>
          <a:p>
            <a:pPr indent="0" lvl="0" marL="0" rtl="0">
              <a:spcBef>
                <a:spcPts val="0"/>
              </a:spcBef>
              <a:buNone/>
            </a:pPr>
            <a:r>
              <a:rPr b="1" lang="en-US" sz="1800">
                <a:solidFill>
                  <a:srgbClr val="00FFFF"/>
                </a:solidFill>
                <a:latin typeface="Arial"/>
                <a:ea typeface="Arial"/>
                <a:cs typeface="Arial"/>
                <a:sym typeface="Arial"/>
              </a:rPr>
              <a:t>SETREMINDER R03</a:t>
            </a:r>
          </a:p>
          <a:p>
            <a:pPr indent="-317500" lvl="0" marL="457200" rtl="0">
              <a:spcBef>
                <a:spcPts val="0"/>
              </a:spcBef>
              <a:buSzPct val="100000"/>
              <a:buFont typeface="Arial"/>
              <a:buAutoNum type="arabicPeriod"/>
            </a:pPr>
            <a:r>
              <a:rPr lang="en-US" sz="1400">
                <a:latin typeface="Arial"/>
                <a:ea typeface="Arial"/>
                <a:cs typeface="Arial"/>
                <a:sym typeface="Arial"/>
              </a:rPr>
              <a:t>PCout, MARin, READ, SELECT 1, ADD, Zin</a:t>
            </a:r>
          </a:p>
          <a:p>
            <a:pPr indent="-317500" lvl="0" marL="457200" rtl="0">
              <a:spcBef>
                <a:spcPts val="0"/>
              </a:spcBef>
              <a:buSzPct val="100000"/>
              <a:buFont typeface="Arial"/>
              <a:buAutoNum type="arabicPeriod"/>
            </a:pPr>
            <a:r>
              <a:rPr lang="en-US" sz="1400">
                <a:latin typeface="Arial"/>
                <a:ea typeface="Arial"/>
                <a:cs typeface="Arial"/>
                <a:sym typeface="Arial"/>
              </a:rPr>
              <a:t>Zout, PCin, Yin, WMFC</a:t>
            </a:r>
          </a:p>
          <a:p>
            <a:pPr indent="-317500" lvl="0" marL="457200" rtl="0">
              <a:spcBef>
                <a:spcPts val="0"/>
              </a:spcBef>
              <a:buSzPct val="100000"/>
              <a:buFont typeface="Arial"/>
              <a:buAutoNum type="arabicPeriod"/>
            </a:pPr>
            <a:r>
              <a:rPr lang="en-US" sz="1400">
                <a:latin typeface="Arial"/>
                <a:ea typeface="Arial"/>
                <a:cs typeface="Arial"/>
                <a:sym typeface="Arial"/>
              </a:rPr>
              <a:t>MDRout, IRin</a:t>
            </a:r>
          </a:p>
          <a:p>
            <a:pPr indent="-317500" lvl="0" marL="457200" rtl="0">
              <a:spcBef>
                <a:spcPts val="0"/>
              </a:spcBef>
              <a:buSzPct val="100000"/>
              <a:buFont typeface="Arial"/>
              <a:buAutoNum type="arabicPeriod"/>
            </a:pPr>
            <a:r>
              <a:rPr lang="en-US" sz="1400">
                <a:latin typeface="Arial"/>
                <a:ea typeface="Arial"/>
                <a:cs typeface="Arial"/>
                <a:sym typeface="Arial"/>
              </a:rPr>
              <a:t>R01out, MARin</a:t>
            </a:r>
          </a:p>
          <a:p>
            <a:pPr indent="-317500" lvl="0" marL="457200" rtl="0">
              <a:spcBef>
                <a:spcPts val="0"/>
              </a:spcBef>
              <a:buSzPct val="100000"/>
              <a:buFont typeface="Arial"/>
              <a:buAutoNum type="arabicPeriod"/>
            </a:pPr>
            <a:r>
              <a:rPr lang="en-US" sz="1400">
                <a:latin typeface="Arial"/>
                <a:ea typeface="Arial"/>
                <a:cs typeface="Arial"/>
                <a:sym typeface="Arial"/>
              </a:rPr>
              <a:t>R03out, MDRin, WRITE</a:t>
            </a:r>
          </a:p>
          <a:p>
            <a:pPr indent="-317500" lvl="0" marL="457200">
              <a:spcBef>
                <a:spcPts val="0"/>
              </a:spcBef>
              <a:buSzPct val="100000"/>
              <a:buFont typeface="Arial"/>
              <a:buAutoNum type="arabicPeriod"/>
            </a:pPr>
            <a:r>
              <a:rPr lang="en-US" sz="1400">
                <a:latin typeface="Arial"/>
                <a:ea typeface="Arial"/>
                <a:cs typeface="Arial"/>
                <a:sym typeface="Arial"/>
              </a:rPr>
              <a:t>WMFC, END</a:t>
            </a:r>
          </a:p>
        </p:txBody>
      </p:sp>
      <p:sp>
        <p:nvSpPr>
          <p:cNvPr id="270" name="Shape 270"/>
          <p:cNvSpPr txBox="1"/>
          <p:nvPr>
            <p:ph idx="2" type="body"/>
          </p:nvPr>
        </p:nvSpPr>
        <p:spPr>
          <a:xfrm>
            <a:off x="4655350" y="0"/>
            <a:ext cx="4488600" cy="6858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b="1" lang="en-US" sz="1800">
                <a:solidFill>
                  <a:srgbClr val="00FFFF"/>
                </a:solidFill>
                <a:latin typeface="Arial"/>
                <a:ea typeface="Arial"/>
                <a:cs typeface="Arial"/>
                <a:sym typeface="Arial"/>
              </a:rPr>
              <a:t>REMINDER</a:t>
            </a:r>
          </a:p>
          <a:p>
            <a:pPr indent="-317500" lvl="0" marL="457200">
              <a:spcBef>
                <a:spcPts val="0"/>
              </a:spcBef>
              <a:buSzPct val="100000"/>
              <a:buFont typeface="Arial"/>
              <a:buAutoNum type="arabicPeriod"/>
            </a:pPr>
            <a:r>
              <a:rPr lang="en-US" sz="1400">
                <a:latin typeface="Arial"/>
                <a:ea typeface="Arial"/>
                <a:cs typeface="Arial"/>
                <a:sym typeface="Arial"/>
              </a:rPr>
              <a:t>PCout, MARin, READ, SELECT 1, ADD, Zin</a:t>
            </a:r>
          </a:p>
          <a:p>
            <a:pPr indent="-317500" lvl="0" marL="457200">
              <a:spcBef>
                <a:spcPts val="0"/>
              </a:spcBef>
              <a:buSzPct val="100000"/>
              <a:buFont typeface="Arial"/>
              <a:buAutoNum type="arabicPeriod"/>
            </a:pPr>
            <a:r>
              <a:rPr lang="en-US" sz="1400">
                <a:latin typeface="Arial"/>
                <a:ea typeface="Arial"/>
                <a:cs typeface="Arial"/>
                <a:sym typeface="Arial"/>
              </a:rPr>
              <a:t>Zout, PCin, Yin, WMFC</a:t>
            </a:r>
          </a:p>
          <a:p>
            <a:pPr indent="-317500" lvl="0" marL="457200">
              <a:spcBef>
                <a:spcPts val="0"/>
              </a:spcBef>
              <a:buSzPct val="100000"/>
              <a:buFont typeface="Arial"/>
              <a:buAutoNum type="arabicPeriod"/>
            </a:pPr>
            <a:r>
              <a:rPr lang="en-US" sz="1400">
                <a:latin typeface="Arial"/>
                <a:ea typeface="Arial"/>
                <a:cs typeface="Arial"/>
                <a:sym typeface="Arial"/>
              </a:rPr>
              <a:t>MDRout, IRin</a:t>
            </a:r>
          </a:p>
          <a:p>
            <a:pPr indent="-317500" lvl="0" marL="457200">
              <a:spcBef>
                <a:spcPts val="0"/>
              </a:spcBef>
              <a:buSzPct val="100000"/>
              <a:buFont typeface="Arial"/>
              <a:buAutoNum type="arabicPeriod"/>
            </a:pPr>
            <a:r>
              <a:rPr lang="en-US" sz="1400">
                <a:latin typeface="Arial"/>
                <a:ea typeface="Arial"/>
                <a:cs typeface="Arial"/>
                <a:sym typeface="Arial"/>
              </a:rPr>
              <a:t>R03out, MARin, READ</a:t>
            </a:r>
          </a:p>
          <a:p>
            <a:pPr indent="-317500" lvl="0" marL="457200">
              <a:spcBef>
                <a:spcPts val="0"/>
              </a:spcBef>
              <a:buSzPct val="100000"/>
              <a:buFont typeface="Arial"/>
              <a:buAutoNum type="arabicPeriod"/>
            </a:pPr>
            <a:r>
              <a:rPr lang="en-US" sz="1400">
                <a:latin typeface="Arial"/>
                <a:ea typeface="Arial"/>
                <a:cs typeface="Arial"/>
                <a:sym typeface="Arial"/>
              </a:rPr>
              <a:t>WMFC</a:t>
            </a:r>
          </a:p>
          <a:p>
            <a:pPr indent="-317500" lvl="0" marL="457200">
              <a:spcBef>
                <a:spcPts val="0"/>
              </a:spcBef>
              <a:buSzPct val="100000"/>
              <a:buFont typeface="Arial"/>
              <a:buAutoNum type="arabicPeriod"/>
            </a:pPr>
            <a:r>
              <a:rPr lang="en-US" sz="1400">
                <a:latin typeface="Arial"/>
                <a:ea typeface="Arial"/>
                <a:cs typeface="Arial"/>
                <a:sym typeface="Arial"/>
              </a:rPr>
              <a:t>MDRout</a:t>
            </a:r>
          </a:p>
          <a:p>
            <a:pPr indent="-317500" lvl="0" marL="457200" rtl="0">
              <a:spcBef>
                <a:spcPts val="0"/>
              </a:spcBef>
              <a:buSzPct val="100000"/>
              <a:buFont typeface="Arial"/>
              <a:buAutoNum type="arabicPeriod"/>
            </a:pPr>
            <a:r>
              <a:rPr lang="en-US" sz="1400">
                <a:latin typeface="Arial"/>
                <a:ea typeface="Arial"/>
                <a:cs typeface="Arial"/>
                <a:sym typeface="Arial"/>
              </a:rPr>
              <a:t>OUT, END</a:t>
            </a:r>
          </a:p>
          <a:p>
            <a:pPr indent="0" lvl="0" marL="0" rtl="0">
              <a:spcBef>
                <a:spcPts val="0"/>
              </a:spcBef>
              <a:buNone/>
            </a:pPr>
            <a:r>
              <a:rPr b="1" lang="en-US" sz="1800">
                <a:solidFill>
                  <a:srgbClr val="00FFFF"/>
                </a:solidFill>
                <a:latin typeface="Arial"/>
                <a:ea typeface="Arial"/>
                <a:cs typeface="Arial"/>
                <a:sym typeface="Arial"/>
              </a:rPr>
              <a:t>    </a:t>
            </a:r>
          </a:p>
          <a:p>
            <a:pPr indent="0" lvl="0" marL="0" rtl="0">
              <a:spcBef>
                <a:spcPts val="0"/>
              </a:spcBef>
              <a:buNone/>
            </a:pPr>
            <a:r>
              <a:rPr b="1" lang="en-US" sz="1800">
                <a:solidFill>
                  <a:srgbClr val="00FFFF"/>
                </a:solidFill>
                <a:latin typeface="Arial"/>
                <a:ea typeface="Arial"/>
                <a:cs typeface="Arial"/>
                <a:sym typeface="Arial"/>
              </a:rPr>
              <a:t>    MOVE R01, R02</a:t>
            </a:r>
          </a:p>
          <a:p>
            <a:pPr indent="-317500" lvl="0" marL="457200" rtl="0">
              <a:spcBef>
                <a:spcPts val="0"/>
              </a:spcBef>
              <a:buSzPct val="100000"/>
              <a:buFont typeface="Arial"/>
              <a:buAutoNum type="arabicPeriod"/>
            </a:pPr>
            <a:r>
              <a:rPr lang="en-US" sz="1400">
                <a:latin typeface="Arial"/>
                <a:ea typeface="Arial"/>
                <a:cs typeface="Arial"/>
                <a:sym typeface="Arial"/>
              </a:rPr>
              <a:t>PCout, MARin, READ, SELECT 1, ADD, Zin</a:t>
            </a:r>
          </a:p>
          <a:p>
            <a:pPr indent="-317500" lvl="0" marL="457200" rtl="0">
              <a:spcBef>
                <a:spcPts val="0"/>
              </a:spcBef>
              <a:buSzPct val="100000"/>
              <a:buFont typeface="Arial"/>
              <a:buAutoNum type="arabicPeriod"/>
            </a:pPr>
            <a:r>
              <a:rPr lang="en-US" sz="1400">
                <a:latin typeface="Arial"/>
                <a:ea typeface="Arial"/>
                <a:cs typeface="Arial"/>
                <a:sym typeface="Arial"/>
              </a:rPr>
              <a:t>Zout, PCin, Yin, WMFC</a:t>
            </a:r>
          </a:p>
          <a:p>
            <a:pPr indent="-317500" lvl="0" marL="457200" rtl="0">
              <a:spcBef>
                <a:spcPts val="0"/>
              </a:spcBef>
              <a:buSzPct val="100000"/>
              <a:buFont typeface="Arial"/>
              <a:buAutoNum type="arabicPeriod"/>
            </a:pPr>
            <a:r>
              <a:rPr lang="en-US" sz="1400">
                <a:latin typeface="Arial"/>
                <a:ea typeface="Arial"/>
                <a:cs typeface="Arial"/>
                <a:sym typeface="Arial"/>
              </a:rPr>
              <a:t>MDRout, IRin</a:t>
            </a:r>
          </a:p>
          <a:p>
            <a:pPr indent="-317500" lvl="0" marL="457200" rtl="0">
              <a:spcBef>
                <a:spcPts val="0"/>
              </a:spcBef>
              <a:buSzPct val="100000"/>
              <a:buFont typeface="Arial"/>
              <a:buAutoNum type="arabicPeriod"/>
            </a:pPr>
            <a:r>
              <a:rPr lang="en-US" sz="1400">
                <a:latin typeface="Arial"/>
                <a:ea typeface="Arial"/>
                <a:cs typeface="Arial"/>
                <a:sym typeface="Arial"/>
              </a:rPr>
              <a:t>R01out, R02in, END</a:t>
            </a:r>
          </a:p>
          <a:p>
            <a:pPr indent="0" lvl="0" marL="0" rtl="0">
              <a:spcBef>
                <a:spcPts val="0"/>
              </a:spcBef>
              <a:buNone/>
            </a:pPr>
            <a:r>
              <a:t/>
            </a:r>
            <a:endParaRPr sz="1400">
              <a:latin typeface="Arial"/>
              <a:ea typeface="Arial"/>
              <a:cs typeface="Arial"/>
              <a:sym typeface="Arial"/>
            </a:endParaRPr>
          </a:p>
          <a:p>
            <a:pPr indent="-69850" lvl="0" marL="0" rtl="0">
              <a:spcBef>
                <a:spcPts val="0"/>
              </a:spcBef>
              <a:buClr>
                <a:schemeClr val="dk1"/>
              </a:buClr>
              <a:buSzPct val="61111"/>
              <a:buFont typeface="Arial"/>
              <a:buNone/>
            </a:pPr>
            <a:r>
              <a:rPr b="1" lang="en-US" sz="1800">
                <a:solidFill>
                  <a:srgbClr val="00FFFF"/>
                </a:solidFill>
                <a:latin typeface="Arial"/>
                <a:ea typeface="Arial"/>
                <a:cs typeface="Arial"/>
                <a:sym typeface="Arial"/>
              </a:rPr>
              <a:t>    HALT</a:t>
            </a:r>
          </a:p>
          <a:p>
            <a:pPr indent="-317500" lvl="0" marL="457200" rtl="0">
              <a:spcBef>
                <a:spcPts val="0"/>
              </a:spcBef>
              <a:buSzPct val="100000"/>
              <a:buFont typeface="Arial"/>
              <a:buAutoNum type="arabicPeriod"/>
            </a:pPr>
            <a:r>
              <a:rPr lang="en-US" sz="1400">
                <a:latin typeface="Arial"/>
                <a:ea typeface="Arial"/>
                <a:cs typeface="Arial"/>
                <a:sym typeface="Arial"/>
              </a:rPr>
              <a:t>PCout, MARin, READ, SELECT 1, ADD, Zin</a:t>
            </a:r>
          </a:p>
          <a:p>
            <a:pPr indent="-317500" lvl="0" marL="457200" rtl="0">
              <a:spcBef>
                <a:spcPts val="0"/>
              </a:spcBef>
              <a:buSzPct val="100000"/>
              <a:buFont typeface="Arial"/>
              <a:buAutoNum type="arabicPeriod"/>
            </a:pPr>
            <a:r>
              <a:rPr lang="en-US" sz="1400">
                <a:latin typeface="Arial"/>
                <a:ea typeface="Arial"/>
                <a:cs typeface="Arial"/>
                <a:sym typeface="Arial"/>
              </a:rPr>
              <a:t>Zout, PCin, Yin, WMFC</a:t>
            </a:r>
          </a:p>
          <a:p>
            <a:pPr indent="-317500" lvl="0" marL="457200" rtl="0">
              <a:spcBef>
                <a:spcPts val="0"/>
              </a:spcBef>
              <a:buSzPct val="100000"/>
              <a:buFont typeface="Arial"/>
              <a:buAutoNum type="arabicPeriod"/>
            </a:pPr>
            <a:r>
              <a:rPr lang="en-US" sz="1400">
                <a:latin typeface="Arial"/>
                <a:ea typeface="Arial"/>
                <a:cs typeface="Arial"/>
                <a:sym typeface="Arial"/>
              </a:rPr>
              <a:t>MDRout, IRin</a:t>
            </a:r>
          </a:p>
          <a:p>
            <a:pPr indent="-317500" lvl="0" marL="457200">
              <a:spcBef>
                <a:spcPts val="0"/>
              </a:spcBef>
              <a:buSzPct val="100000"/>
              <a:buFont typeface="Arial"/>
              <a:buAutoNum type="arabicPeriod"/>
            </a:pPr>
            <a:r>
              <a:rPr lang="en-US" sz="1400">
                <a:latin typeface="Arial"/>
                <a:ea typeface="Arial"/>
                <a:cs typeface="Arial"/>
                <a:sym typeface="Arial"/>
              </a:rPr>
              <a:t>HLT,END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914400" y="512762"/>
            <a:ext cx="7772400" cy="9144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400" u="none" cap="none" strike="noStrike">
                <a:solidFill>
                  <a:srgbClr val="C1EDFF"/>
                </a:solidFill>
                <a:latin typeface="Open Sans"/>
                <a:ea typeface="Open Sans"/>
                <a:cs typeface="Open Sans"/>
                <a:sym typeface="Open Sans"/>
              </a:rPr>
              <a:t>Introduction</a:t>
            </a:r>
          </a:p>
        </p:txBody>
      </p:sp>
      <p:sp>
        <p:nvSpPr>
          <p:cNvPr id="155" name="Shape 155"/>
          <p:cNvSpPr txBox="1"/>
          <p:nvPr>
            <p:ph idx="1" type="body"/>
          </p:nvPr>
        </p:nvSpPr>
        <p:spPr>
          <a:xfrm>
            <a:off x="533400" y="1447800"/>
            <a:ext cx="8458200" cy="5410200"/>
          </a:xfrm>
          <a:prstGeom prst="rect">
            <a:avLst/>
          </a:prstGeom>
          <a:noFill/>
          <a:ln>
            <a:noFill/>
          </a:ln>
        </p:spPr>
        <p:txBody>
          <a:bodyPr anchorCtr="0" anchor="t" bIns="45700" lIns="91425" rIns="91425" tIns="45700">
            <a:noAutofit/>
          </a:bodyPr>
          <a:lstStyle/>
          <a:p>
            <a:pPr indent="-347663" lvl="0" marL="411163" marR="0" rtl="0" algn="l">
              <a:spcBef>
                <a:spcPts val="0"/>
              </a:spcBef>
              <a:spcAft>
                <a:spcPts val="0"/>
              </a:spcAft>
              <a:buClr>
                <a:schemeClr val="lt2"/>
              </a:buClr>
              <a:buSzPct val="95000"/>
              <a:buFont typeface="Noto Sans Symbols"/>
              <a:buChar char="▪"/>
            </a:pPr>
            <a:r>
              <a:rPr b="0" i="0" lang="en-US" sz="2400" u="none" cap="none" strike="noStrike">
                <a:solidFill>
                  <a:schemeClr val="lt1"/>
                </a:solidFill>
                <a:latin typeface="Open Sans"/>
                <a:ea typeface="Open Sans"/>
                <a:cs typeface="Open Sans"/>
                <a:sym typeface="Open Sans"/>
              </a:rPr>
              <a:t>SHAKTIMAAN is a highly advanced computerized A.I. to manage almost everything, especially matters related to technology, in day to day needs in home.</a:t>
            </a:r>
          </a:p>
          <a:p>
            <a:pPr indent="-347663" lvl="0" marL="411163" marR="0" rtl="0" algn="l">
              <a:spcBef>
                <a:spcPts val="700"/>
              </a:spcBef>
              <a:spcAft>
                <a:spcPts val="0"/>
              </a:spcAft>
              <a:buClr>
                <a:schemeClr val="lt2"/>
              </a:buClr>
              <a:buSzPct val="25000"/>
              <a:buFont typeface="Noto Sans Symbols"/>
              <a:buNone/>
            </a:pPr>
            <a:r>
              <a:rPr b="0" i="0" lang="en-US" sz="2400" u="none" cap="none" strike="noStrike">
                <a:solidFill>
                  <a:schemeClr val="lt1"/>
                </a:solidFill>
                <a:latin typeface="Open Sans"/>
                <a:ea typeface="Open Sans"/>
                <a:cs typeface="Open Sans"/>
                <a:sym typeface="Open Sans"/>
              </a:rPr>
              <a:t>	He uses all the technology around him, provided that he is connected with it. He takes care of the house and maintains security and takes preventive measures at the time of emergency.</a:t>
            </a:r>
          </a:p>
          <a:p>
            <a:pPr indent="-347663" lvl="0" marL="411163" marR="0" rtl="0" algn="l">
              <a:spcBef>
                <a:spcPts val="700"/>
              </a:spcBef>
              <a:spcAft>
                <a:spcPts val="0"/>
              </a:spcAft>
              <a:buClr>
                <a:schemeClr val="lt2"/>
              </a:buClr>
              <a:buSzPct val="25000"/>
              <a:buFont typeface="Noto Sans Symbols"/>
              <a:buNone/>
            </a:pPr>
            <a:r>
              <a:rPr b="0" i="0" lang="en-US" sz="2400" u="none" cap="none" strike="noStrike">
                <a:solidFill>
                  <a:schemeClr val="lt1"/>
                </a:solidFill>
                <a:latin typeface="Open Sans"/>
                <a:ea typeface="Open Sans"/>
                <a:cs typeface="Open Sans"/>
                <a:sym typeface="Open Sans"/>
              </a:rPr>
              <a:t>  He takes care of daily works like lights on/off, air conditioning, microwave, reminders, water closet, irrigation, entertainment, etc.</a:t>
            </a:r>
          </a:p>
          <a:p>
            <a:pPr indent="-347663" lvl="0" marL="411163" marR="0" rtl="0" algn="l">
              <a:spcBef>
                <a:spcPts val="700"/>
              </a:spcBef>
              <a:spcAft>
                <a:spcPts val="0"/>
              </a:spcAft>
              <a:buClr>
                <a:schemeClr val="lt2"/>
              </a:buClr>
              <a:buSzPct val="25000"/>
              <a:buFont typeface="Noto Sans Symbols"/>
              <a:buNone/>
            </a:pPr>
            <a:r>
              <a:rPr b="0" i="0" lang="en-US" sz="2400" u="none" cap="none" strike="noStrike">
                <a:solidFill>
                  <a:schemeClr val="lt1"/>
                </a:solidFill>
                <a:latin typeface="Open Sans"/>
                <a:ea typeface="Open Sans"/>
                <a:cs typeface="Open Sans"/>
                <a:sym typeface="Open Sans"/>
              </a:rPr>
              <a:t>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idx="1" type="body"/>
          </p:nvPr>
        </p:nvSpPr>
        <p:spPr>
          <a:xfrm>
            <a:off x="0" y="0"/>
            <a:ext cx="4503000" cy="6858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b="1" lang="en-US" sz="1800">
                <a:solidFill>
                  <a:srgbClr val="00FFFF"/>
                </a:solidFill>
                <a:latin typeface="Arial"/>
                <a:ea typeface="Arial"/>
                <a:cs typeface="Arial"/>
                <a:sym typeface="Arial"/>
              </a:rPr>
              <a:t>WATERCLOSET R01</a:t>
            </a:r>
          </a:p>
          <a:p>
            <a:pPr indent="-317500" lvl="0" marL="457200">
              <a:spcBef>
                <a:spcPts val="0"/>
              </a:spcBef>
              <a:buSzPct val="100000"/>
              <a:buFont typeface="Arial"/>
              <a:buAutoNum type="arabicPeriod"/>
            </a:pPr>
            <a:r>
              <a:rPr lang="en-US" sz="1400">
                <a:latin typeface="Arial"/>
                <a:ea typeface="Arial"/>
                <a:cs typeface="Arial"/>
                <a:sym typeface="Arial"/>
              </a:rPr>
              <a:t>PCout, MARin, READ, SELECT 1, ADD, Zin</a:t>
            </a:r>
          </a:p>
          <a:p>
            <a:pPr indent="-317500" lvl="0" marL="457200">
              <a:spcBef>
                <a:spcPts val="0"/>
              </a:spcBef>
              <a:buSzPct val="100000"/>
              <a:buFont typeface="Arial"/>
              <a:buAutoNum type="arabicPeriod"/>
            </a:pPr>
            <a:r>
              <a:rPr lang="en-US" sz="1400">
                <a:latin typeface="Arial"/>
                <a:ea typeface="Arial"/>
                <a:cs typeface="Arial"/>
                <a:sym typeface="Arial"/>
              </a:rPr>
              <a:t>Zout, PCin, Yin, WMFC</a:t>
            </a:r>
          </a:p>
          <a:p>
            <a:pPr indent="-317500" lvl="0" marL="457200">
              <a:spcBef>
                <a:spcPts val="0"/>
              </a:spcBef>
              <a:buSzPct val="100000"/>
              <a:buFont typeface="Arial"/>
              <a:buAutoNum type="arabicPeriod"/>
            </a:pPr>
            <a:r>
              <a:rPr lang="en-US" sz="1400">
                <a:latin typeface="Arial"/>
                <a:ea typeface="Arial"/>
                <a:cs typeface="Arial"/>
                <a:sym typeface="Arial"/>
              </a:rPr>
              <a:t>MDRout, IRin</a:t>
            </a:r>
          </a:p>
          <a:p>
            <a:pPr indent="-317500" lvl="0" marL="457200">
              <a:spcBef>
                <a:spcPts val="0"/>
              </a:spcBef>
              <a:buSzPct val="100000"/>
              <a:buFont typeface="Arial"/>
              <a:buAutoNum type="arabicPeriod"/>
            </a:pPr>
            <a:r>
              <a:rPr lang="en-US" sz="1400">
                <a:latin typeface="Arial"/>
                <a:ea typeface="Arial"/>
                <a:cs typeface="Arial"/>
                <a:sym typeface="Arial"/>
              </a:rPr>
              <a:t>R01out, Yin, SELECT 25, CMP</a:t>
            </a:r>
          </a:p>
          <a:p>
            <a:pPr indent="-317500" lvl="0" marL="457200">
              <a:spcBef>
                <a:spcPts val="0"/>
              </a:spcBef>
              <a:buSzPct val="100000"/>
              <a:buFont typeface="Arial"/>
              <a:buAutoNum type="arabicPeriod"/>
            </a:pPr>
            <a:r>
              <a:rPr lang="en-US" sz="1400">
                <a:latin typeface="Arial"/>
                <a:ea typeface="Arial"/>
                <a:cs typeface="Arial"/>
                <a:sym typeface="Arial"/>
              </a:rPr>
              <a:t>IF PFLAG = 1 THEN IN, SELECT Y, SUB, Zin</a:t>
            </a:r>
          </a:p>
          <a:p>
            <a:pPr indent="-317500" lvl="0" marL="457200">
              <a:spcBef>
                <a:spcPts val="0"/>
              </a:spcBef>
              <a:buSzPct val="100000"/>
              <a:buFont typeface="Arial"/>
              <a:buAutoNum type="arabicPeriod"/>
            </a:pPr>
            <a:r>
              <a:rPr lang="en-US" sz="1400">
                <a:latin typeface="Arial"/>
                <a:ea typeface="Arial"/>
                <a:cs typeface="Arial"/>
                <a:sym typeface="Arial"/>
              </a:rPr>
              <a:t>Zout, R01in, END</a:t>
            </a:r>
          </a:p>
          <a:p>
            <a:pPr indent="-317500" lvl="0" marL="457200">
              <a:spcBef>
                <a:spcPts val="0"/>
              </a:spcBef>
              <a:buSzPct val="100000"/>
              <a:buFont typeface="Arial"/>
              <a:buAutoNum type="arabicPeriod"/>
            </a:pPr>
            <a:r>
              <a:rPr lang="en-US" sz="1400">
                <a:latin typeface="Arial"/>
                <a:ea typeface="Arial"/>
                <a:cs typeface="Arial"/>
                <a:sym typeface="Arial"/>
              </a:rPr>
              <a:t>IF NFLAG = 1 THEN IN, SELECT Y, ADD, Zin</a:t>
            </a:r>
          </a:p>
          <a:p>
            <a:pPr indent="-317500" lvl="0" marL="457200" rtl="0">
              <a:spcBef>
                <a:spcPts val="0"/>
              </a:spcBef>
              <a:buSzPct val="100000"/>
              <a:buFont typeface="Arial"/>
              <a:buAutoNum type="arabicPeriod"/>
            </a:pPr>
            <a:r>
              <a:rPr lang="en-US" sz="1400">
                <a:latin typeface="Arial"/>
                <a:ea typeface="Arial"/>
                <a:cs typeface="Arial"/>
                <a:sym typeface="Arial"/>
              </a:rPr>
              <a:t>Zout, R01in, END</a:t>
            </a:r>
          </a:p>
          <a:p>
            <a:pPr indent="0" lvl="0" marL="0" rtl="0">
              <a:spcBef>
                <a:spcPts val="0"/>
              </a:spcBef>
              <a:buNone/>
            </a:pPr>
            <a:r>
              <a:t/>
            </a:r>
            <a:endParaRPr sz="1400">
              <a:latin typeface="Arial"/>
              <a:ea typeface="Arial"/>
              <a:cs typeface="Arial"/>
              <a:sym typeface="Arial"/>
            </a:endParaRPr>
          </a:p>
          <a:p>
            <a:pPr indent="-69850" lvl="0" marL="0" rtl="0">
              <a:spcBef>
                <a:spcPts val="0"/>
              </a:spcBef>
              <a:buClr>
                <a:schemeClr val="dk1"/>
              </a:buClr>
              <a:buSzPct val="61111"/>
              <a:buFont typeface="Arial"/>
              <a:buNone/>
            </a:pPr>
            <a:r>
              <a:rPr b="1" lang="en-US" sz="1800">
                <a:solidFill>
                  <a:srgbClr val="00FFFF"/>
                </a:solidFill>
                <a:latin typeface="Arial"/>
                <a:ea typeface="Arial"/>
                <a:cs typeface="Arial"/>
                <a:sym typeface="Arial"/>
              </a:rPr>
              <a:t>    INFO</a:t>
            </a:r>
          </a:p>
          <a:p>
            <a:pPr indent="-317500" lvl="0" marL="457200" rtl="0">
              <a:spcBef>
                <a:spcPts val="0"/>
              </a:spcBef>
              <a:buSzPct val="100000"/>
              <a:buFont typeface="Arial"/>
              <a:buAutoNum type="arabicPeriod"/>
            </a:pPr>
            <a:r>
              <a:rPr lang="en-US" sz="1400">
                <a:latin typeface="Arial"/>
                <a:ea typeface="Arial"/>
                <a:cs typeface="Arial"/>
                <a:sym typeface="Arial"/>
              </a:rPr>
              <a:t>PCout, MARin, READ, SELECT 1, ADD, Zin</a:t>
            </a:r>
          </a:p>
          <a:p>
            <a:pPr indent="-317500" lvl="0" marL="457200" rtl="0">
              <a:spcBef>
                <a:spcPts val="0"/>
              </a:spcBef>
              <a:buSzPct val="100000"/>
              <a:buFont typeface="Arial"/>
              <a:buAutoNum type="arabicPeriod"/>
            </a:pPr>
            <a:r>
              <a:rPr lang="en-US" sz="1400">
                <a:latin typeface="Arial"/>
                <a:ea typeface="Arial"/>
                <a:cs typeface="Arial"/>
                <a:sym typeface="Arial"/>
              </a:rPr>
              <a:t>Zout, PCin, Yin, WMFC</a:t>
            </a:r>
          </a:p>
          <a:p>
            <a:pPr indent="-317500" lvl="0" marL="457200" rtl="0">
              <a:spcBef>
                <a:spcPts val="0"/>
              </a:spcBef>
              <a:buSzPct val="100000"/>
              <a:buFont typeface="Arial"/>
              <a:buAutoNum type="arabicPeriod"/>
            </a:pPr>
            <a:r>
              <a:rPr lang="en-US" sz="1400">
                <a:latin typeface="Arial"/>
                <a:ea typeface="Arial"/>
                <a:cs typeface="Arial"/>
                <a:sym typeface="Arial"/>
              </a:rPr>
              <a:t>MDRout, IRin</a:t>
            </a:r>
          </a:p>
          <a:p>
            <a:pPr indent="-317500" lvl="0" marL="457200" rtl="0">
              <a:spcBef>
                <a:spcPts val="0"/>
              </a:spcBef>
              <a:buSzPct val="100000"/>
              <a:buFont typeface="Arial"/>
              <a:buAutoNum type="arabicPeriod"/>
            </a:pPr>
            <a:r>
              <a:rPr lang="en-US" sz="1400">
                <a:latin typeface="Arial"/>
                <a:ea typeface="Arial"/>
                <a:cs typeface="Arial"/>
                <a:sym typeface="Arial"/>
              </a:rPr>
              <a:t>IN, SELECT 1, CMP</a:t>
            </a:r>
          </a:p>
          <a:p>
            <a:pPr indent="-317500" lvl="0" marL="457200" rtl="0">
              <a:spcBef>
                <a:spcPts val="0"/>
              </a:spcBef>
              <a:buSzPct val="100000"/>
              <a:buFont typeface="Arial"/>
              <a:buAutoNum type="arabicPeriod"/>
            </a:pPr>
            <a:r>
              <a:rPr lang="en-US" sz="1400">
                <a:latin typeface="Arial"/>
                <a:ea typeface="Arial"/>
                <a:cs typeface="Arial"/>
                <a:sym typeface="Arial"/>
              </a:rPr>
              <a:t>IF ZFLAG = 1 THEN OUT, END</a:t>
            </a:r>
          </a:p>
          <a:p>
            <a:pPr indent="-317500" lvl="0" marL="457200" rtl="0">
              <a:spcBef>
                <a:spcPts val="0"/>
              </a:spcBef>
              <a:buSzPct val="100000"/>
              <a:buFont typeface="Arial"/>
              <a:buAutoNum type="arabicPeriod"/>
            </a:pPr>
            <a:r>
              <a:rPr lang="en-US" sz="1400">
                <a:latin typeface="Arial"/>
                <a:ea typeface="Arial"/>
                <a:cs typeface="Arial"/>
                <a:sym typeface="Arial"/>
              </a:rPr>
              <a:t>SELECT 2, CMP, IF ZFLAG = 1 THEN OUT, END</a:t>
            </a:r>
          </a:p>
          <a:p>
            <a:pPr indent="-317500" lvl="0" marL="457200" rtl="0">
              <a:spcBef>
                <a:spcPts val="0"/>
              </a:spcBef>
              <a:buSzPct val="100000"/>
              <a:buFont typeface="Arial"/>
              <a:buAutoNum type="arabicPeriod"/>
            </a:pPr>
            <a:r>
              <a:rPr lang="en-US" sz="1400">
                <a:latin typeface="Arial"/>
                <a:ea typeface="Arial"/>
                <a:cs typeface="Arial"/>
                <a:sym typeface="Arial"/>
              </a:rPr>
              <a:t>OUT, END</a:t>
            </a:r>
          </a:p>
          <a:p>
            <a:pPr indent="-69850" lvl="0" marL="0" rtl="0">
              <a:spcBef>
                <a:spcPts val="0"/>
              </a:spcBef>
              <a:buClr>
                <a:schemeClr val="dk1"/>
              </a:buClr>
              <a:buSzPct val="61111"/>
              <a:buFont typeface="Arial"/>
              <a:buNone/>
            </a:pPr>
            <a:r>
              <a:rPr b="1" lang="en-US" sz="1800">
                <a:solidFill>
                  <a:srgbClr val="00FFFF"/>
                </a:solidFill>
                <a:latin typeface="Arial"/>
                <a:ea typeface="Arial"/>
                <a:cs typeface="Arial"/>
                <a:sym typeface="Arial"/>
              </a:rPr>
              <a:t>    IRRIGATION</a:t>
            </a:r>
          </a:p>
          <a:p>
            <a:pPr indent="-317500" lvl="0" marL="457200" rtl="0">
              <a:spcBef>
                <a:spcPts val="0"/>
              </a:spcBef>
              <a:buSzPct val="100000"/>
              <a:buFont typeface="Arial"/>
              <a:buAutoNum type="arabicPeriod"/>
            </a:pPr>
            <a:r>
              <a:rPr lang="en-US" sz="1400">
                <a:latin typeface="Arial"/>
                <a:ea typeface="Arial"/>
                <a:cs typeface="Arial"/>
                <a:sym typeface="Arial"/>
              </a:rPr>
              <a:t>PCout, MARin, READ, SELECT 1, ADD, Zin</a:t>
            </a:r>
          </a:p>
          <a:p>
            <a:pPr indent="-317500" lvl="0" marL="457200" rtl="0">
              <a:spcBef>
                <a:spcPts val="0"/>
              </a:spcBef>
              <a:buSzPct val="100000"/>
              <a:buFont typeface="Arial"/>
              <a:buAutoNum type="arabicPeriod"/>
            </a:pPr>
            <a:r>
              <a:rPr lang="en-US" sz="1400">
                <a:latin typeface="Arial"/>
                <a:ea typeface="Arial"/>
                <a:cs typeface="Arial"/>
                <a:sym typeface="Arial"/>
              </a:rPr>
              <a:t>Zout, PCin, Yin, WMFC</a:t>
            </a:r>
          </a:p>
          <a:p>
            <a:pPr indent="-317500" lvl="0" marL="457200" rtl="0">
              <a:spcBef>
                <a:spcPts val="0"/>
              </a:spcBef>
              <a:buSzPct val="100000"/>
              <a:buFont typeface="Arial"/>
              <a:buAutoNum type="arabicPeriod"/>
            </a:pPr>
            <a:r>
              <a:rPr lang="en-US" sz="1400">
                <a:latin typeface="Arial"/>
                <a:ea typeface="Arial"/>
                <a:cs typeface="Arial"/>
                <a:sym typeface="Arial"/>
              </a:rPr>
              <a:t>MDRout, IRin</a:t>
            </a:r>
          </a:p>
          <a:p>
            <a:pPr indent="-317500" lvl="0" marL="457200" rtl="0">
              <a:spcBef>
                <a:spcPts val="0"/>
              </a:spcBef>
              <a:buSzPct val="100000"/>
              <a:buFont typeface="Arial"/>
              <a:buAutoNum type="arabicPeriod"/>
            </a:pPr>
            <a:r>
              <a:rPr lang="en-US" sz="1400">
                <a:latin typeface="Arial"/>
                <a:ea typeface="Arial"/>
                <a:cs typeface="Arial"/>
                <a:sym typeface="Arial"/>
              </a:rPr>
              <a:t>IN, SELECT 2, CMP</a:t>
            </a:r>
          </a:p>
          <a:p>
            <a:pPr indent="-317500" lvl="0" marL="457200" rtl="0">
              <a:spcBef>
                <a:spcPts val="0"/>
              </a:spcBef>
              <a:buSzPct val="100000"/>
              <a:buFont typeface="Arial"/>
              <a:buAutoNum type="arabicPeriod"/>
            </a:pPr>
            <a:r>
              <a:rPr lang="en-US" sz="1400">
                <a:latin typeface="Arial"/>
                <a:ea typeface="Arial"/>
                <a:cs typeface="Arial"/>
                <a:sym typeface="Arial"/>
              </a:rPr>
              <a:t>IF ZFLAG = 1 THEN OUT END</a:t>
            </a:r>
          </a:p>
          <a:p>
            <a:pPr indent="-317500" lvl="0" marL="457200" rtl="0">
              <a:spcBef>
                <a:spcPts val="0"/>
              </a:spcBef>
              <a:buSzPct val="100000"/>
              <a:buFont typeface="Arial"/>
              <a:buAutoNum type="arabicPeriod"/>
            </a:pPr>
            <a:r>
              <a:rPr lang="en-US" sz="1400">
                <a:latin typeface="Arial"/>
                <a:ea typeface="Arial"/>
                <a:cs typeface="Arial"/>
                <a:sym typeface="Arial"/>
              </a:rPr>
              <a:t>OUT END</a:t>
            </a:r>
          </a:p>
        </p:txBody>
      </p:sp>
      <p:sp>
        <p:nvSpPr>
          <p:cNvPr id="276" name="Shape 276"/>
          <p:cNvSpPr txBox="1"/>
          <p:nvPr>
            <p:ph idx="2" type="body"/>
          </p:nvPr>
        </p:nvSpPr>
        <p:spPr>
          <a:xfrm>
            <a:off x="4503000" y="0"/>
            <a:ext cx="4655400" cy="6858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b="1" lang="en-US" sz="1800">
                <a:solidFill>
                  <a:srgbClr val="00FFFF"/>
                </a:solidFill>
                <a:latin typeface="Arial"/>
                <a:ea typeface="Arial"/>
                <a:cs typeface="Arial"/>
                <a:sym typeface="Arial"/>
              </a:rPr>
              <a:t>KITCHEN</a:t>
            </a:r>
          </a:p>
          <a:p>
            <a:pPr indent="-317500" lvl="0" marL="457200">
              <a:spcBef>
                <a:spcPts val="0"/>
              </a:spcBef>
              <a:buSzPct val="100000"/>
              <a:buFont typeface="Arial"/>
              <a:buAutoNum type="arabicPeriod"/>
            </a:pPr>
            <a:r>
              <a:rPr lang="en-US" sz="1400">
                <a:latin typeface="Arial"/>
                <a:ea typeface="Arial"/>
                <a:cs typeface="Arial"/>
                <a:sym typeface="Arial"/>
              </a:rPr>
              <a:t>PCout, MARin, READ, SELECT 1, ADD, Zin</a:t>
            </a:r>
          </a:p>
          <a:p>
            <a:pPr indent="-317500" lvl="0" marL="457200">
              <a:spcBef>
                <a:spcPts val="0"/>
              </a:spcBef>
              <a:buSzPct val="100000"/>
              <a:buFont typeface="Arial"/>
              <a:buAutoNum type="arabicPeriod"/>
            </a:pPr>
            <a:r>
              <a:rPr lang="en-US" sz="1400">
                <a:latin typeface="Arial"/>
                <a:ea typeface="Arial"/>
                <a:cs typeface="Arial"/>
                <a:sym typeface="Arial"/>
              </a:rPr>
              <a:t>Zout, PCin, Yin, WMFC</a:t>
            </a:r>
          </a:p>
          <a:p>
            <a:pPr indent="-317500" lvl="0" marL="457200">
              <a:spcBef>
                <a:spcPts val="0"/>
              </a:spcBef>
              <a:buSzPct val="100000"/>
              <a:buFont typeface="Arial"/>
              <a:buAutoNum type="arabicPeriod"/>
            </a:pPr>
            <a:r>
              <a:rPr lang="en-US" sz="1400">
                <a:latin typeface="Arial"/>
                <a:ea typeface="Arial"/>
                <a:cs typeface="Arial"/>
                <a:sym typeface="Arial"/>
              </a:rPr>
              <a:t>MDRout, IRin</a:t>
            </a:r>
          </a:p>
          <a:p>
            <a:pPr indent="-317500" lvl="0" marL="457200">
              <a:spcBef>
                <a:spcPts val="0"/>
              </a:spcBef>
              <a:buSzPct val="100000"/>
              <a:buFont typeface="Arial"/>
              <a:buAutoNum type="arabicPeriod"/>
            </a:pPr>
            <a:r>
              <a:rPr lang="en-US" sz="1400">
                <a:latin typeface="Arial"/>
                <a:ea typeface="Arial"/>
                <a:cs typeface="Arial"/>
                <a:sym typeface="Arial"/>
              </a:rPr>
              <a:t>IN, SELECT 2, CMP</a:t>
            </a:r>
          </a:p>
          <a:p>
            <a:pPr indent="-317500" lvl="0" marL="457200">
              <a:spcBef>
                <a:spcPts val="0"/>
              </a:spcBef>
              <a:buSzPct val="100000"/>
              <a:buFont typeface="Arial"/>
              <a:buAutoNum type="arabicPeriod"/>
            </a:pPr>
            <a:r>
              <a:rPr lang="en-US" sz="1400">
                <a:latin typeface="Arial"/>
                <a:ea typeface="Arial"/>
                <a:cs typeface="Arial"/>
                <a:sym typeface="Arial"/>
              </a:rPr>
              <a:t>IF ZFLAG = 1 THEN OUT END</a:t>
            </a:r>
          </a:p>
          <a:p>
            <a:pPr indent="-317500" lvl="0" marL="457200" rtl="0">
              <a:spcBef>
                <a:spcPts val="0"/>
              </a:spcBef>
              <a:buSzPct val="100000"/>
              <a:buFont typeface="Arial"/>
              <a:buAutoNum type="arabicPeriod"/>
            </a:pPr>
            <a:r>
              <a:rPr lang="en-US" sz="1400">
                <a:latin typeface="Arial"/>
                <a:ea typeface="Arial"/>
                <a:cs typeface="Arial"/>
                <a:sym typeface="Arial"/>
              </a:rPr>
              <a:t>OUT END</a:t>
            </a:r>
          </a:p>
          <a:p>
            <a:pPr indent="0" lvl="0" marL="0" rtl="0">
              <a:spcBef>
                <a:spcPts val="0"/>
              </a:spcBef>
              <a:buNone/>
            </a:pPr>
            <a:r>
              <a:t/>
            </a:r>
            <a:endParaRPr sz="1400">
              <a:latin typeface="Arial"/>
              <a:ea typeface="Arial"/>
              <a:cs typeface="Arial"/>
              <a:sym typeface="Arial"/>
            </a:endParaRPr>
          </a:p>
          <a:p>
            <a:pPr indent="-69850" lvl="0" marL="0" rtl="0">
              <a:spcBef>
                <a:spcPts val="0"/>
              </a:spcBef>
              <a:buClr>
                <a:schemeClr val="dk1"/>
              </a:buClr>
              <a:buSzPct val="61111"/>
              <a:buFont typeface="Arial"/>
              <a:buNone/>
            </a:pPr>
            <a:r>
              <a:rPr b="1" lang="en-US" sz="1800">
                <a:solidFill>
                  <a:srgbClr val="00FFFF"/>
                </a:solidFill>
                <a:latin typeface="Arial"/>
                <a:ea typeface="Arial"/>
                <a:cs typeface="Arial"/>
                <a:sym typeface="Arial"/>
              </a:rPr>
              <a:t>    SETTINGS R01</a:t>
            </a:r>
          </a:p>
          <a:p>
            <a:pPr indent="-317500" lvl="0" marL="457200" rtl="0">
              <a:spcBef>
                <a:spcPts val="0"/>
              </a:spcBef>
              <a:buSzPct val="100000"/>
              <a:buFont typeface="Arial"/>
              <a:buAutoNum type="arabicPeriod"/>
            </a:pPr>
            <a:r>
              <a:rPr lang="en-US" sz="1400">
                <a:latin typeface="Arial"/>
                <a:ea typeface="Arial"/>
                <a:cs typeface="Arial"/>
                <a:sym typeface="Arial"/>
              </a:rPr>
              <a:t>PCout, MARin, READ, SELECT 1, ADD, Zin</a:t>
            </a:r>
          </a:p>
          <a:p>
            <a:pPr indent="-317500" lvl="0" marL="457200" rtl="0">
              <a:spcBef>
                <a:spcPts val="0"/>
              </a:spcBef>
              <a:buSzPct val="100000"/>
              <a:buFont typeface="Arial"/>
              <a:buAutoNum type="arabicPeriod"/>
            </a:pPr>
            <a:r>
              <a:rPr lang="en-US" sz="1400">
                <a:latin typeface="Arial"/>
                <a:ea typeface="Arial"/>
                <a:cs typeface="Arial"/>
                <a:sym typeface="Arial"/>
              </a:rPr>
              <a:t>Zout, PCin, Yin, WMFC</a:t>
            </a:r>
          </a:p>
          <a:p>
            <a:pPr indent="-317500" lvl="0" marL="457200" rtl="0">
              <a:spcBef>
                <a:spcPts val="0"/>
              </a:spcBef>
              <a:buSzPct val="100000"/>
              <a:buFont typeface="Arial"/>
              <a:buAutoNum type="arabicPeriod"/>
            </a:pPr>
            <a:r>
              <a:rPr lang="en-US" sz="1400">
                <a:latin typeface="Arial"/>
                <a:ea typeface="Arial"/>
                <a:cs typeface="Arial"/>
                <a:sym typeface="Arial"/>
              </a:rPr>
              <a:t>MDRout, IRin</a:t>
            </a:r>
          </a:p>
          <a:p>
            <a:pPr indent="-317500" lvl="0" marL="457200" rtl="0">
              <a:spcBef>
                <a:spcPts val="0"/>
              </a:spcBef>
              <a:buSzPct val="100000"/>
              <a:buFont typeface="Arial"/>
              <a:buAutoNum type="arabicPeriod"/>
            </a:pPr>
            <a:r>
              <a:rPr lang="en-US" sz="1400">
                <a:latin typeface="Arial"/>
                <a:ea typeface="Arial"/>
                <a:cs typeface="Arial"/>
                <a:sym typeface="Arial"/>
              </a:rPr>
              <a:t>R03out, Yin</a:t>
            </a:r>
          </a:p>
          <a:p>
            <a:pPr indent="-317500" lvl="0" marL="457200" rtl="0">
              <a:spcBef>
                <a:spcPts val="0"/>
              </a:spcBef>
              <a:buSzPct val="100000"/>
              <a:buFont typeface="Arial"/>
              <a:buAutoNum type="arabicPeriod"/>
            </a:pPr>
            <a:r>
              <a:rPr lang="en-US" sz="1400">
                <a:latin typeface="Arial"/>
                <a:ea typeface="Arial"/>
                <a:cs typeface="Arial"/>
                <a:sym typeface="Arial"/>
              </a:rPr>
              <a:t>R01out, SELECT Y, CMP</a:t>
            </a:r>
          </a:p>
          <a:p>
            <a:pPr indent="-317500" lvl="0" marL="457200" rtl="0">
              <a:spcBef>
                <a:spcPts val="0"/>
              </a:spcBef>
              <a:buSzPct val="100000"/>
              <a:buFont typeface="Arial"/>
              <a:buAutoNum type="arabicPeriod"/>
            </a:pPr>
            <a:r>
              <a:rPr lang="en-US" sz="1400">
                <a:latin typeface="Arial"/>
                <a:ea typeface="Arial"/>
                <a:cs typeface="Arial"/>
                <a:sym typeface="Arial"/>
              </a:rPr>
              <a:t>IF ZFLAG = 1 THEN IN, SELECT 1, CMP</a:t>
            </a:r>
          </a:p>
          <a:p>
            <a:pPr indent="-317500" lvl="0" marL="457200" rtl="0">
              <a:spcBef>
                <a:spcPts val="0"/>
              </a:spcBef>
              <a:buSzPct val="100000"/>
              <a:buFont typeface="Arial"/>
              <a:buAutoNum type="arabicPeriod"/>
            </a:pPr>
            <a:r>
              <a:rPr lang="en-US" sz="1400">
                <a:latin typeface="Arial"/>
                <a:ea typeface="Arial"/>
                <a:cs typeface="Arial"/>
                <a:sym typeface="Arial"/>
              </a:rPr>
              <a:t>IF ZFLAG = 1 THEN R02out, Yin</a:t>
            </a:r>
          </a:p>
          <a:p>
            <a:pPr indent="-317500" lvl="0" marL="457200" rtl="0">
              <a:spcBef>
                <a:spcPts val="0"/>
              </a:spcBef>
              <a:buSzPct val="100000"/>
              <a:buFont typeface="Arial"/>
              <a:buAutoNum type="arabicPeriod"/>
            </a:pPr>
            <a:r>
              <a:rPr lang="en-US" sz="1400">
                <a:latin typeface="Arial"/>
                <a:ea typeface="Arial"/>
                <a:cs typeface="Arial"/>
                <a:sym typeface="Arial"/>
              </a:rPr>
              <a:t>IN, SELECT Y, ADD, Zin</a:t>
            </a:r>
          </a:p>
          <a:p>
            <a:pPr indent="-317500" lvl="0" marL="457200" rtl="0">
              <a:spcBef>
                <a:spcPts val="0"/>
              </a:spcBef>
              <a:buSzPct val="100000"/>
              <a:buFont typeface="Arial"/>
              <a:buAutoNum type="arabicPeriod"/>
            </a:pPr>
            <a:r>
              <a:rPr lang="en-US" sz="1400">
                <a:latin typeface="Arial"/>
                <a:ea typeface="Arial"/>
                <a:cs typeface="Arial"/>
                <a:sym typeface="Arial"/>
              </a:rPr>
              <a:t>Zout, R02in, END</a:t>
            </a:r>
          </a:p>
          <a:p>
            <a:pPr indent="-317500" lvl="0" marL="457200" rtl="0">
              <a:spcBef>
                <a:spcPts val="0"/>
              </a:spcBef>
              <a:buSzPct val="100000"/>
              <a:buFont typeface="Arial"/>
              <a:buAutoNum type="arabicPeriod"/>
            </a:pPr>
            <a:r>
              <a:rPr lang="en-US" sz="1400">
                <a:latin typeface="Arial"/>
                <a:ea typeface="Arial"/>
                <a:cs typeface="Arial"/>
                <a:sym typeface="Arial"/>
              </a:rPr>
              <a:t>SELECT 2, CMP, IF ZFLAG = 1 THEN R02out, Yin,</a:t>
            </a:r>
          </a:p>
          <a:p>
            <a:pPr indent="-317500" lvl="0" marL="457200" rtl="0">
              <a:spcBef>
                <a:spcPts val="0"/>
              </a:spcBef>
              <a:buSzPct val="100000"/>
              <a:buFont typeface="Arial"/>
              <a:buAutoNum type="arabicPeriod"/>
            </a:pPr>
            <a:r>
              <a:rPr lang="en-US" sz="1400">
                <a:latin typeface="Arial"/>
                <a:ea typeface="Arial"/>
                <a:cs typeface="Arial"/>
                <a:sym typeface="Arial"/>
              </a:rPr>
              <a:t>IN, SELECT Y, SUB, Zin</a:t>
            </a:r>
          </a:p>
          <a:p>
            <a:pPr indent="-317500" lvl="0" marL="457200" rtl="0">
              <a:spcBef>
                <a:spcPts val="0"/>
              </a:spcBef>
              <a:buSzPct val="100000"/>
              <a:buFont typeface="Arial"/>
              <a:buAutoNum type="arabicPeriod"/>
            </a:pPr>
            <a:r>
              <a:rPr lang="en-US" sz="1400">
                <a:latin typeface="Arial"/>
                <a:ea typeface="Arial"/>
                <a:cs typeface="Arial"/>
                <a:sym typeface="Arial"/>
              </a:rPr>
              <a:t>Zout, R02in, END</a:t>
            </a:r>
          </a:p>
          <a:p>
            <a:pPr indent="-317500" lvl="0" marL="457200" rtl="0">
              <a:spcBef>
                <a:spcPts val="0"/>
              </a:spcBef>
              <a:buSzPct val="100000"/>
              <a:buFont typeface="Arial"/>
              <a:buAutoNum type="arabicPeriod"/>
            </a:pPr>
            <a:r>
              <a:rPr lang="en-US" sz="1400">
                <a:latin typeface="Arial"/>
                <a:ea typeface="Arial"/>
                <a:cs typeface="Arial"/>
                <a:sym typeface="Arial"/>
              </a:rPr>
              <a:t>SELECT 3, CMP, IF ZFLAG = 1 THEN IN, R03in, END</a:t>
            </a:r>
          </a:p>
          <a:p>
            <a:pPr indent="-317500" lvl="0" marL="457200" rtl="0">
              <a:spcBef>
                <a:spcPts val="0"/>
              </a:spcBef>
              <a:buSzPct val="100000"/>
              <a:buFont typeface="Arial"/>
              <a:buAutoNum type="arabicPeriod"/>
            </a:pPr>
            <a:r>
              <a:rPr lang="en-US" sz="1400">
                <a:latin typeface="Arial"/>
                <a:ea typeface="Arial"/>
                <a:cs typeface="Arial"/>
                <a:sym typeface="Arial"/>
              </a:rPr>
              <a:t>OUT END</a:t>
            </a:r>
          </a:p>
          <a:p>
            <a:pPr indent="-69850" lvl="0" marL="0" rtl="0">
              <a:spcBef>
                <a:spcPts val="0"/>
              </a:spcBef>
              <a:buClr>
                <a:schemeClr val="dk1"/>
              </a:buClr>
              <a:buSzPct val="78571"/>
              <a:buFont typeface="Arial"/>
              <a:buNone/>
            </a:pPr>
            <a:r>
              <a:t/>
            </a:r>
            <a:endParaRPr sz="1400">
              <a:latin typeface="Arial"/>
              <a:ea typeface="Arial"/>
              <a:cs typeface="Arial"/>
              <a:sym typeface="Arial"/>
            </a:endParaRPr>
          </a:p>
          <a:p>
            <a:pPr indent="0" lvl="0" marL="0">
              <a:spcBef>
                <a:spcPts val="0"/>
              </a:spcBef>
              <a:buNone/>
            </a:pPr>
            <a:r>
              <a:t/>
            </a:r>
            <a:endParaRPr sz="14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idx="1" type="body"/>
          </p:nvPr>
        </p:nvSpPr>
        <p:spPr>
          <a:xfrm>
            <a:off x="0" y="0"/>
            <a:ext cx="8143800" cy="6858000"/>
          </a:xfrm>
          <a:prstGeom prst="rect">
            <a:avLst/>
          </a:prstGeom>
        </p:spPr>
        <p:txBody>
          <a:bodyPr anchorCtr="0" anchor="t" bIns="91425" lIns="91425" rIns="91425" tIns="91425">
            <a:noAutofit/>
          </a:bodyPr>
          <a:lstStyle/>
          <a:p>
            <a:pPr lvl="0">
              <a:spcBef>
                <a:spcPts val="0"/>
              </a:spcBef>
              <a:buNone/>
            </a:pPr>
            <a:r>
              <a:t/>
            </a:r>
            <a:endParaRPr b="1" sz="2400">
              <a:solidFill>
                <a:srgbClr val="00FFFF"/>
              </a:solidFill>
              <a:latin typeface="Arial"/>
              <a:ea typeface="Arial"/>
              <a:cs typeface="Arial"/>
              <a:sym typeface="Arial"/>
            </a:endParaRPr>
          </a:p>
          <a:p>
            <a:pPr lvl="0" rtl="0">
              <a:spcBef>
                <a:spcPts val="0"/>
              </a:spcBef>
              <a:buClr>
                <a:schemeClr val="dk1"/>
              </a:buClr>
              <a:buSzPct val="45833"/>
              <a:buFont typeface="Arial"/>
              <a:buNone/>
            </a:pPr>
            <a:r>
              <a:rPr b="1" lang="en-US" sz="2400">
                <a:solidFill>
                  <a:srgbClr val="00FFFF"/>
                </a:solidFill>
                <a:latin typeface="Arial"/>
                <a:ea typeface="Arial"/>
                <a:cs typeface="Arial"/>
                <a:sym typeface="Arial"/>
              </a:rPr>
              <a:t>LIGHT R01, R02</a:t>
            </a:r>
          </a:p>
          <a:p>
            <a:pPr indent="-342900" lvl="0" marL="457200">
              <a:spcBef>
                <a:spcPts val="0"/>
              </a:spcBef>
              <a:buSzPct val="100000"/>
              <a:buFont typeface="Arial"/>
              <a:buAutoNum type="arabicPeriod"/>
            </a:pPr>
            <a:r>
              <a:rPr lang="en-US" sz="1800">
                <a:latin typeface="Arial"/>
                <a:ea typeface="Arial"/>
                <a:cs typeface="Arial"/>
                <a:sym typeface="Arial"/>
              </a:rPr>
              <a:t>PCout, MARin, READ, SELECT 1, ADD, Zin</a:t>
            </a:r>
          </a:p>
          <a:p>
            <a:pPr indent="-342900" lvl="0" marL="457200">
              <a:spcBef>
                <a:spcPts val="0"/>
              </a:spcBef>
              <a:buSzPct val="100000"/>
              <a:buFont typeface="Arial"/>
              <a:buAutoNum type="arabicPeriod"/>
            </a:pPr>
            <a:r>
              <a:rPr lang="en-US" sz="1800">
                <a:latin typeface="Arial"/>
                <a:ea typeface="Arial"/>
                <a:cs typeface="Arial"/>
                <a:sym typeface="Arial"/>
              </a:rPr>
              <a:t>Zout, PCin, Yin, WMFC</a:t>
            </a:r>
          </a:p>
          <a:p>
            <a:pPr indent="-342900" lvl="0" marL="457200">
              <a:spcBef>
                <a:spcPts val="0"/>
              </a:spcBef>
              <a:buSzPct val="100000"/>
              <a:buFont typeface="Arial"/>
              <a:buAutoNum type="arabicPeriod"/>
            </a:pPr>
            <a:r>
              <a:rPr lang="en-US" sz="1800">
                <a:latin typeface="Arial"/>
                <a:ea typeface="Arial"/>
                <a:cs typeface="Arial"/>
                <a:sym typeface="Arial"/>
              </a:rPr>
              <a:t>MDRout, IRin</a:t>
            </a:r>
          </a:p>
          <a:p>
            <a:pPr indent="-342900" lvl="0" marL="457200">
              <a:spcBef>
                <a:spcPts val="0"/>
              </a:spcBef>
              <a:buSzPct val="100000"/>
              <a:buFont typeface="Arial"/>
              <a:buAutoNum type="arabicPeriod"/>
            </a:pPr>
            <a:r>
              <a:rPr lang="en-US" sz="1800">
                <a:latin typeface="Arial"/>
                <a:ea typeface="Arial"/>
                <a:cs typeface="Arial"/>
                <a:sym typeface="Arial"/>
              </a:rPr>
              <a:t>R01out, SELECT 1, CMP</a:t>
            </a:r>
          </a:p>
          <a:p>
            <a:pPr indent="-342900" lvl="0" marL="457200">
              <a:spcBef>
                <a:spcPts val="0"/>
              </a:spcBef>
              <a:buSzPct val="100000"/>
              <a:buFont typeface="Arial"/>
              <a:buAutoNum type="arabicPeriod"/>
            </a:pPr>
            <a:r>
              <a:rPr lang="en-US" sz="1800">
                <a:latin typeface="Arial"/>
                <a:ea typeface="Arial"/>
                <a:cs typeface="Arial"/>
                <a:sym typeface="Arial"/>
              </a:rPr>
              <a:t>IF ZFLAG = 1 THEN R02out, SET LIGHT1, END</a:t>
            </a:r>
          </a:p>
          <a:p>
            <a:pPr indent="-342900" lvl="0" marL="457200">
              <a:spcBef>
                <a:spcPts val="0"/>
              </a:spcBef>
              <a:buSzPct val="100000"/>
              <a:buFont typeface="Arial"/>
              <a:buAutoNum type="arabicPeriod"/>
            </a:pPr>
            <a:r>
              <a:rPr lang="en-US" sz="1800">
                <a:latin typeface="Arial"/>
                <a:ea typeface="Arial"/>
                <a:cs typeface="Arial"/>
                <a:sym typeface="Arial"/>
              </a:rPr>
              <a:t>SELECT 2, CMP, IF ZFLAG = 1 THEN R02out, SET LIGHT2, END</a:t>
            </a:r>
          </a:p>
          <a:p>
            <a:pPr indent="-342900" lvl="0" marL="457200">
              <a:spcBef>
                <a:spcPts val="0"/>
              </a:spcBef>
              <a:buSzPct val="100000"/>
              <a:buFont typeface="Arial"/>
              <a:buAutoNum type="arabicPeriod"/>
            </a:pPr>
            <a:r>
              <a:rPr lang="en-US" sz="1800">
                <a:latin typeface="Arial"/>
                <a:ea typeface="Arial"/>
                <a:cs typeface="Arial"/>
                <a:sym typeface="Arial"/>
              </a:rPr>
              <a:t>SELECT 3, CMP, IF ZFLAG = 1 THEN R02out, SET LIGHT3, END</a:t>
            </a:r>
          </a:p>
          <a:p>
            <a:pPr indent="-342900" lvl="0" marL="457200">
              <a:spcBef>
                <a:spcPts val="0"/>
              </a:spcBef>
              <a:buSzPct val="100000"/>
              <a:buFont typeface="Arial"/>
              <a:buAutoNum type="arabicPeriod"/>
            </a:pPr>
            <a:r>
              <a:rPr lang="en-US" sz="1800">
                <a:latin typeface="Arial"/>
                <a:ea typeface="Arial"/>
                <a:cs typeface="Arial"/>
                <a:sym typeface="Arial"/>
              </a:rPr>
              <a:t>SELECT 4, CMP, IF ZFLAG = 1 THEN R02out, SET LIGHT4, END</a:t>
            </a:r>
          </a:p>
          <a:p>
            <a:pPr indent="-342900" lvl="0" marL="457200">
              <a:spcBef>
                <a:spcPts val="0"/>
              </a:spcBef>
              <a:buSzPct val="100000"/>
              <a:buFont typeface="Arial"/>
              <a:buAutoNum type="arabicPeriod"/>
            </a:pPr>
            <a:r>
              <a:rPr lang="en-US" sz="1800">
                <a:latin typeface="Arial"/>
                <a:ea typeface="Arial"/>
                <a:cs typeface="Arial"/>
                <a:sym typeface="Arial"/>
              </a:rPr>
              <a:t>OUT END</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0" y="-10"/>
            <a:ext cx="8229600" cy="914400"/>
          </a:xfrm>
          <a:prstGeom prst="rect">
            <a:avLst/>
          </a:prstGeom>
        </p:spPr>
        <p:txBody>
          <a:bodyPr anchorCtr="0" anchor="t" bIns="91425" lIns="91425" rIns="91425" tIns="91425">
            <a:noAutofit/>
          </a:bodyPr>
          <a:lstStyle/>
          <a:p>
            <a:pPr lvl="0">
              <a:spcBef>
                <a:spcPts val="0"/>
              </a:spcBef>
              <a:buNone/>
            </a:pPr>
            <a:r>
              <a:rPr b="1" lang="en-US">
                <a:solidFill>
                  <a:srgbClr val="FF0000"/>
                </a:solidFill>
              </a:rPr>
              <a:t>Hardwired Control Signals</a:t>
            </a:r>
          </a:p>
          <a:p>
            <a:pPr indent="-381000" lvl="0" marL="457200" rtl="0">
              <a:spcBef>
                <a:spcPts val="0"/>
              </a:spcBef>
              <a:buClr>
                <a:srgbClr val="00FFFF"/>
              </a:buClr>
              <a:buSzPct val="100000"/>
              <a:buAutoNum type="arabicPeriod"/>
            </a:pPr>
            <a:r>
              <a:rPr b="1" lang="en-US" sz="2400">
                <a:solidFill>
                  <a:srgbClr val="00FFFF"/>
                </a:solidFill>
              </a:rPr>
              <a:t>END</a:t>
            </a:r>
          </a:p>
        </p:txBody>
      </p:sp>
      <p:pic>
        <p:nvPicPr>
          <p:cNvPr descr="20170403_034926.jpg" id="287" name="Shape 287"/>
          <p:cNvPicPr preferRelativeResize="0"/>
          <p:nvPr/>
        </p:nvPicPr>
        <p:blipFill>
          <a:blip r:embed="rId3">
            <a:alphaModFix/>
          </a:blip>
          <a:stretch>
            <a:fillRect/>
          </a:stretch>
        </p:blipFill>
        <p:spPr>
          <a:xfrm rot="5400000">
            <a:off x="1749211" y="-404211"/>
            <a:ext cx="5665276" cy="9134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idx="1" type="body"/>
          </p:nvPr>
        </p:nvSpPr>
        <p:spPr>
          <a:xfrm>
            <a:off x="0" y="0"/>
            <a:ext cx="44931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2. MDR</a:t>
            </a:r>
            <a:r>
              <a:rPr b="1" baseline="-25000" lang="en-US" sz="2400">
                <a:solidFill>
                  <a:srgbClr val="00FFFF"/>
                </a:solidFill>
              </a:rPr>
              <a:t>IN</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indent="0" lvl="0" marL="0" rtl="0">
              <a:spcBef>
                <a:spcPts val="0"/>
              </a:spcBef>
              <a:buNone/>
            </a:pPr>
            <a:r>
              <a:rPr b="1" lang="en-US" sz="2400">
                <a:solidFill>
                  <a:srgbClr val="00FFFF"/>
                </a:solidFill>
              </a:rPr>
              <a:t>    3. WRITE</a:t>
            </a:r>
          </a:p>
          <a:p>
            <a:pPr indent="0" lvl="0" marL="0" rtl="0">
              <a:spcBef>
                <a:spcPts val="0"/>
              </a:spcBef>
              <a:buNone/>
            </a:pPr>
            <a:r>
              <a:rPr b="1" lang="en-US" sz="2400">
                <a:solidFill>
                  <a:srgbClr val="00FFFF"/>
                </a:solidFill>
              </a:rPr>
              <a:t>	</a:t>
            </a:r>
          </a:p>
        </p:txBody>
      </p:sp>
      <p:sp>
        <p:nvSpPr>
          <p:cNvPr id="293" name="Shape 293"/>
          <p:cNvSpPr txBox="1"/>
          <p:nvPr>
            <p:ph idx="2" type="body"/>
          </p:nvPr>
        </p:nvSpPr>
        <p:spPr>
          <a:xfrm>
            <a:off x="4416899" y="0"/>
            <a:ext cx="46509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4. HALT</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indent="0" lvl="0" marL="0" rtl="0">
              <a:spcBef>
                <a:spcPts val="0"/>
              </a:spcBef>
              <a:buNone/>
            </a:pPr>
            <a:r>
              <a:rPr b="1" lang="en-US" sz="2400">
                <a:solidFill>
                  <a:srgbClr val="00FFFF"/>
                </a:solidFill>
              </a:rPr>
              <a:t>   5. DIV</a:t>
            </a:r>
          </a:p>
          <a:p>
            <a:pPr indent="0" lvl="0" marL="0" rtl="0">
              <a:spcBef>
                <a:spcPts val="0"/>
              </a:spcBef>
              <a:buNone/>
            </a:pPr>
            <a:r>
              <a:t/>
            </a:r>
            <a:endParaRPr b="1" sz="2400">
              <a:solidFill>
                <a:srgbClr val="00FFFF"/>
              </a:solidFill>
            </a:endParaRPr>
          </a:p>
          <a:p>
            <a:pPr lvl="0">
              <a:spcBef>
                <a:spcPts val="0"/>
              </a:spcBef>
              <a:buNone/>
            </a:pPr>
            <a:r>
              <a:t/>
            </a:r>
            <a:endParaRPr b="1" sz="2400">
              <a:solidFill>
                <a:srgbClr val="00FFFF"/>
              </a:solidFill>
            </a:endParaRPr>
          </a:p>
        </p:txBody>
      </p:sp>
      <p:pic>
        <p:nvPicPr>
          <p:cNvPr descr="20170403_033449.jpg" id="294" name="Shape 294"/>
          <p:cNvPicPr preferRelativeResize="0"/>
          <p:nvPr/>
        </p:nvPicPr>
        <p:blipFill>
          <a:blip r:embed="rId3">
            <a:alphaModFix/>
          </a:blip>
          <a:stretch>
            <a:fillRect/>
          </a:stretch>
        </p:blipFill>
        <p:spPr>
          <a:xfrm>
            <a:off x="239200" y="694650"/>
            <a:ext cx="3633199" cy="2661800"/>
          </a:xfrm>
          <a:prstGeom prst="rect">
            <a:avLst/>
          </a:prstGeom>
          <a:noFill/>
          <a:ln>
            <a:noFill/>
          </a:ln>
        </p:spPr>
      </p:pic>
      <p:pic>
        <p:nvPicPr>
          <p:cNvPr descr="20170403_033424.jpg" id="295" name="Shape 295"/>
          <p:cNvPicPr preferRelativeResize="0"/>
          <p:nvPr/>
        </p:nvPicPr>
        <p:blipFill>
          <a:blip r:embed="rId4">
            <a:alphaModFix/>
          </a:blip>
          <a:stretch>
            <a:fillRect/>
          </a:stretch>
        </p:blipFill>
        <p:spPr>
          <a:xfrm>
            <a:off x="239200" y="3842850"/>
            <a:ext cx="3633200" cy="2808224"/>
          </a:xfrm>
          <a:prstGeom prst="rect">
            <a:avLst/>
          </a:prstGeom>
          <a:noFill/>
          <a:ln>
            <a:noFill/>
          </a:ln>
        </p:spPr>
      </p:pic>
      <p:pic>
        <p:nvPicPr>
          <p:cNvPr descr="20170403_033333.jpg" id="296" name="Shape 296"/>
          <p:cNvPicPr preferRelativeResize="0"/>
          <p:nvPr/>
        </p:nvPicPr>
        <p:blipFill rotWithShape="1">
          <a:blip r:embed="rId5">
            <a:alphaModFix/>
          </a:blip>
          <a:srcRect b="0" l="0" r="0" t="0"/>
          <a:stretch/>
        </p:blipFill>
        <p:spPr>
          <a:xfrm>
            <a:off x="5084375" y="694650"/>
            <a:ext cx="3798499" cy="2661799"/>
          </a:xfrm>
          <a:prstGeom prst="rect">
            <a:avLst/>
          </a:prstGeom>
          <a:noFill/>
          <a:ln>
            <a:noFill/>
          </a:ln>
        </p:spPr>
      </p:pic>
      <p:pic>
        <p:nvPicPr>
          <p:cNvPr descr="20170403_033313.jpg" id="297" name="Shape 297"/>
          <p:cNvPicPr preferRelativeResize="0"/>
          <p:nvPr/>
        </p:nvPicPr>
        <p:blipFill>
          <a:blip r:embed="rId6">
            <a:alphaModFix/>
          </a:blip>
          <a:stretch>
            <a:fillRect/>
          </a:stretch>
        </p:blipFill>
        <p:spPr>
          <a:xfrm>
            <a:off x="5022950" y="3842850"/>
            <a:ext cx="3859925" cy="2808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idx="1" type="body"/>
          </p:nvPr>
        </p:nvSpPr>
        <p:spPr>
          <a:xfrm>
            <a:off x="0" y="0"/>
            <a:ext cx="46554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6. MUL</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rPr b="1" lang="en-US" sz="2400">
                <a:solidFill>
                  <a:srgbClr val="00FFFF"/>
                </a:solidFill>
              </a:rPr>
              <a:t>7. R03</a:t>
            </a:r>
            <a:r>
              <a:rPr b="1" baseline="-25000" lang="en-US" sz="2400">
                <a:solidFill>
                  <a:srgbClr val="00FFFF"/>
                </a:solidFill>
              </a:rPr>
              <a:t>IN</a:t>
            </a:r>
          </a:p>
          <a:p>
            <a:pPr lvl="0">
              <a:spcBef>
                <a:spcPts val="0"/>
              </a:spcBef>
              <a:buNone/>
            </a:pPr>
            <a:r>
              <a:t/>
            </a:r>
            <a:endParaRPr b="1" sz="2400">
              <a:solidFill>
                <a:srgbClr val="00FFFF"/>
              </a:solidFill>
            </a:endParaRPr>
          </a:p>
        </p:txBody>
      </p:sp>
      <p:sp>
        <p:nvSpPr>
          <p:cNvPr id="303" name="Shape 303"/>
          <p:cNvSpPr txBox="1"/>
          <p:nvPr>
            <p:ph idx="2" type="body"/>
          </p:nvPr>
        </p:nvSpPr>
        <p:spPr>
          <a:xfrm>
            <a:off x="4655350" y="0"/>
            <a:ext cx="44886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8. R01</a:t>
            </a:r>
            <a:r>
              <a:rPr b="1" baseline="-25000" lang="en-US" sz="2400">
                <a:solidFill>
                  <a:srgbClr val="00FFFF"/>
                </a:solidFill>
              </a:rPr>
              <a:t>IN</a:t>
            </a:r>
          </a:p>
          <a:p>
            <a:pPr lvl="0">
              <a:spcBef>
                <a:spcPts val="0"/>
              </a:spcBef>
              <a:buNone/>
            </a:pPr>
            <a:r>
              <a:t/>
            </a:r>
            <a:endParaRPr b="1" baseline="-25000" sz="2400">
              <a:solidFill>
                <a:srgbClr val="00FFFF"/>
              </a:solidFill>
            </a:endParaRPr>
          </a:p>
          <a:p>
            <a:pPr lvl="0">
              <a:spcBef>
                <a:spcPts val="0"/>
              </a:spcBef>
              <a:buNone/>
            </a:pPr>
            <a:r>
              <a:t/>
            </a:r>
            <a:endParaRPr b="1" baseline="-25000" sz="2400">
              <a:solidFill>
                <a:srgbClr val="00FFFF"/>
              </a:solidFill>
            </a:endParaRPr>
          </a:p>
          <a:p>
            <a:pPr lvl="0">
              <a:spcBef>
                <a:spcPts val="0"/>
              </a:spcBef>
              <a:buNone/>
            </a:pPr>
            <a:r>
              <a:t/>
            </a:r>
            <a:endParaRPr b="1" baseline="-25000" sz="2400">
              <a:solidFill>
                <a:srgbClr val="00FFFF"/>
              </a:solidFill>
            </a:endParaRPr>
          </a:p>
          <a:p>
            <a:pPr lvl="0">
              <a:spcBef>
                <a:spcPts val="0"/>
              </a:spcBef>
              <a:buNone/>
            </a:pPr>
            <a:r>
              <a:t/>
            </a:r>
            <a:endParaRPr b="1" baseline="-25000" sz="2400">
              <a:solidFill>
                <a:srgbClr val="00FFFF"/>
              </a:solidFill>
            </a:endParaRPr>
          </a:p>
          <a:p>
            <a:pPr lvl="0">
              <a:spcBef>
                <a:spcPts val="0"/>
              </a:spcBef>
              <a:buNone/>
            </a:pPr>
            <a:r>
              <a:t/>
            </a:r>
            <a:endParaRPr b="1" baseline="-25000" sz="2400">
              <a:solidFill>
                <a:srgbClr val="00FFFF"/>
              </a:solidFill>
            </a:endParaRPr>
          </a:p>
          <a:p>
            <a:pPr lvl="0">
              <a:spcBef>
                <a:spcPts val="0"/>
              </a:spcBef>
              <a:buNone/>
            </a:pPr>
            <a:r>
              <a:t/>
            </a:r>
            <a:endParaRPr b="1" baseline="-25000" sz="2400">
              <a:solidFill>
                <a:srgbClr val="00FFFF"/>
              </a:solidFill>
            </a:endParaRPr>
          </a:p>
          <a:p>
            <a:pPr lvl="0">
              <a:spcBef>
                <a:spcPts val="0"/>
              </a:spcBef>
              <a:buNone/>
            </a:pPr>
            <a:r>
              <a:rPr b="1" lang="en-US" sz="2400">
                <a:solidFill>
                  <a:srgbClr val="00FFFF"/>
                </a:solidFill>
              </a:rPr>
              <a:t>9. SELECT 32</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p:txBody>
      </p:sp>
      <p:pic>
        <p:nvPicPr>
          <p:cNvPr descr="20170403_033250.jpg" id="304" name="Shape 304"/>
          <p:cNvPicPr preferRelativeResize="0"/>
          <p:nvPr/>
        </p:nvPicPr>
        <p:blipFill>
          <a:blip r:embed="rId3">
            <a:alphaModFix/>
          </a:blip>
          <a:stretch>
            <a:fillRect/>
          </a:stretch>
        </p:blipFill>
        <p:spPr>
          <a:xfrm>
            <a:off x="391700" y="650324"/>
            <a:ext cx="3871999" cy="2616099"/>
          </a:xfrm>
          <a:prstGeom prst="rect">
            <a:avLst/>
          </a:prstGeom>
          <a:noFill/>
          <a:ln>
            <a:noFill/>
          </a:ln>
        </p:spPr>
      </p:pic>
      <p:pic>
        <p:nvPicPr>
          <p:cNvPr descr="20170403_033227.jpg" id="305" name="Shape 305"/>
          <p:cNvPicPr preferRelativeResize="0"/>
          <p:nvPr/>
        </p:nvPicPr>
        <p:blipFill>
          <a:blip r:embed="rId4">
            <a:alphaModFix/>
          </a:blip>
          <a:stretch>
            <a:fillRect/>
          </a:stretch>
        </p:blipFill>
        <p:spPr>
          <a:xfrm>
            <a:off x="391700" y="3857600"/>
            <a:ext cx="3872000" cy="2941248"/>
          </a:xfrm>
          <a:prstGeom prst="rect">
            <a:avLst/>
          </a:prstGeom>
          <a:noFill/>
          <a:ln>
            <a:noFill/>
          </a:ln>
        </p:spPr>
      </p:pic>
      <p:pic>
        <p:nvPicPr>
          <p:cNvPr descr="20170403_033125.jpg" id="306" name="Shape 306"/>
          <p:cNvPicPr preferRelativeResize="0"/>
          <p:nvPr/>
        </p:nvPicPr>
        <p:blipFill>
          <a:blip r:embed="rId5">
            <a:alphaModFix/>
          </a:blip>
          <a:stretch>
            <a:fillRect/>
          </a:stretch>
        </p:blipFill>
        <p:spPr>
          <a:xfrm>
            <a:off x="5173049" y="650325"/>
            <a:ext cx="3635924" cy="2616101"/>
          </a:xfrm>
          <a:prstGeom prst="rect">
            <a:avLst/>
          </a:prstGeom>
          <a:noFill/>
          <a:ln>
            <a:noFill/>
          </a:ln>
        </p:spPr>
      </p:pic>
      <p:pic>
        <p:nvPicPr>
          <p:cNvPr descr="20170403_032739.jpg" id="307" name="Shape 307"/>
          <p:cNvPicPr preferRelativeResize="0"/>
          <p:nvPr/>
        </p:nvPicPr>
        <p:blipFill>
          <a:blip r:embed="rId6">
            <a:alphaModFix/>
          </a:blip>
          <a:stretch>
            <a:fillRect/>
          </a:stretch>
        </p:blipFill>
        <p:spPr>
          <a:xfrm>
            <a:off x="5191549" y="3857600"/>
            <a:ext cx="3416200" cy="2941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idx="1" type="body"/>
          </p:nvPr>
        </p:nvSpPr>
        <p:spPr>
          <a:xfrm>
            <a:off x="-73900" y="0"/>
            <a:ext cx="46554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10. SELECT 30</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indent="0" lvl="0" marL="0">
              <a:spcBef>
                <a:spcPts val="0"/>
              </a:spcBef>
              <a:buNone/>
            </a:pPr>
            <a:r>
              <a:t/>
            </a:r>
            <a:endParaRPr b="1" sz="2400">
              <a:solidFill>
                <a:srgbClr val="00FFFF"/>
              </a:solidFill>
            </a:endParaRPr>
          </a:p>
          <a:p>
            <a:pPr lvl="0">
              <a:spcBef>
                <a:spcPts val="0"/>
              </a:spcBef>
              <a:buNone/>
            </a:pPr>
            <a:r>
              <a:rPr b="1" lang="en-US" sz="2400">
                <a:solidFill>
                  <a:srgbClr val="00FFFF"/>
                </a:solidFill>
              </a:rPr>
              <a:t>11. SELECT 24</a:t>
            </a:r>
          </a:p>
        </p:txBody>
      </p:sp>
      <p:sp>
        <p:nvSpPr>
          <p:cNvPr id="313" name="Shape 313"/>
          <p:cNvSpPr txBox="1"/>
          <p:nvPr>
            <p:ph idx="2" type="body"/>
          </p:nvPr>
        </p:nvSpPr>
        <p:spPr>
          <a:xfrm>
            <a:off x="4655350" y="0"/>
            <a:ext cx="44886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12. SELECT 20</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indent="0" lvl="0" marL="0" rtl="0">
              <a:spcBef>
                <a:spcPts val="0"/>
              </a:spcBef>
              <a:buNone/>
            </a:pPr>
            <a:r>
              <a:rPr b="1" lang="en-US" sz="2400">
                <a:solidFill>
                  <a:srgbClr val="00FFFF"/>
                </a:solidFill>
              </a:rPr>
              <a:t>   13. SELECT 15</a:t>
            </a:r>
          </a:p>
          <a:p>
            <a:pPr indent="0" lvl="0" marL="0">
              <a:spcBef>
                <a:spcPts val="0"/>
              </a:spcBef>
              <a:buNone/>
            </a:pPr>
            <a:r>
              <a:t/>
            </a:r>
            <a:endParaRPr b="1" sz="2400">
              <a:solidFill>
                <a:srgbClr val="00FFFF"/>
              </a:solidFill>
            </a:endParaRPr>
          </a:p>
          <a:p>
            <a:pPr lvl="0">
              <a:spcBef>
                <a:spcPts val="0"/>
              </a:spcBef>
              <a:buNone/>
            </a:pPr>
            <a:r>
              <a:t/>
            </a:r>
            <a:endParaRPr b="1" sz="2400">
              <a:solidFill>
                <a:srgbClr val="00FFFF"/>
              </a:solidFill>
            </a:endParaRPr>
          </a:p>
        </p:txBody>
      </p:sp>
      <p:pic>
        <p:nvPicPr>
          <p:cNvPr descr="20170403_032720.jpg" id="314" name="Shape 314"/>
          <p:cNvPicPr preferRelativeResize="0"/>
          <p:nvPr/>
        </p:nvPicPr>
        <p:blipFill>
          <a:blip r:embed="rId3">
            <a:alphaModFix/>
          </a:blip>
          <a:stretch>
            <a:fillRect/>
          </a:stretch>
        </p:blipFill>
        <p:spPr>
          <a:xfrm>
            <a:off x="691625" y="658275"/>
            <a:ext cx="3624199" cy="2563799"/>
          </a:xfrm>
          <a:prstGeom prst="rect">
            <a:avLst/>
          </a:prstGeom>
          <a:noFill/>
          <a:ln>
            <a:noFill/>
          </a:ln>
        </p:spPr>
      </p:pic>
      <p:pic>
        <p:nvPicPr>
          <p:cNvPr descr="20170403_032632.jpg" id="315" name="Shape 315"/>
          <p:cNvPicPr preferRelativeResize="0"/>
          <p:nvPr/>
        </p:nvPicPr>
        <p:blipFill>
          <a:blip r:embed="rId4">
            <a:alphaModFix/>
          </a:blip>
          <a:stretch>
            <a:fillRect/>
          </a:stretch>
        </p:blipFill>
        <p:spPr>
          <a:xfrm>
            <a:off x="691625" y="3975874"/>
            <a:ext cx="3624200" cy="2749099"/>
          </a:xfrm>
          <a:prstGeom prst="rect">
            <a:avLst/>
          </a:prstGeom>
          <a:noFill/>
          <a:ln>
            <a:noFill/>
          </a:ln>
        </p:spPr>
      </p:pic>
      <p:pic>
        <p:nvPicPr>
          <p:cNvPr descr="20170403_032610.jpg" id="316" name="Shape 316"/>
          <p:cNvPicPr preferRelativeResize="0"/>
          <p:nvPr/>
        </p:nvPicPr>
        <p:blipFill>
          <a:blip r:embed="rId5">
            <a:alphaModFix/>
          </a:blip>
          <a:stretch>
            <a:fillRect/>
          </a:stretch>
        </p:blipFill>
        <p:spPr>
          <a:xfrm>
            <a:off x="5424350" y="658275"/>
            <a:ext cx="3624200" cy="2563800"/>
          </a:xfrm>
          <a:prstGeom prst="rect">
            <a:avLst/>
          </a:prstGeom>
          <a:noFill/>
          <a:ln>
            <a:noFill/>
          </a:ln>
        </p:spPr>
      </p:pic>
      <p:pic>
        <p:nvPicPr>
          <p:cNvPr descr="20170403_032549.jpg" id="317" name="Shape 317"/>
          <p:cNvPicPr preferRelativeResize="0"/>
          <p:nvPr/>
        </p:nvPicPr>
        <p:blipFill>
          <a:blip r:embed="rId6">
            <a:alphaModFix/>
          </a:blip>
          <a:stretch>
            <a:fillRect/>
          </a:stretch>
        </p:blipFill>
        <p:spPr>
          <a:xfrm>
            <a:off x="5424349" y="3975875"/>
            <a:ext cx="3624200" cy="2749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idx="1" type="body"/>
          </p:nvPr>
        </p:nvSpPr>
        <p:spPr>
          <a:xfrm>
            <a:off x="0" y="0"/>
            <a:ext cx="45819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14. SELECT 10</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indent="0" lvl="0" marL="0">
              <a:spcBef>
                <a:spcPts val="0"/>
              </a:spcBef>
              <a:buNone/>
            </a:pPr>
            <a:r>
              <a:t/>
            </a:r>
            <a:endParaRPr b="1" sz="2400">
              <a:solidFill>
                <a:srgbClr val="00FFFF"/>
              </a:solidFill>
            </a:endParaRPr>
          </a:p>
          <a:p>
            <a:pPr indent="0" lvl="0" marL="0">
              <a:spcBef>
                <a:spcPts val="0"/>
              </a:spcBef>
              <a:buNone/>
            </a:pPr>
            <a:r>
              <a:rPr b="1" lang="en-US" sz="2400">
                <a:solidFill>
                  <a:srgbClr val="00FFFF"/>
                </a:solidFill>
              </a:rPr>
              <a:t>15. SELECT 9 </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p:txBody>
      </p:sp>
      <p:sp>
        <p:nvSpPr>
          <p:cNvPr id="323" name="Shape 323"/>
          <p:cNvSpPr txBox="1"/>
          <p:nvPr>
            <p:ph idx="2" type="body"/>
          </p:nvPr>
        </p:nvSpPr>
        <p:spPr>
          <a:xfrm>
            <a:off x="4562050" y="0"/>
            <a:ext cx="4581900" cy="6858000"/>
          </a:xfrm>
          <a:prstGeom prst="rect">
            <a:avLst/>
          </a:prstGeom>
        </p:spPr>
        <p:txBody>
          <a:bodyPr anchorCtr="0" anchor="t" bIns="91425" lIns="91425" rIns="91425" tIns="91425">
            <a:noAutofit/>
          </a:bodyPr>
          <a:lstStyle/>
          <a:p>
            <a:pPr lvl="0">
              <a:spcBef>
                <a:spcPts val="0"/>
              </a:spcBef>
              <a:buNone/>
            </a:pPr>
            <a:r>
              <a:rPr lang="en-US" sz="2400">
                <a:solidFill>
                  <a:srgbClr val="00FFFF"/>
                </a:solidFill>
              </a:rPr>
              <a:t>16. RET</a:t>
            </a:r>
          </a:p>
          <a:p>
            <a:pPr lvl="0">
              <a:spcBef>
                <a:spcPts val="0"/>
              </a:spcBef>
              <a:buNone/>
            </a:pPr>
            <a:r>
              <a:t/>
            </a:r>
            <a:endParaRPr sz="2400">
              <a:solidFill>
                <a:srgbClr val="00FFFF"/>
              </a:solidFill>
            </a:endParaRPr>
          </a:p>
          <a:p>
            <a:pPr lvl="0">
              <a:spcBef>
                <a:spcPts val="0"/>
              </a:spcBef>
              <a:buNone/>
            </a:pPr>
            <a:r>
              <a:t/>
            </a:r>
            <a:endParaRPr sz="2400">
              <a:solidFill>
                <a:srgbClr val="00FFFF"/>
              </a:solidFill>
            </a:endParaRPr>
          </a:p>
          <a:p>
            <a:pPr lvl="0">
              <a:spcBef>
                <a:spcPts val="0"/>
              </a:spcBef>
              <a:buNone/>
            </a:pPr>
            <a:r>
              <a:t/>
            </a:r>
            <a:endParaRPr sz="2400">
              <a:solidFill>
                <a:srgbClr val="00FFFF"/>
              </a:solidFill>
            </a:endParaRPr>
          </a:p>
          <a:p>
            <a:pPr lvl="0">
              <a:spcBef>
                <a:spcPts val="0"/>
              </a:spcBef>
              <a:buNone/>
            </a:pPr>
            <a:r>
              <a:t/>
            </a:r>
            <a:endParaRPr sz="2400">
              <a:solidFill>
                <a:srgbClr val="00FFFF"/>
              </a:solidFill>
            </a:endParaRPr>
          </a:p>
          <a:p>
            <a:pPr lvl="0">
              <a:spcBef>
                <a:spcPts val="0"/>
              </a:spcBef>
              <a:buNone/>
            </a:pPr>
            <a:r>
              <a:t/>
            </a:r>
            <a:endParaRPr sz="2400">
              <a:solidFill>
                <a:srgbClr val="00FFFF"/>
              </a:solidFill>
            </a:endParaRPr>
          </a:p>
          <a:p>
            <a:pPr lvl="0">
              <a:spcBef>
                <a:spcPts val="0"/>
              </a:spcBef>
              <a:buNone/>
            </a:pPr>
            <a:r>
              <a:t/>
            </a:r>
            <a:endParaRPr sz="2400">
              <a:solidFill>
                <a:srgbClr val="00FFFF"/>
              </a:solidFill>
            </a:endParaRPr>
          </a:p>
          <a:p>
            <a:pPr lvl="0">
              <a:spcBef>
                <a:spcPts val="0"/>
              </a:spcBef>
              <a:buNone/>
            </a:pPr>
            <a:r>
              <a:rPr lang="en-US" sz="2400">
                <a:solidFill>
                  <a:srgbClr val="00FFFF"/>
                </a:solidFill>
              </a:rPr>
              <a:t>17. IR</a:t>
            </a:r>
            <a:r>
              <a:rPr baseline="-25000" lang="en-US" sz="2400">
                <a:solidFill>
                  <a:srgbClr val="00FFFF"/>
                </a:solidFill>
              </a:rPr>
              <a:t>OUT</a:t>
            </a:r>
          </a:p>
          <a:p>
            <a:pPr lvl="0">
              <a:spcBef>
                <a:spcPts val="0"/>
              </a:spcBef>
              <a:buNone/>
            </a:pPr>
            <a:r>
              <a:t/>
            </a:r>
            <a:endParaRPr sz="2400">
              <a:solidFill>
                <a:srgbClr val="00FFFF"/>
              </a:solidFill>
            </a:endParaRPr>
          </a:p>
          <a:p>
            <a:pPr lvl="0">
              <a:spcBef>
                <a:spcPts val="0"/>
              </a:spcBef>
              <a:buNone/>
            </a:pPr>
            <a:r>
              <a:t/>
            </a:r>
            <a:endParaRPr sz="2400">
              <a:solidFill>
                <a:srgbClr val="00FFFF"/>
              </a:solidFill>
            </a:endParaRPr>
          </a:p>
        </p:txBody>
      </p:sp>
      <p:pic>
        <p:nvPicPr>
          <p:cNvPr descr="20170403_032529.jpg" id="324" name="Shape 324"/>
          <p:cNvPicPr preferRelativeResize="0"/>
          <p:nvPr/>
        </p:nvPicPr>
        <p:blipFill>
          <a:blip r:embed="rId3">
            <a:alphaModFix/>
          </a:blip>
          <a:stretch>
            <a:fillRect/>
          </a:stretch>
        </p:blipFill>
        <p:spPr>
          <a:xfrm>
            <a:off x="579350" y="679899"/>
            <a:ext cx="3795574" cy="2556950"/>
          </a:xfrm>
          <a:prstGeom prst="rect">
            <a:avLst/>
          </a:prstGeom>
          <a:noFill/>
          <a:ln>
            <a:noFill/>
          </a:ln>
        </p:spPr>
      </p:pic>
      <p:pic>
        <p:nvPicPr>
          <p:cNvPr descr="20170403_032508.jpg" id="325" name="Shape 325"/>
          <p:cNvPicPr preferRelativeResize="0"/>
          <p:nvPr/>
        </p:nvPicPr>
        <p:blipFill>
          <a:blip r:embed="rId4">
            <a:alphaModFix/>
          </a:blip>
          <a:stretch>
            <a:fillRect/>
          </a:stretch>
        </p:blipFill>
        <p:spPr>
          <a:xfrm>
            <a:off x="406350" y="4079350"/>
            <a:ext cx="3894674" cy="2630849"/>
          </a:xfrm>
          <a:prstGeom prst="rect">
            <a:avLst/>
          </a:prstGeom>
          <a:noFill/>
          <a:ln>
            <a:noFill/>
          </a:ln>
        </p:spPr>
      </p:pic>
      <p:pic>
        <p:nvPicPr>
          <p:cNvPr descr="20170403_032434.jpg" id="326" name="Shape 326"/>
          <p:cNvPicPr preferRelativeResize="0"/>
          <p:nvPr/>
        </p:nvPicPr>
        <p:blipFill>
          <a:blip r:embed="rId5">
            <a:alphaModFix/>
          </a:blip>
          <a:stretch>
            <a:fillRect/>
          </a:stretch>
        </p:blipFill>
        <p:spPr>
          <a:xfrm>
            <a:off x="4939550" y="679900"/>
            <a:ext cx="4053700" cy="2556948"/>
          </a:xfrm>
          <a:prstGeom prst="rect">
            <a:avLst/>
          </a:prstGeom>
          <a:noFill/>
          <a:ln>
            <a:noFill/>
          </a:ln>
        </p:spPr>
      </p:pic>
      <p:pic>
        <p:nvPicPr>
          <p:cNvPr descr="20170403_032414.jpg" id="327" name="Shape 327"/>
          <p:cNvPicPr preferRelativeResize="0"/>
          <p:nvPr/>
        </p:nvPicPr>
        <p:blipFill>
          <a:blip r:embed="rId6">
            <a:alphaModFix/>
          </a:blip>
          <a:stretch>
            <a:fillRect/>
          </a:stretch>
        </p:blipFill>
        <p:spPr>
          <a:xfrm>
            <a:off x="4745899" y="4005450"/>
            <a:ext cx="4214199" cy="277864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idx="1" type="body"/>
          </p:nvPr>
        </p:nvSpPr>
        <p:spPr>
          <a:xfrm>
            <a:off x="7" y="0"/>
            <a:ext cx="9144000" cy="6931800"/>
          </a:xfrm>
          <a:prstGeom prst="rect">
            <a:avLst/>
          </a:prstGeom>
        </p:spPr>
        <p:txBody>
          <a:bodyPr anchorCtr="0" anchor="t" bIns="91425" lIns="91425" rIns="91425" tIns="91425">
            <a:noAutofit/>
          </a:bodyPr>
          <a:lstStyle/>
          <a:p>
            <a:pPr indent="0" lvl="0" marL="0" rtl="0">
              <a:spcBef>
                <a:spcPts val="0"/>
              </a:spcBef>
              <a:buNone/>
            </a:pPr>
            <a:r>
              <a:rPr b="1" lang="en-US" sz="2400">
                <a:solidFill>
                  <a:srgbClr val="00FFFF"/>
                </a:solidFill>
              </a:rPr>
              <a:t>   18. SELECT  3</a:t>
            </a:r>
          </a:p>
          <a:p>
            <a:pPr indent="0" lvl="0" marL="0" rtl="0">
              <a:spcBef>
                <a:spcPts val="0"/>
              </a:spcBef>
              <a:buNone/>
            </a:pPr>
            <a:r>
              <a:t/>
            </a:r>
            <a:endParaRPr b="1" sz="2400">
              <a:solidFill>
                <a:srgbClr val="00FFFF"/>
              </a:solidFill>
            </a:endParaRPr>
          </a:p>
          <a:p>
            <a:pPr indent="0" lvl="0" marL="0" rtl="0">
              <a:spcBef>
                <a:spcPts val="0"/>
              </a:spcBef>
              <a:buNone/>
            </a:pPr>
            <a:r>
              <a:t/>
            </a:r>
            <a:endParaRPr b="1" sz="2400">
              <a:solidFill>
                <a:srgbClr val="00FFFF"/>
              </a:solidFill>
            </a:endParaRPr>
          </a:p>
          <a:p>
            <a:pPr indent="0" lvl="0" marL="0" rtl="0">
              <a:spcBef>
                <a:spcPts val="0"/>
              </a:spcBef>
              <a:buNone/>
            </a:pPr>
            <a:r>
              <a:t/>
            </a:r>
            <a:endParaRPr b="1" sz="2400">
              <a:solidFill>
                <a:srgbClr val="00FFFF"/>
              </a:solidFill>
            </a:endParaRPr>
          </a:p>
          <a:p>
            <a:pPr indent="0" lvl="0" marL="0" rtl="0">
              <a:spcBef>
                <a:spcPts val="0"/>
              </a:spcBef>
              <a:buNone/>
            </a:pPr>
            <a:r>
              <a:t/>
            </a:r>
            <a:endParaRPr b="1" sz="2400">
              <a:solidFill>
                <a:srgbClr val="00FFFF"/>
              </a:solidFill>
            </a:endParaRPr>
          </a:p>
          <a:p>
            <a:pPr indent="0" lvl="0" marL="0" rtl="0">
              <a:spcBef>
                <a:spcPts val="0"/>
              </a:spcBef>
              <a:buNone/>
            </a:pPr>
            <a:r>
              <a:t/>
            </a:r>
            <a:endParaRPr b="1" sz="2400">
              <a:solidFill>
                <a:srgbClr val="00FFFF"/>
              </a:solidFill>
            </a:endParaRPr>
          </a:p>
          <a:p>
            <a:pPr indent="0" lvl="0" marL="0" rtl="0">
              <a:spcBef>
                <a:spcPts val="0"/>
              </a:spcBef>
              <a:buNone/>
            </a:pPr>
            <a:r>
              <a:t/>
            </a:r>
            <a:endParaRPr b="1" sz="2400">
              <a:solidFill>
                <a:srgbClr val="00FFFF"/>
              </a:solidFill>
            </a:endParaRPr>
          </a:p>
          <a:p>
            <a:pPr indent="0" lvl="0" marL="0" rtl="0">
              <a:spcBef>
                <a:spcPts val="0"/>
              </a:spcBef>
              <a:buNone/>
            </a:pPr>
            <a:r>
              <a:rPr b="1" lang="en-US" sz="2400">
                <a:solidFill>
                  <a:srgbClr val="00FFFF"/>
                </a:solidFill>
              </a:rPr>
              <a:t>19. SELECT  2</a:t>
            </a:r>
          </a:p>
          <a:p>
            <a:pPr indent="0" lvl="0" marL="0">
              <a:spcBef>
                <a:spcPts val="0"/>
              </a:spcBef>
              <a:buNone/>
            </a:pPr>
            <a:r>
              <a:t/>
            </a:r>
            <a:endParaRPr b="1" sz="2400">
              <a:solidFill>
                <a:srgbClr val="00FFFF"/>
              </a:solidFill>
            </a:endParaRPr>
          </a:p>
          <a:p>
            <a:pPr lvl="0">
              <a:spcBef>
                <a:spcPts val="0"/>
              </a:spcBef>
              <a:buNone/>
            </a:pPr>
            <a:r>
              <a:t/>
            </a:r>
            <a:endParaRPr b="1" sz="2400">
              <a:solidFill>
                <a:srgbClr val="00FFFF"/>
              </a:solidFill>
            </a:endParaRPr>
          </a:p>
        </p:txBody>
      </p:sp>
      <p:pic>
        <p:nvPicPr>
          <p:cNvPr descr="20170403_032151.jpg" id="333" name="Shape 333"/>
          <p:cNvPicPr preferRelativeResize="0"/>
          <p:nvPr/>
        </p:nvPicPr>
        <p:blipFill>
          <a:blip r:embed="rId3">
            <a:alphaModFix/>
          </a:blip>
          <a:stretch>
            <a:fillRect/>
          </a:stretch>
        </p:blipFill>
        <p:spPr>
          <a:xfrm>
            <a:off x="0" y="517299"/>
            <a:ext cx="9143999" cy="2896925"/>
          </a:xfrm>
          <a:prstGeom prst="rect">
            <a:avLst/>
          </a:prstGeom>
          <a:noFill/>
          <a:ln>
            <a:noFill/>
          </a:ln>
        </p:spPr>
      </p:pic>
      <p:pic>
        <p:nvPicPr>
          <p:cNvPr descr="20170403_032116.jpg" id="334" name="Shape 334"/>
          <p:cNvPicPr preferRelativeResize="0"/>
          <p:nvPr/>
        </p:nvPicPr>
        <p:blipFill>
          <a:blip r:embed="rId4">
            <a:alphaModFix/>
          </a:blip>
          <a:stretch>
            <a:fillRect/>
          </a:stretch>
        </p:blipFill>
        <p:spPr>
          <a:xfrm>
            <a:off x="0" y="3901975"/>
            <a:ext cx="9143999" cy="30298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idx="1" type="body"/>
          </p:nvPr>
        </p:nvSpPr>
        <p:spPr>
          <a:xfrm>
            <a:off x="0" y="0"/>
            <a:ext cx="46554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20. SELECT 8</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rPr b="1" lang="en-US" sz="2400">
                <a:solidFill>
                  <a:srgbClr val="00FFFF"/>
                </a:solidFill>
              </a:rPr>
              <a:t>21. SELECT 6</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p:txBody>
      </p:sp>
      <p:sp>
        <p:nvSpPr>
          <p:cNvPr id="340" name="Shape 340"/>
          <p:cNvSpPr txBox="1"/>
          <p:nvPr>
            <p:ph idx="2" type="body"/>
          </p:nvPr>
        </p:nvSpPr>
        <p:spPr>
          <a:xfrm>
            <a:off x="4655400" y="0"/>
            <a:ext cx="4488599"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22. SELECT  5</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rPr b="1" lang="en-US" sz="2400">
                <a:solidFill>
                  <a:srgbClr val="00FFFF"/>
                </a:solidFill>
              </a:rPr>
              <a:t>23. SELECT 4</a:t>
            </a:r>
          </a:p>
          <a:p>
            <a:pPr lvl="0">
              <a:spcBef>
                <a:spcPts val="0"/>
              </a:spcBef>
              <a:buNone/>
            </a:pPr>
            <a:r>
              <a:rPr b="1" lang="en-US" sz="2400">
                <a:solidFill>
                  <a:srgbClr val="00FFFF"/>
                </a:solidFill>
              </a:rPr>
              <a:t> </a:t>
            </a:r>
          </a:p>
          <a:p>
            <a:pPr lvl="0">
              <a:spcBef>
                <a:spcPts val="0"/>
              </a:spcBef>
              <a:buNone/>
            </a:pPr>
            <a:r>
              <a:t/>
            </a:r>
            <a:endParaRPr b="1" sz="2400">
              <a:solidFill>
                <a:srgbClr val="00FFFF"/>
              </a:solidFill>
            </a:endParaRPr>
          </a:p>
        </p:txBody>
      </p:sp>
      <p:pic>
        <p:nvPicPr>
          <p:cNvPr descr="20170403_032050.jpg" id="341" name="Shape 341"/>
          <p:cNvPicPr preferRelativeResize="0"/>
          <p:nvPr/>
        </p:nvPicPr>
        <p:blipFill>
          <a:blip r:embed="rId3">
            <a:alphaModFix/>
          </a:blip>
          <a:stretch>
            <a:fillRect/>
          </a:stretch>
        </p:blipFill>
        <p:spPr>
          <a:xfrm>
            <a:off x="258250" y="591200"/>
            <a:ext cx="4138900" cy="2660450"/>
          </a:xfrm>
          <a:prstGeom prst="rect">
            <a:avLst/>
          </a:prstGeom>
          <a:noFill/>
          <a:ln>
            <a:noFill/>
          </a:ln>
        </p:spPr>
      </p:pic>
      <p:pic>
        <p:nvPicPr>
          <p:cNvPr descr="20170403_032030.jpg" id="342" name="Shape 342"/>
          <p:cNvPicPr preferRelativeResize="0"/>
          <p:nvPr/>
        </p:nvPicPr>
        <p:blipFill>
          <a:blip r:embed="rId4">
            <a:alphaModFix/>
          </a:blip>
          <a:stretch>
            <a:fillRect/>
          </a:stretch>
        </p:blipFill>
        <p:spPr>
          <a:xfrm>
            <a:off x="258250" y="3961050"/>
            <a:ext cx="4138900" cy="2660449"/>
          </a:xfrm>
          <a:prstGeom prst="rect">
            <a:avLst/>
          </a:prstGeom>
          <a:noFill/>
          <a:ln>
            <a:noFill/>
          </a:ln>
        </p:spPr>
      </p:pic>
      <p:pic>
        <p:nvPicPr>
          <p:cNvPr descr="20170403_032004.jpg" id="343" name="Shape 343"/>
          <p:cNvPicPr preferRelativeResize="0"/>
          <p:nvPr/>
        </p:nvPicPr>
        <p:blipFill>
          <a:blip r:embed="rId5">
            <a:alphaModFix/>
          </a:blip>
          <a:stretch>
            <a:fillRect/>
          </a:stretch>
        </p:blipFill>
        <p:spPr>
          <a:xfrm>
            <a:off x="4830250" y="591200"/>
            <a:ext cx="4138900" cy="2660449"/>
          </a:xfrm>
          <a:prstGeom prst="rect">
            <a:avLst/>
          </a:prstGeom>
          <a:noFill/>
          <a:ln>
            <a:noFill/>
          </a:ln>
        </p:spPr>
      </p:pic>
      <p:pic>
        <p:nvPicPr>
          <p:cNvPr descr="20170403_031916.jpg" id="344" name="Shape 344"/>
          <p:cNvPicPr preferRelativeResize="0"/>
          <p:nvPr/>
        </p:nvPicPr>
        <p:blipFill>
          <a:blip r:embed="rId6">
            <a:alphaModFix/>
          </a:blip>
          <a:stretch>
            <a:fillRect/>
          </a:stretch>
        </p:blipFill>
        <p:spPr>
          <a:xfrm>
            <a:off x="4830250" y="3961050"/>
            <a:ext cx="4138900" cy="2660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idx="1" type="body"/>
          </p:nvPr>
        </p:nvSpPr>
        <p:spPr>
          <a:xfrm>
            <a:off x="7" y="0"/>
            <a:ext cx="91440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24. OUT</a:t>
            </a:r>
          </a:p>
        </p:txBody>
      </p:sp>
      <p:pic>
        <p:nvPicPr>
          <p:cNvPr descr="20170403_030743.jpg" id="350" name="Shape 350"/>
          <p:cNvPicPr preferRelativeResize="0"/>
          <p:nvPr/>
        </p:nvPicPr>
        <p:blipFill>
          <a:blip r:embed="rId3">
            <a:alphaModFix/>
          </a:blip>
          <a:stretch>
            <a:fillRect/>
          </a:stretch>
        </p:blipFill>
        <p:spPr>
          <a:xfrm>
            <a:off x="0" y="596600"/>
            <a:ext cx="9144002" cy="6261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533400" y="228600"/>
            <a:ext cx="7772400" cy="9144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i="0" lang="en-US" sz="5400" u="none" cap="none" strike="noStrike">
                <a:solidFill>
                  <a:srgbClr val="C1EDFF"/>
                </a:solidFill>
                <a:latin typeface="Open Sans"/>
                <a:ea typeface="Open Sans"/>
                <a:cs typeface="Open Sans"/>
                <a:sym typeface="Open Sans"/>
              </a:rPr>
              <a:t>Functions</a:t>
            </a:r>
          </a:p>
        </p:txBody>
      </p:sp>
      <p:sp>
        <p:nvSpPr>
          <p:cNvPr id="161" name="Shape 161"/>
          <p:cNvSpPr txBox="1"/>
          <p:nvPr>
            <p:ph idx="1" type="body"/>
          </p:nvPr>
        </p:nvSpPr>
        <p:spPr>
          <a:xfrm>
            <a:off x="533400" y="1143000"/>
            <a:ext cx="8458200" cy="5410200"/>
          </a:xfrm>
          <a:prstGeom prst="rect">
            <a:avLst/>
          </a:prstGeom>
          <a:noFill/>
          <a:ln>
            <a:noFill/>
          </a:ln>
        </p:spPr>
        <p:txBody>
          <a:bodyPr anchorCtr="0" anchor="t" bIns="45700" lIns="91425" rIns="91425" tIns="45700">
            <a:noAutofit/>
          </a:bodyPr>
          <a:lstStyle/>
          <a:p>
            <a:pPr indent="-347663" lvl="0" marL="411163" marR="0" rtl="0" algn="l">
              <a:spcBef>
                <a:spcPts val="0"/>
              </a:spcBef>
              <a:spcAft>
                <a:spcPts val="0"/>
              </a:spcAft>
              <a:buClr>
                <a:schemeClr val="lt2"/>
              </a:buClr>
              <a:buSzPct val="95000"/>
              <a:buFont typeface="Noto Sans Symbols"/>
              <a:buChar char="▪"/>
            </a:pPr>
            <a:r>
              <a:rPr b="0" i="0" lang="en-US" sz="3600" u="none" cap="none" strike="noStrike">
                <a:solidFill>
                  <a:schemeClr val="lt1"/>
                </a:solidFill>
                <a:latin typeface="Open Sans"/>
                <a:ea typeface="Open Sans"/>
                <a:cs typeface="Open Sans"/>
                <a:sym typeface="Open Sans"/>
              </a:rPr>
              <a:t>Light               </a:t>
            </a:r>
          </a:p>
          <a:p>
            <a:pPr indent="-347663" lvl="0" marL="411163" marR="0" rtl="0" algn="l">
              <a:spcBef>
                <a:spcPts val="700"/>
              </a:spcBef>
              <a:spcAft>
                <a:spcPts val="0"/>
              </a:spcAft>
              <a:buClr>
                <a:schemeClr val="lt2"/>
              </a:buClr>
              <a:buSzPct val="95000"/>
              <a:buFont typeface="Noto Sans Symbols"/>
              <a:buChar char="▪"/>
            </a:pPr>
            <a:r>
              <a:rPr b="0" i="0" lang="en-US" sz="3600" u="none" cap="none" strike="noStrike">
                <a:solidFill>
                  <a:schemeClr val="lt1"/>
                </a:solidFill>
                <a:latin typeface="Open Sans"/>
                <a:ea typeface="Open Sans"/>
                <a:cs typeface="Open Sans"/>
                <a:sym typeface="Open Sans"/>
              </a:rPr>
              <a:t>SetReminder</a:t>
            </a:r>
          </a:p>
          <a:p>
            <a:pPr indent="-347663" lvl="0" marL="411163" marR="0" rtl="0" algn="l">
              <a:spcBef>
                <a:spcPts val="700"/>
              </a:spcBef>
              <a:spcAft>
                <a:spcPts val="0"/>
              </a:spcAft>
              <a:buClr>
                <a:schemeClr val="lt2"/>
              </a:buClr>
              <a:buSzPct val="95000"/>
              <a:buFont typeface="Noto Sans Symbols"/>
              <a:buChar char="▪"/>
            </a:pPr>
            <a:r>
              <a:rPr b="0" i="0" lang="en-US" sz="3600" u="none" cap="none" strike="noStrike">
                <a:solidFill>
                  <a:schemeClr val="lt1"/>
                </a:solidFill>
                <a:latin typeface="Open Sans"/>
                <a:ea typeface="Open Sans"/>
                <a:cs typeface="Open Sans"/>
                <a:sym typeface="Open Sans"/>
              </a:rPr>
              <a:t>HVAC</a:t>
            </a:r>
          </a:p>
          <a:p>
            <a:pPr indent="-347663" lvl="0" marL="411163" marR="0" rtl="0" algn="l">
              <a:spcBef>
                <a:spcPts val="700"/>
              </a:spcBef>
              <a:spcAft>
                <a:spcPts val="0"/>
              </a:spcAft>
              <a:buClr>
                <a:schemeClr val="lt2"/>
              </a:buClr>
              <a:buSzPct val="95000"/>
              <a:buFont typeface="Noto Sans Symbols"/>
              <a:buChar char="▪"/>
            </a:pPr>
            <a:r>
              <a:rPr b="0" i="0" lang="en-US" sz="3600" u="none" cap="none" strike="noStrike">
                <a:solidFill>
                  <a:schemeClr val="lt1"/>
                </a:solidFill>
                <a:latin typeface="Open Sans"/>
                <a:ea typeface="Open Sans"/>
                <a:cs typeface="Open Sans"/>
                <a:sym typeface="Open Sans"/>
              </a:rPr>
              <a:t>Door</a:t>
            </a:r>
          </a:p>
          <a:p>
            <a:pPr indent="-347663" lvl="0" marL="411163" marR="0" rtl="0" algn="l">
              <a:spcBef>
                <a:spcPts val="700"/>
              </a:spcBef>
              <a:spcAft>
                <a:spcPts val="0"/>
              </a:spcAft>
              <a:buClr>
                <a:schemeClr val="lt2"/>
              </a:buClr>
              <a:buSzPct val="95000"/>
              <a:buFont typeface="Noto Sans Symbols"/>
              <a:buChar char="▪"/>
            </a:pPr>
            <a:r>
              <a:rPr b="0" i="0" lang="en-US" sz="3600" u="none" cap="none" strike="noStrike">
                <a:solidFill>
                  <a:schemeClr val="lt1"/>
                </a:solidFill>
                <a:latin typeface="Open Sans"/>
                <a:ea typeface="Open Sans"/>
                <a:cs typeface="Open Sans"/>
                <a:sym typeface="Open Sans"/>
              </a:rPr>
              <a:t>Settings</a:t>
            </a:r>
          </a:p>
          <a:p>
            <a:pPr indent="-347663" lvl="0" marL="411163" marR="0" rtl="0" algn="l">
              <a:spcBef>
                <a:spcPts val="700"/>
              </a:spcBef>
              <a:spcAft>
                <a:spcPts val="0"/>
              </a:spcAft>
              <a:buClr>
                <a:schemeClr val="lt2"/>
              </a:buClr>
              <a:buSzPct val="95000"/>
              <a:buFont typeface="Noto Sans Symbols"/>
              <a:buChar char="▪"/>
            </a:pPr>
            <a:r>
              <a:rPr b="0" i="0" lang="en-US" sz="3600" u="none" cap="none" strike="noStrike">
                <a:solidFill>
                  <a:schemeClr val="lt1"/>
                </a:solidFill>
                <a:latin typeface="Open Sans"/>
                <a:ea typeface="Open Sans"/>
                <a:cs typeface="Open Sans"/>
                <a:sym typeface="Open Sans"/>
              </a:rPr>
              <a:t>WeatherForecast</a:t>
            </a:r>
          </a:p>
          <a:p>
            <a:pPr indent="-347663" lvl="0" marL="411163" marR="0" rtl="0" algn="l">
              <a:spcBef>
                <a:spcPts val="700"/>
              </a:spcBef>
              <a:spcAft>
                <a:spcPts val="0"/>
              </a:spcAft>
              <a:buClr>
                <a:schemeClr val="lt2"/>
              </a:buClr>
              <a:buSzPct val="95000"/>
              <a:buFont typeface="Noto Sans Symbols"/>
              <a:buChar char="▪"/>
            </a:pPr>
            <a:r>
              <a:rPr b="0" i="0" lang="en-US" sz="3600" u="none" cap="none" strike="noStrike">
                <a:solidFill>
                  <a:schemeClr val="lt1"/>
                </a:solidFill>
                <a:latin typeface="Open Sans"/>
                <a:ea typeface="Open Sans"/>
                <a:cs typeface="Open Sans"/>
                <a:sym typeface="Open Sans"/>
              </a:rPr>
              <a:t>WaterCloset</a:t>
            </a:r>
          </a:p>
          <a:p>
            <a:pPr indent="-347663" lvl="0" marL="411163" marR="0" rtl="0" algn="l">
              <a:spcBef>
                <a:spcPts val="700"/>
              </a:spcBef>
              <a:spcAft>
                <a:spcPts val="0"/>
              </a:spcAft>
              <a:buClr>
                <a:schemeClr val="lt2"/>
              </a:buClr>
              <a:buSzPct val="95000"/>
              <a:buFont typeface="Noto Sans Symbols"/>
              <a:buChar char="▪"/>
            </a:pPr>
            <a:r>
              <a:rPr b="0" i="0" lang="en-US" sz="3600" u="none" cap="none" strike="noStrike">
                <a:solidFill>
                  <a:schemeClr val="lt1"/>
                </a:solidFill>
                <a:latin typeface="Open Sans"/>
                <a:ea typeface="Open Sans"/>
                <a:cs typeface="Open Sans"/>
                <a:sym typeface="Open Sans"/>
              </a:rPr>
              <a:t>Reminder</a:t>
            </a:r>
          </a:p>
          <a:p>
            <a:pPr indent="-295275" lvl="1" marL="739775" marR="0" rtl="0" algn="l">
              <a:spcBef>
                <a:spcPts val="520"/>
              </a:spcBef>
              <a:spcAft>
                <a:spcPts val="0"/>
              </a:spcAft>
              <a:buClr>
                <a:schemeClr val="accent2"/>
              </a:buClr>
              <a:buSzPct val="25000"/>
              <a:buFont typeface="Noto Sans Symbols"/>
              <a:buNone/>
            </a:pPr>
            <a:r>
              <a:t/>
            </a:r>
            <a:endParaRPr b="0" i="0" sz="2600" u="none" cap="none" strike="noStrike">
              <a:solidFill>
                <a:schemeClr val="lt1"/>
              </a:solidFill>
              <a:latin typeface="Open Sans"/>
              <a:ea typeface="Open Sans"/>
              <a:cs typeface="Open Sans"/>
              <a:sym typeface="Open Sans"/>
            </a:endParaRPr>
          </a:p>
          <a:p>
            <a:pPr indent="-347663" lvl="0" marL="411163" marR="0" rtl="0" algn="l">
              <a:spcBef>
                <a:spcPts val="700"/>
              </a:spcBef>
              <a:spcAft>
                <a:spcPts val="0"/>
              </a:spcAft>
              <a:buClr>
                <a:schemeClr val="lt2"/>
              </a:buClr>
              <a:buSzPct val="95000"/>
              <a:buFont typeface="Noto Sans Symbols"/>
              <a:buNone/>
            </a:pPr>
            <a:r>
              <a:t/>
            </a:r>
            <a:endParaRPr b="0" i="0" sz="3000" u="none" cap="none" strike="noStrike">
              <a:solidFill>
                <a:schemeClr val="lt1"/>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idx="1" type="body"/>
          </p:nvPr>
        </p:nvSpPr>
        <p:spPr>
          <a:xfrm>
            <a:off x="7" y="0"/>
            <a:ext cx="91440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25. CMP</a:t>
            </a:r>
          </a:p>
          <a:p>
            <a:pPr lvl="0">
              <a:spcBef>
                <a:spcPts val="0"/>
              </a:spcBef>
              <a:buNone/>
            </a:pPr>
            <a:r>
              <a:t/>
            </a:r>
            <a:endParaRPr b="1" sz="2400">
              <a:solidFill>
                <a:srgbClr val="00FFFF"/>
              </a:solidFill>
            </a:endParaRPr>
          </a:p>
        </p:txBody>
      </p:sp>
      <p:pic>
        <p:nvPicPr>
          <p:cNvPr descr="20170403_030417.jpg" id="356" name="Shape 356"/>
          <p:cNvPicPr preferRelativeResize="0"/>
          <p:nvPr/>
        </p:nvPicPr>
        <p:blipFill>
          <a:blip r:embed="rId3">
            <a:alphaModFix/>
          </a:blip>
          <a:stretch>
            <a:fillRect/>
          </a:stretch>
        </p:blipFill>
        <p:spPr>
          <a:xfrm>
            <a:off x="0" y="694225"/>
            <a:ext cx="9143999" cy="61637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idx="1" type="body"/>
          </p:nvPr>
        </p:nvSpPr>
        <p:spPr>
          <a:xfrm>
            <a:off x="0" y="0"/>
            <a:ext cx="45672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26. Z</a:t>
            </a:r>
            <a:r>
              <a:rPr b="1" baseline="-25000" lang="en-US" sz="2400">
                <a:solidFill>
                  <a:srgbClr val="00FFFF"/>
                </a:solidFill>
              </a:rPr>
              <a:t>OUT</a:t>
            </a:r>
          </a:p>
          <a:p>
            <a:pPr lvl="0">
              <a:spcBef>
                <a:spcPts val="0"/>
              </a:spcBef>
              <a:buNone/>
            </a:pPr>
            <a:r>
              <a:t/>
            </a:r>
            <a:endParaRPr b="1" sz="2400">
              <a:solidFill>
                <a:srgbClr val="00FFFF"/>
              </a:solidFill>
            </a:endParaRPr>
          </a:p>
        </p:txBody>
      </p:sp>
      <p:sp>
        <p:nvSpPr>
          <p:cNvPr id="362" name="Shape 362"/>
          <p:cNvSpPr txBox="1"/>
          <p:nvPr>
            <p:ph idx="2" type="body"/>
          </p:nvPr>
        </p:nvSpPr>
        <p:spPr>
          <a:xfrm>
            <a:off x="4567200" y="0"/>
            <a:ext cx="45672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27. R01</a:t>
            </a:r>
            <a:r>
              <a:rPr b="1" baseline="-25000" lang="en-US" sz="2400">
                <a:solidFill>
                  <a:srgbClr val="00FFFF"/>
                </a:solidFill>
              </a:rPr>
              <a:t>OUT</a:t>
            </a:r>
          </a:p>
          <a:p>
            <a:pPr lvl="0">
              <a:spcBef>
                <a:spcPts val="0"/>
              </a:spcBef>
              <a:buNone/>
            </a:pPr>
            <a:r>
              <a:t/>
            </a:r>
            <a:endParaRPr b="1" sz="2400">
              <a:solidFill>
                <a:srgbClr val="00FFFF"/>
              </a:solidFill>
            </a:endParaRPr>
          </a:p>
        </p:txBody>
      </p:sp>
      <p:pic>
        <p:nvPicPr>
          <p:cNvPr descr="20170403_030113.jpg" id="363" name="Shape 363"/>
          <p:cNvPicPr preferRelativeResize="0"/>
          <p:nvPr/>
        </p:nvPicPr>
        <p:blipFill>
          <a:blip r:embed="rId3">
            <a:alphaModFix/>
          </a:blip>
          <a:stretch>
            <a:fillRect/>
          </a:stretch>
        </p:blipFill>
        <p:spPr>
          <a:xfrm>
            <a:off x="109450" y="724224"/>
            <a:ext cx="4457750" cy="5424325"/>
          </a:xfrm>
          <a:prstGeom prst="rect">
            <a:avLst/>
          </a:prstGeom>
          <a:noFill/>
          <a:ln>
            <a:noFill/>
          </a:ln>
        </p:spPr>
      </p:pic>
      <p:pic>
        <p:nvPicPr>
          <p:cNvPr descr="20170403_030032.jpg" id="364" name="Shape 364"/>
          <p:cNvPicPr preferRelativeResize="0"/>
          <p:nvPr/>
        </p:nvPicPr>
        <p:blipFill>
          <a:blip r:embed="rId4">
            <a:alphaModFix/>
          </a:blip>
          <a:stretch>
            <a:fillRect/>
          </a:stretch>
        </p:blipFill>
        <p:spPr>
          <a:xfrm>
            <a:off x="4676650" y="724225"/>
            <a:ext cx="4457749" cy="58529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idx="1" type="body"/>
          </p:nvPr>
        </p:nvSpPr>
        <p:spPr>
          <a:xfrm>
            <a:off x="7" y="0"/>
            <a:ext cx="91440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28. MDR</a:t>
            </a:r>
            <a:r>
              <a:rPr b="1" baseline="-25000" lang="en-US" sz="2400">
                <a:solidFill>
                  <a:srgbClr val="00FFFF"/>
                </a:solidFill>
              </a:rPr>
              <a:t>OUT</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indent="0" lvl="0" marL="0">
              <a:spcBef>
                <a:spcPts val="0"/>
              </a:spcBef>
              <a:buNone/>
            </a:pPr>
            <a:r>
              <a:t/>
            </a:r>
            <a:endParaRPr b="1" sz="2400">
              <a:solidFill>
                <a:srgbClr val="00FFFF"/>
              </a:solidFill>
            </a:endParaRPr>
          </a:p>
          <a:p>
            <a:pPr lvl="0">
              <a:spcBef>
                <a:spcPts val="0"/>
              </a:spcBef>
              <a:buNone/>
            </a:pPr>
            <a:r>
              <a:rPr b="1" lang="en-US" sz="2400">
                <a:solidFill>
                  <a:srgbClr val="00FFFF"/>
                </a:solidFill>
              </a:rPr>
              <a:t>29. ADD</a:t>
            </a:r>
          </a:p>
          <a:p>
            <a:pPr lvl="0">
              <a:spcBef>
                <a:spcPts val="0"/>
              </a:spcBef>
              <a:buNone/>
            </a:pPr>
            <a:r>
              <a:t/>
            </a:r>
            <a:endParaRPr b="1" sz="2400">
              <a:solidFill>
                <a:srgbClr val="00FFFF"/>
              </a:solidFill>
            </a:endParaRPr>
          </a:p>
        </p:txBody>
      </p:sp>
      <p:pic>
        <p:nvPicPr>
          <p:cNvPr descr="20170403_030001.jpg" id="370" name="Shape 370"/>
          <p:cNvPicPr preferRelativeResize="0"/>
          <p:nvPr/>
        </p:nvPicPr>
        <p:blipFill>
          <a:blip r:embed="rId3">
            <a:alphaModFix/>
          </a:blip>
          <a:stretch>
            <a:fillRect/>
          </a:stretch>
        </p:blipFill>
        <p:spPr>
          <a:xfrm>
            <a:off x="790375" y="658525"/>
            <a:ext cx="3673225" cy="2267951"/>
          </a:xfrm>
          <a:prstGeom prst="rect">
            <a:avLst/>
          </a:prstGeom>
          <a:noFill/>
          <a:ln>
            <a:noFill/>
          </a:ln>
        </p:spPr>
      </p:pic>
      <p:pic>
        <p:nvPicPr>
          <p:cNvPr descr="20170403_025935.jpg" id="371" name="Shape 371"/>
          <p:cNvPicPr preferRelativeResize="0"/>
          <p:nvPr/>
        </p:nvPicPr>
        <p:blipFill>
          <a:blip r:embed="rId4">
            <a:alphaModFix/>
          </a:blip>
          <a:stretch>
            <a:fillRect/>
          </a:stretch>
        </p:blipFill>
        <p:spPr>
          <a:xfrm>
            <a:off x="427950" y="3414224"/>
            <a:ext cx="8288097" cy="34437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idx="1" type="body"/>
          </p:nvPr>
        </p:nvSpPr>
        <p:spPr>
          <a:xfrm>
            <a:off x="7" y="0"/>
            <a:ext cx="91440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30. Z</a:t>
            </a:r>
            <a:r>
              <a:rPr b="1" baseline="-25000" lang="en-US" sz="2400">
                <a:solidFill>
                  <a:srgbClr val="00FFFF"/>
                </a:solidFill>
              </a:rPr>
              <a:t>IN</a:t>
            </a:r>
          </a:p>
          <a:p>
            <a:pPr lvl="0">
              <a:spcBef>
                <a:spcPts val="0"/>
              </a:spcBef>
              <a:buNone/>
            </a:pPr>
            <a:r>
              <a:t/>
            </a:r>
            <a:endParaRPr b="1" sz="2400">
              <a:solidFill>
                <a:srgbClr val="00FFFF"/>
              </a:solidFill>
            </a:endParaRPr>
          </a:p>
        </p:txBody>
      </p:sp>
      <p:pic>
        <p:nvPicPr>
          <p:cNvPr descr="20170403_025853.jpg" id="377" name="Shape 377"/>
          <p:cNvPicPr preferRelativeResize="0"/>
          <p:nvPr/>
        </p:nvPicPr>
        <p:blipFill>
          <a:blip r:embed="rId3">
            <a:alphaModFix/>
          </a:blip>
          <a:stretch>
            <a:fillRect/>
          </a:stretch>
        </p:blipFill>
        <p:spPr>
          <a:xfrm>
            <a:off x="0" y="635550"/>
            <a:ext cx="9143999" cy="62224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idx="1" type="body"/>
          </p:nvPr>
        </p:nvSpPr>
        <p:spPr>
          <a:xfrm>
            <a:off x="0" y="0"/>
            <a:ext cx="46554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31. IR</a:t>
            </a:r>
            <a:r>
              <a:rPr b="1" baseline="-25000" lang="en-US" sz="2400">
                <a:solidFill>
                  <a:srgbClr val="00FFFF"/>
                </a:solidFill>
              </a:rPr>
              <a:t>IN</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rPr b="1" lang="en-US" sz="2400">
                <a:solidFill>
                  <a:srgbClr val="00FFFF"/>
                </a:solidFill>
              </a:rPr>
              <a:t>32. WMFC</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p:txBody>
      </p:sp>
      <p:sp>
        <p:nvSpPr>
          <p:cNvPr id="383" name="Shape 383"/>
          <p:cNvSpPr txBox="1"/>
          <p:nvPr>
            <p:ph idx="2" type="body"/>
          </p:nvPr>
        </p:nvSpPr>
        <p:spPr>
          <a:xfrm>
            <a:off x="4655400" y="0"/>
            <a:ext cx="44886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33. Y</a:t>
            </a:r>
            <a:r>
              <a:rPr b="1" baseline="-25000" lang="en-US" sz="2400">
                <a:solidFill>
                  <a:srgbClr val="00FFFF"/>
                </a:solidFill>
              </a:rPr>
              <a:t>IN</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rPr b="1" lang="en-US" sz="2400">
                <a:solidFill>
                  <a:srgbClr val="00FFFF"/>
                </a:solidFill>
              </a:rPr>
              <a:t>34. SELECT 1</a:t>
            </a:r>
          </a:p>
          <a:p>
            <a:pPr lvl="0">
              <a:spcBef>
                <a:spcPts val="0"/>
              </a:spcBef>
              <a:buNone/>
            </a:pPr>
            <a:r>
              <a:t/>
            </a:r>
            <a:endParaRPr b="1" sz="2400">
              <a:solidFill>
                <a:srgbClr val="00FFFF"/>
              </a:solidFill>
            </a:endParaRPr>
          </a:p>
        </p:txBody>
      </p:sp>
      <p:pic>
        <p:nvPicPr>
          <p:cNvPr descr="20170403_025810.jpg" id="384" name="Shape 384"/>
          <p:cNvPicPr preferRelativeResize="0"/>
          <p:nvPr/>
        </p:nvPicPr>
        <p:blipFill>
          <a:blip r:embed="rId3">
            <a:alphaModFix/>
          </a:blip>
          <a:stretch>
            <a:fillRect/>
          </a:stretch>
        </p:blipFill>
        <p:spPr>
          <a:xfrm>
            <a:off x="667724" y="709450"/>
            <a:ext cx="2208850" cy="2542199"/>
          </a:xfrm>
          <a:prstGeom prst="rect">
            <a:avLst/>
          </a:prstGeom>
          <a:noFill/>
          <a:ln>
            <a:noFill/>
          </a:ln>
        </p:spPr>
      </p:pic>
      <p:pic>
        <p:nvPicPr>
          <p:cNvPr descr="20170403_025715.jpg" id="385" name="Shape 385"/>
          <p:cNvPicPr preferRelativeResize="0"/>
          <p:nvPr/>
        </p:nvPicPr>
        <p:blipFill>
          <a:blip r:embed="rId4">
            <a:alphaModFix/>
          </a:blip>
          <a:stretch>
            <a:fillRect/>
          </a:stretch>
        </p:blipFill>
        <p:spPr>
          <a:xfrm>
            <a:off x="203749" y="3827325"/>
            <a:ext cx="3860801" cy="3030673"/>
          </a:xfrm>
          <a:prstGeom prst="rect">
            <a:avLst/>
          </a:prstGeom>
          <a:noFill/>
          <a:ln>
            <a:noFill/>
          </a:ln>
        </p:spPr>
      </p:pic>
      <p:pic>
        <p:nvPicPr>
          <p:cNvPr descr="20170403_025644.jpg" id="386" name="Shape 386"/>
          <p:cNvPicPr preferRelativeResize="0"/>
          <p:nvPr/>
        </p:nvPicPr>
        <p:blipFill>
          <a:blip r:embed="rId5">
            <a:alphaModFix/>
          </a:blip>
          <a:stretch>
            <a:fillRect/>
          </a:stretch>
        </p:blipFill>
        <p:spPr>
          <a:xfrm>
            <a:off x="4064550" y="709449"/>
            <a:ext cx="4907023" cy="2542200"/>
          </a:xfrm>
          <a:prstGeom prst="rect">
            <a:avLst/>
          </a:prstGeom>
          <a:noFill/>
          <a:ln>
            <a:noFill/>
          </a:ln>
        </p:spPr>
      </p:pic>
      <p:pic>
        <p:nvPicPr>
          <p:cNvPr descr="20170403_025606.jpg" id="387" name="Shape 387"/>
          <p:cNvPicPr preferRelativeResize="0"/>
          <p:nvPr/>
        </p:nvPicPr>
        <p:blipFill>
          <a:blip r:embed="rId6">
            <a:alphaModFix/>
          </a:blip>
          <a:stretch>
            <a:fillRect/>
          </a:stretch>
        </p:blipFill>
        <p:spPr>
          <a:xfrm>
            <a:off x="4448824" y="3827325"/>
            <a:ext cx="4488601" cy="303067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ph idx="1" type="body"/>
          </p:nvPr>
        </p:nvSpPr>
        <p:spPr>
          <a:xfrm>
            <a:off x="0" y="0"/>
            <a:ext cx="4655400"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35. PC</a:t>
            </a:r>
            <a:r>
              <a:rPr b="1" baseline="-25000" lang="en-US" sz="2400">
                <a:solidFill>
                  <a:srgbClr val="00FFFF"/>
                </a:solidFill>
              </a:rPr>
              <a:t>IN</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indent="0" lvl="0" marL="0">
              <a:spcBef>
                <a:spcPts val="0"/>
              </a:spcBef>
              <a:buNone/>
            </a:pPr>
            <a:r>
              <a:t/>
            </a:r>
            <a:endParaRPr b="1" sz="2400">
              <a:solidFill>
                <a:srgbClr val="00FFFF"/>
              </a:solidFill>
            </a:endParaRPr>
          </a:p>
          <a:p>
            <a:pPr lvl="0">
              <a:spcBef>
                <a:spcPts val="0"/>
              </a:spcBef>
              <a:buNone/>
            </a:pPr>
            <a:r>
              <a:rPr b="1" lang="en-US" sz="2400">
                <a:solidFill>
                  <a:srgbClr val="00FFFF"/>
                </a:solidFill>
              </a:rPr>
              <a:t>36. PC</a:t>
            </a:r>
            <a:r>
              <a:rPr b="1" baseline="-25000" lang="en-US" sz="2400">
                <a:solidFill>
                  <a:srgbClr val="00FFFF"/>
                </a:solidFill>
              </a:rPr>
              <a:t>OUT</a:t>
            </a:r>
          </a:p>
          <a:p>
            <a:pPr lvl="0">
              <a:spcBef>
                <a:spcPts val="0"/>
              </a:spcBef>
              <a:buNone/>
            </a:pPr>
            <a:r>
              <a:t/>
            </a:r>
            <a:endParaRPr b="1" sz="2400">
              <a:solidFill>
                <a:srgbClr val="00FFFF"/>
              </a:solidFill>
            </a:endParaRPr>
          </a:p>
        </p:txBody>
      </p:sp>
      <p:sp>
        <p:nvSpPr>
          <p:cNvPr id="393" name="Shape 393"/>
          <p:cNvSpPr txBox="1"/>
          <p:nvPr>
            <p:ph idx="2" type="body"/>
          </p:nvPr>
        </p:nvSpPr>
        <p:spPr>
          <a:xfrm>
            <a:off x="4596250" y="0"/>
            <a:ext cx="4547699" cy="6858000"/>
          </a:xfrm>
          <a:prstGeom prst="rect">
            <a:avLst/>
          </a:prstGeom>
        </p:spPr>
        <p:txBody>
          <a:bodyPr anchorCtr="0" anchor="t" bIns="91425" lIns="91425" rIns="91425" tIns="91425">
            <a:noAutofit/>
          </a:bodyPr>
          <a:lstStyle/>
          <a:p>
            <a:pPr lvl="0">
              <a:spcBef>
                <a:spcPts val="0"/>
              </a:spcBef>
              <a:buNone/>
            </a:pPr>
            <a:r>
              <a:rPr b="1" lang="en-US" sz="2400">
                <a:solidFill>
                  <a:srgbClr val="00FFFF"/>
                </a:solidFill>
              </a:rPr>
              <a:t>37. READ</a:t>
            </a: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lvl="0">
              <a:spcBef>
                <a:spcPts val="0"/>
              </a:spcBef>
              <a:buNone/>
            </a:pPr>
            <a:r>
              <a:t/>
            </a:r>
            <a:endParaRPr b="1" sz="2400">
              <a:solidFill>
                <a:srgbClr val="00FFFF"/>
              </a:solidFill>
            </a:endParaRPr>
          </a:p>
          <a:p>
            <a:pPr indent="0" lvl="0" marL="0" rtl="0">
              <a:spcBef>
                <a:spcPts val="0"/>
              </a:spcBef>
              <a:buNone/>
            </a:pPr>
            <a:r>
              <a:rPr b="1" lang="en-US" sz="2400">
                <a:solidFill>
                  <a:srgbClr val="00FFFF"/>
                </a:solidFill>
              </a:rPr>
              <a:t>37. MAR</a:t>
            </a:r>
            <a:r>
              <a:rPr b="1" baseline="-25000" lang="en-US" sz="2400">
                <a:solidFill>
                  <a:srgbClr val="00FFFF"/>
                </a:solidFill>
              </a:rPr>
              <a:t>IN</a:t>
            </a:r>
          </a:p>
          <a:p>
            <a:pPr indent="0" lvl="0" marL="0">
              <a:spcBef>
                <a:spcPts val="0"/>
              </a:spcBef>
              <a:buNone/>
            </a:pPr>
            <a:r>
              <a:t/>
            </a:r>
            <a:endParaRPr b="1" sz="2400">
              <a:solidFill>
                <a:srgbClr val="00FFFF"/>
              </a:solidFill>
            </a:endParaRPr>
          </a:p>
          <a:p>
            <a:pPr lvl="0">
              <a:spcBef>
                <a:spcPts val="0"/>
              </a:spcBef>
              <a:buNone/>
            </a:pPr>
            <a:r>
              <a:t/>
            </a:r>
            <a:endParaRPr b="1" sz="2400">
              <a:solidFill>
                <a:srgbClr val="00FFFF"/>
              </a:solidFill>
            </a:endParaRPr>
          </a:p>
        </p:txBody>
      </p:sp>
      <p:pic>
        <p:nvPicPr>
          <p:cNvPr descr="20170403_025525.jpg" id="394" name="Shape 394"/>
          <p:cNvPicPr preferRelativeResize="0"/>
          <p:nvPr/>
        </p:nvPicPr>
        <p:blipFill>
          <a:blip r:embed="rId3">
            <a:alphaModFix/>
          </a:blip>
          <a:stretch>
            <a:fillRect/>
          </a:stretch>
        </p:blipFill>
        <p:spPr>
          <a:xfrm>
            <a:off x="723650" y="613150"/>
            <a:ext cx="3459150" cy="2845399"/>
          </a:xfrm>
          <a:prstGeom prst="rect">
            <a:avLst/>
          </a:prstGeom>
          <a:noFill/>
          <a:ln>
            <a:noFill/>
          </a:ln>
        </p:spPr>
      </p:pic>
      <p:pic>
        <p:nvPicPr>
          <p:cNvPr descr="20170403_025448.jpg" id="395" name="Shape 395"/>
          <p:cNvPicPr preferRelativeResize="0"/>
          <p:nvPr/>
        </p:nvPicPr>
        <p:blipFill>
          <a:blip r:embed="rId4">
            <a:alphaModFix/>
          </a:blip>
          <a:stretch>
            <a:fillRect/>
          </a:stretch>
        </p:blipFill>
        <p:spPr>
          <a:xfrm>
            <a:off x="686000" y="4012600"/>
            <a:ext cx="3459149" cy="2845400"/>
          </a:xfrm>
          <a:prstGeom prst="rect">
            <a:avLst/>
          </a:prstGeom>
          <a:noFill/>
          <a:ln>
            <a:noFill/>
          </a:ln>
        </p:spPr>
      </p:pic>
      <p:pic>
        <p:nvPicPr>
          <p:cNvPr descr="20170403_025215.jpg" id="396" name="Shape 396"/>
          <p:cNvPicPr preferRelativeResize="0"/>
          <p:nvPr/>
        </p:nvPicPr>
        <p:blipFill>
          <a:blip r:embed="rId5">
            <a:alphaModFix/>
          </a:blip>
          <a:stretch>
            <a:fillRect/>
          </a:stretch>
        </p:blipFill>
        <p:spPr>
          <a:xfrm>
            <a:off x="4906425" y="613150"/>
            <a:ext cx="3932124" cy="2845398"/>
          </a:xfrm>
          <a:prstGeom prst="rect">
            <a:avLst/>
          </a:prstGeom>
          <a:noFill/>
          <a:ln>
            <a:noFill/>
          </a:ln>
        </p:spPr>
      </p:pic>
      <p:pic>
        <p:nvPicPr>
          <p:cNvPr descr="20170403_025139.jpg" id="397" name="Shape 397"/>
          <p:cNvPicPr preferRelativeResize="0"/>
          <p:nvPr/>
        </p:nvPicPr>
        <p:blipFill>
          <a:blip r:embed="rId6">
            <a:alphaModFix/>
          </a:blip>
          <a:stretch>
            <a:fillRect/>
          </a:stretch>
        </p:blipFill>
        <p:spPr>
          <a:xfrm>
            <a:off x="4655400" y="4012600"/>
            <a:ext cx="4183150" cy="284539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ctrTitle"/>
          </p:nvPr>
        </p:nvSpPr>
        <p:spPr>
          <a:xfrm>
            <a:off x="838200" y="3733800"/>
            <a:ext cx="7772400" cy="19748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8800" u="none" cap="none" strike="noStrike">
                <a:solidFill>
                  <a:schemeClr val="lt1"/>
                </a:solidFill>
                <a:latin typeface="Open Sans"/>
                <a:ea typeface="Open Sans"/>
                <a:cs typeface="Open Sans"/>
                <a:sym typeface="Open Sans"/>
              </a:rPr>
              <a:t>THANK YOU </a:t>
            </a:r>
            <a:r>
              <a:rPr b="0" i="0" lang="en-US" sz="8800" u="none" cap="none" strike="noStrike">
                <a:solidFill>
                  <a:srgbClr val="FFFF00"/>
                </a:solidFill>
                <a:latin typeface="Open Sans"/>
                <a:ea typeface="Open Sans"/>
                <a:cs typeface="Open Sans"/>
                <a:sym typeface="Open Sans"/>
              </a:rPr>
              <a:t>☺</a:t>
            </a:r>
          </a:p>
        </p:txBody>
      </p:sp>
      <p:sp>
        <p:nvSpPr>
          <p:cNvPr id="403" name="Shape 403"/>
          <p:cNvSpPr txBox="1"/>
          <p:nvPr>
            <p:ph idx="1" type="subTitle"/>
          </p:nvPr>
        </p:nvSpPr>
        <p:spPr>
          <a:xfrm>
            <a:off x="762000" y="2286000"/>
            <a:ext cx="7772400" cy="1508124"/>
          </a:xfrm>
          <a:prstGeom prst="rect">
            <a:avLst/>
          </a:prstGeom>
          <a:noFill/>
          <a:ln>
            <a:noFill/>
          </a:ln>
        </p:spPr>
        <p:txBody>
          <a:bodyPr anchorCtr="0" anchor="b" bIns="45700" lIns="100575" rIns="91425" tIns="45700">
            <a:noAutofit/>
          </a:bodyPr>
          <a:lstStyle/>
          <a:p>
            <a:pPr indent="0" lvl="0" marL="0" marR="0" rtl="0" algn="l">
              <a:spcBef>
                <a:spcPts val="0"/>
              </a:spcBef>
              <a:spcAft>
                <a:spcPts val="0"/>
              </a:spcAft>
              <a:buClr>
                <a:schemeClr val="lt2"/>
              </a:buClr>
              <a:buSzPct val="25000"/>
              <a:buFont typeface="Noto Sans Symbols"/>
              <a:buNone/>
            </a:pPr>
            <a:r>
              <a:rPr b="0" i="0" lang="en-US" sz="9600" u="none" cap="none" strike="noStrike">
                <a:solidFill>
                  <a:schemeClr val="lt1"/>
                </a:solidFill>
                <a:latin typeface="Open Sans"/>
                <a:ea typeface="Open Sans"/>
                <a:cs typeface="Open Sans"/>
                <a:sym typeface="Open Sans"/>
              </a:rPr>
              <a:t>THE END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533400" y="228600"/>
            <a:ext cx="7772400" cy="9144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i="0" lang="en-US" sz="5400" u="none" cap="none" strike="noStrike">
                <a:solidFill>
                  <a:srgbClr val="C1EDFF"/>
                </a:solidFill>
                <a:latin typeface="Open Sans"/>
                <a:ea typeface="Open Sans"/>
                <a:cs typeface="Open Sans"/>
                <a:sym typeface="Open Sans"/>
              </a:rPr>
              <a:t>Functions</a:t>
            </a:r>
          </a:p>
        </p:txBody>
      </p:sp>
      <p:sp>
        <p:nvSpPr>
          <p:cNvPr id="167" name="Shape 167"/>
          <p:cNvSpPr txBox="1"/>
          <p:nvPr>
            <p:ph idx="1" type="body"/>
          </p:nvPr>
        </p:nvSpPr>
        <p:spPr>
          <a:xfrm>
            <a:off x="533400" y="1143000"/>
            <a:ext cx="8458200" cy="5410200"/>
          </a:xfrm>
          <a:prstGeom prst="rect">
            <a:avLst/>
          </a:prstGeom>
          <a:noFill/>
          <a:ln>
            <a:noFill/>
          </a:ln>
        </p:spPr>
        <p:txBody>
          <a:bodyPr anchorCtr="0" anchor="t" bIns="45700" lIns="91425" rIns="91425" tIns="45700">
            <a:noAutofit/>
          </a:bodyPr>
          <a:lstStyle/>
          <a:p>
            <a:pPr indent="-347663" lvl="0" marL="411163" marR="0" rtl="0" algn="l">
              <a:spcBef>
                <a:spcPts val="0"/>
              </a:spcBef>
              <a:spcAft>
                <a:spcPts val="0"/>
              </a:spcAft>
              <a:buClr>
                <a:schemeClr val="lt2"/>
              </a:buClr>
              <a:buSzPct val="25000"/>
              <a:buFont typeface="Noto Sans Symbols"/>
              <a:buNone/>
            </a:pPr>
            <a:r>
              <a:rPr b="0" i="0" lang="en-US" sz="3000" u="none" cap="none" strike="noStrike">
                <a:solidFill>
                  <a:schemeClr val="lt1"/>
                </a:solidFill>
                <a:latin typeface="Open Sans"/>
                <a:ea typeface="Open Sans"/>
                <a:cs typeface="Open Sans"/>
                <a:sym typeface="Open Sans"/>
              </a:rPr>
              <a:t>(…continued)</a:t>
            </a:r>
          </a:p>
          <a:p>
            <a:pPr indent="-347663" lvl="0" marL="411163" marR="0" rtl="0" algn="l">
              <a:spcBef>
                <a:spcPts val="700"/>
              </a:spcBef>
              <a:spcAft>
                <a:spcPts val="0"/>
              </a:spcAft>
              <a:buClr>
                <a:schemeClr val="lt2"/>
              </a:buClr>
              <a:buSzPct val="95000"/>
              <a:buFont typeface="Noto Sans Symbols"/>
              <a:buChar char="▪"/>
            </a:pPr>
            <a:r>
              <a:rPr b="0" i="0" lang="en-US" sz="3600" u="none" cap="none" strike="noStrike">
                <a:solidFill>
                  <a:schemeClr val="lt1"/>
                </a:solidFill>
                <a:latin typeface="Open Sans"/>
                <a:ea typeface="Open Sans"/>
                <a:cs typeface="Open Sans"/>
                <a:sym typeface="Open Sans"/>
              </a:rPr>
              <a:t>Entertainment</a:t>
            </a:r>
          </a:p>
          <a:p>
            <a:pPr indent="-347663" lvl="0" marL="411163" marR="0" rtl="0" algn="l">
              <a:spcBef>
                <a:spcPts val="700"/>
              </a:spcBef>
              <a:spcAft>
                <a:spcPts val="0"/>
              </a:spcAft>
              <a:buClr>
                <a:schemeClr val="lt2"/>
              </a:buClr>
              <a:buSzPct val="95000"/>
              <a:buFont typeface="Noto Sans Symbols"/>
              <a:buChar char="▪"/>
            </a:pPr>
            <a:r>
              <a:rPr b="0" i="0" lang="en-US" sz="3600" u="none" cap="none" strike="noStrike">
                <a:solidFill>
                  <a:schemeClr val="lt1"/>
                </a:solidFill>
                <a:latin typeface="Open Sans"/>
                <a:ea typeface="Open Sans"/>
                <a:cs typeface="Open Sans"/>
                <a:sym typeface="Open Sans"/>
              </a:rPr>
              <a:t>Irrigation</a:t>
            </a:r>
          </a:p>
          <a:p>
            <a:pPr indent="-347663" lvl="0" marL="411163" marR="0" rtl="0" algn="l">
              <a:spcBef>
                <a:spcPts val="700"/>
              </a:spcBef>
              <a:spcAft>
                <a:spcPts val="0"/>
              </a:spcAft>
              <a:buClr>
                <a:schemeClr val="lt2"/>
              </a:buClr>
              <a:buSzPct val="95000"/>
              <a:buFont typeface="Noto Sans Symbols"/>
              <a:buChar char="▪"/>
            </a:pPr>
            <a:r>
              <a:rPr b="0" i="0" lang="en-US" sz="3600" u="none" cap="none" strike="noStrike">
                <a:solidFill>
                  <a:schemeClr val="lt1"/>
                </a:solidFill>
                <a:latin typeface="Open Sans"/>
                <a:ea typeface="Open Sans"/>
                <a:cs typeface="Open Sans"/>
                <a:sym typeface="Open Sans"/>
              </a:rPr>
              <a:t>Info</a:t>
            </a:r>
          </a:p>
          <a:p>
            <a:pPr indent="-347663" lvl="0" marL="411163" marR="0" rtl="0" algn="l">
              <a:spcBef>
                <a:spcPts val="700"/>
              </a:spcBef>
              <a:spcAft>
                <a:spcPts val="0"/>
              </a:spcAft>
              <a:buClr>
                <a:schemeClr val="lt2"/>
              </a:buClr>
              <a:buSzPct val="95000"/>
              <a:buFont typeface="Noto Sans Symbols"/>
              <a:buChar char="▪"/>
            </a:pPr>
            <a:r>
              <a:rPr b="0" i="0" lang="en-US" sz="3600" u="none" cap="none" strike="noStrike">
                <a:solidFill>
                  <a:schemeClr val="lt1"/>
                </a:solidFill>
                <a:latin typeface="Open Sans"/>
                <a:ea typeface="Open Sans"/>
                <a:cs typeface="Open Sans"/>
                <a:sym typeface="Open Sans"/>
              </a:rPr>
              <a:t>Kitchen</a:t>
            </a:r>
          </a:p>
          <a:p>
            <a:pPr indent="-347663" lvl="0" marL="411163" marR="0" rtl="0" algn="l">
              <a:spcBef>
                <a:spcPts val="700"/>
              </a:spcBef>
              <a:spcAft>
                <a:spcPts val="0"/>
              </a:spcAft>
              <a:buClr>
                <a:schemeClr val="lt2"/>
              </a:buClr>
              <a:buSzPct val="95000"/>
              <a:buFont typeface="Noto Sans Symbols"/>
              <a:buChar char="▪"/>
            </a:pPr>
            <a:r>
              <a:rPr b="0" i="0" lang="en-US" sz="3600" u="none" cap="none" strike="noStrike">
                <a:solidFill>
                  <a:schemeClr val="lt1"/>
                </a:solidFill>
                <a:latin typeface="Open Sans"/>
                <a:ea typeface="Open Sans"/>
                <a:cs typeface="Open Sans"/>
                <a:sym typeface="Open Sans"/>
              </a:rPr>
              <a:t>Fly</a:t>
            </a:r>
          </a:p>
          <a:p>
            <a:pPr indent="-295275" lvl="1" marL="739775" marR="0" rtl="0" algn="l">
              <a:spcBef>
                <a:spcPts val="520"/>
              </a:spcBef>
              <a:spcAft>
                <a:spcPts val="0"/>
              </a:spcAft>
              <a:buClr>
                <a:schemeClr val="accent2"/>
              </a:buClr>
              <a:buSzPct val="25000"/>
              <a:buFont typeface="Noto Sans Symbols"/>
              <a:buNone/>
            </a:pPr>
            <a:r>
              <a:t/>
            </a:r>
            <a:endParaRPr b="0" i="0" sz="2600" u="none" cap="none" strike="noStrike">
              <a:solidFill>
                <a:schemeClr val="lt1"/>
              </a:solidFill>
              <a:latin typeface="Open Sans"/>
              <a:ea typeface="Open Sans"/>
              <a:cs typeface="Open Sans"/>
              <a:sym typeface="Open Sans"/>
            </a:endParaRPr>
          </a:p>
          <a:p>
            <a:pPr indent="-347663" lvl="0" marL="411163" marR="0" rtl="0" algn="l">
              <a:spcBef>
                <a:spcPts val="700"/>
              </a:spcBef>
              <a:spcAft>
                <a:spcPts val="0"/>
              </a:spcAft>
              <a:buClr>
                <a:schemeClr val="lt2"/>
              </a:buClr>
              <a:buSzPct val="95000"/>
              <a:buFont typeface="Noto Sans Symbols"/>
              <a:buNone/>
            </a:pPr>
            <a:r>
              <a:t/>
            </a:r>
            <a:endParaRPr b="0" i="0" sz="3000" u="none" cap="none" strike="noStrike">
              <a:solidFill>
                <a:schemeClr val="lt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914400" y="512762"/>
            <a:ext cx="7772400" cy="9144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i="0" lang="en-US" sz="6000" u="none" cap="none" strike="noStrike">
                <a:solidFill>
                  <a:srgbClr val="C1EDFF"/>
                </a:solidFill>
                <a:latin typeface="Open Sans"/>
                <a:ea typeface="Open Sans"/>
                <a:cs typeface="Open Sans"/>
                <a:sym typeface="Open Sans"/>
              </a:rPr>
              <a:t>Memory Model</a:t>
            </a:r>
          </a:p>
        </p:txBody>
      </p:sp>
      <p:sp>
        <p:nvSpPr>
          <p:cNvPr id="173" name="Shape 173"/>
          <p:cNvSpPr txBox="1"/>
          <p:nvPr>
            <p:ph idx="1" type="body"/>
          </p:nvPr>
        </p:nvSpPr>
        <p:spPr>
          <a:xfrm>
            <a:off x="914400" y="1784350"/>
            <a:ext cx="7772400" cy="4572000"/>
          </a:xfrm>
          <a:prstGeom prst="rect">
            <a:avLst/>
          </a:prstGeom>
          <a:noFill/>
          <a:ln>
            <a:noFill/>
          </a:ln>
        </p:spPr>
        <p:txBody>
          <a:bodyPr anchorCtr="0" anchor="t" bIns="45700" lIns="91425" rIns="91425" tIns="45700">
            <a:noAutofit/>
          </a:bodyPr>
          <a:lstStyle/>
          <a:p>
            <a:pPr indent="-347663" lvl="0" marL="411163" marR="0" rtl="0" algn="l">
              <a:spcBef>
                <a:spcPts val="0"/>
              </a:spcBef>
              <a:spcAft>
                <a:spcPts val="0"/>
              </a:spcAft>
              <a:buClr>
                <a:schemeClr val="lt2"/>
              </a:buClr>
              <a:buSzPct val="95000"/>
              <a:buFont typeface="Noto Sans Symbols"/>
              <a:buChar char="▪"/>
            </a:pPr>
            <a:r>
              <a:rPr b="0" i="0" lang="en-US" sz="4400" u="none" cap="none" strike="noStrike">
                <a:solidFill>
                  <a:schemeClr val="lt1"/>
                </a:solidFill>
                <a:latin typeface="Open Sans"/>
                <a:ea typeface="Open Sans"/>
                <a:cs typeface="Open Sans"/>
                <a:sym typeface="Open Sans"/>
              </a:rPr>
              <a:t>Aligned Memory Model</a:t>
            </a:r>
          </a:p>
          <a:p>
            <a:pPr indent="-347663" lvl="0" marL="411163" marR="0" rtl="0" algn="l">
              <a:spcBef>
                <a:spcPts val="700"/>
              </a:spcBef>
              <a:spcAft>
                <a:spcPts val="0"/>
              </a:spcAft>
              <a:buClr>
                <a:schemeClr val="lt2"/>
              </a:buClr>
              <a:buSzPct val="95000"/>
              <a:buFont typeface="Noto Sans Symbols"/>
              <a:buChar char="▪"/>
            </a:pPr>
            <a:r>
              <a:rPr b="0" i="0" lang="en-US" sz="4400" u="none" cap="none" strike="noStrike">
                <a:solidFill>
                  <a:schemeClr val="lt1"/>
                </a:solidFill>
                <a:latin typeface="Open Sans"/>
                <a:ea typeface="Open Sans"/>
                <a:cs typeface="Open Sans"/>
                <a:sym typeface="Open Sans"/>
              </a:rPr>
              <a:t>RAM Size – 256 X 16</a:t>
            </a:r>
          </a:p>
          <a:p>
            <a:pPr indent="-347663" lvl="0" marL="411163" marR="0" rtl="0" algn="l">
              <a:spcBef>
                <a:spcPts val="700"/>
              </a:spcBef>
              <a:spcAft>
                <a:spcPts val="0"/>
              </a:spcAft>
              <a:buClr>
                <a:schemeClr val="lt2"/>
              </a:buClr>
              <a:buSzPct val="95000"/>
              <a:buFont typeface="Noto Sans Symbols"/>
              <a:buChar char="▪"/>
            </a:pPr>
            <a:r>
              <a:rPr b="0" i="0" lang="en-US" sz="4400" u="none" cap="none" strike="noStrike">
                <a:solidFill>
                  <a:schemeClr val="lt1"/>
                </a:solidFill>
                <a:latin typeface="Open Sans"/>
                <a:ea typeface="Open Sans"/>
                <a:cs typeface="Open Sans"/>
                <a:sym typeface="Open Sans"/>
              </a:rPr>
              <a:t>Little Endian </a:t>
            </a:r>
          </a:p>
          <a:p>
            <a:pPr indent="-347663" lvl="0" marL="411163" marR="0" rtl="0" algn="l">
              <a:spcBef>
                <a:spcPts val="700"/>
              </a:spcBef>
              <a:spcAft>
                <a:spcPts val="0"/>
              </a:spcAft>
              <a:buClr>
                <a:schemeClr val="lt2"/>
              </a:buClr>
              <a:buSzPct val="95000"/>
              <a:buFont typeface="Noto Sans Symbols"/>
              <a:buChar char="▪"/>
            </a:pPr>
            <a:r>
              <a:rPr b="0" i="0" lang="en-US" sz="4400" u="none" cap="none" strike="noStrike">
                <a:solidFill>
                  <a:schemeClr val="lt1"/>
                </a:solidFill>
                <a:latin typeface="Open Sans"/>
                <a:ea typeface="Open Sans"/>
                <a:cs typeface="Open Sans"/>
                <a:sym typeface="Open Sans"/>
              </a:rPr>
              <a:t>Word Addressable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642910" y="214289"/>
            <a:ext cx="7772400" cy="9144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i="0" lang="en-US" sz="6000" u="none" cap="none" strike="noStrike">
                <a:solidFill>
                  <a:srgbClr val="C1EDFF"/>
                </a:solidFill>
                <a:latin typeface="Open Sans"/>
                <a:ea typeface="Open Sans"/>
                <a:cs typeface="Open Sans"/>
                <a:sym typeface="Open Sans"/>
              </a:rPr>
              <a:t>Registers</a:t>
            </a:r>
          </a:p>
        </p:txBody>
      </p:sp>
      <p:sp>
        <p:nvSpPr>
          <p:cNvPr id="179" name="Shape 179"/>
          <p:cNvSpPr txBox="1"/>
          <p:nvPr>
            <p:ph idx="1" type="body"/>
          </p:nvPr>
        </p:nvSpPr>
        <p:spPr>
          <a:xfrm>
            <a:off x="714347" y="1357298"/>
            <a:ext cx="7772400" cy="5072098"/>
          </a:xfrm>
          <a:prstGeom prst="rect">
            <a:avLst/>
          </a:prstGeom>
          <a:noFill/>
          <a:ln>
            <a:noFill/>
          </a:ln>
        </p:spPr>
        <p:txBody>
          <a:bodyPr anchorCtr="0" anchor="t" bIns="45700" lIns="91425" rIns="91425" tIns="45700">
            <a:noAutofit/>
          </a:bodyPr>
          <a:lstStyle/>
          <a:p>
            <a:pPr indent="-347663" lvl="0" marL="411163" marR="0" rtl="0" algn="l">
              <a:spcBef>
                <a:spcPts val="0"/>
              </a:spcBef>
              <a:spcAft>
                <a:spcPts val="0"/>
              </a:spcAft>
              <a:buClr>
                <a:schemeClr val="lt2"/>
              </a:buClr>
              <a:buSzPct val="95000"/>
              <a:buFont typeface="Noto Sans Symbols"/>
              <a:buChar char="▪"/>
            </a:pPr>
            <a:r>
              <a:rPr b="1" i="0" lang="en-US" sz="3200" u="sng" cap="none" strike="noStrike">
                <a:solidFill>
                  <a:srgbClr val="FF0000"/>
                </a:solidFill>
                <a:latin typeface="Open Sans"/>
                <a:ea typeface="Open Sans"/>
                <a:cs typeface="Open Sans"/>
                <a:sym typeface="Open Sans"/>
              </a:rPr>
              <a:t>General Purpose Registers</a:t>
            </a:r>
            <a:r>
              <a:rPr b="0" i="0" lang="en-US" sz="3200" u="none" cap="none" strike="noStrike">
                <a:solidFill>
                  <a:schemeClr val="lt1"/>
                </a:solidFill>
                <a:latin typeface="Open Sans"/>
                <a:ea typeface="Open Sans"/>
                <a:cs typeface="Open Sans"/>
                <a:sym typeface="Open Sans"/>
              </a:rPr>
              <a:t>– 27</a:t>
            </a:r>
          </a:p>
          <a:p>
            <a:pPr indent="-347663" lvl="0" marL="411163" marR="0" rtl="0" algn="l">
              <a:spcBef>
                <a:spcPts val="700"/>
              </a:spcBef>
              <a:spcAft>
                <a:spcPts val="0"/>
              </a:spcAft>
              <a:buClr>
                <a:schemeClr val="lt2"/>
              </a:buClr>
              <a:buSzPct val="25000"/>
              <a:buFont typeface="Noto Sans Symbols"/>
              <a:buNone/>
            </a:pPr>
            <a:r>
              <a:rPr b="0" i="0" lang="en-US" sz="3200" u="none" cap="none" strike="noStrike">
                <a:solidFill>
                  <a:schemeClr val="lt1"/>
                </a:solidFill>
                <a:latin typeface="Open Sans"/>
                <a:ea typeface="Open Sans"/>
                <a:cs typeface="Open Sans"/>
                <a:sym typeface="Open Sans"/>
              </a:rPr>
              <a:t>	R00 – R26</a:t>
            </a:r>
          </a:p>
          <a:p>
            <a:pPr indent="-347663" lvl="0" marL="411163" marR="0" rtl="0" algn="l">
              <a:spcBef>
                <a:spcPts val="700"/>
              </a:spcBef>
              <a:spcAft>
                <a:spcPts val="0"/>
              </a:spcAft>
              <a:buClr>
                <a:schemeClr val="lt2"/>
              </a:buClr>
              <a:buSzPct val="95000"/>
              <a:buFont typeface="Noto Sans Symbols"/>
              <a:buChar char="▪"/>
            </a:pPr>
            <a:r>
              <a:rPr b="1" i="0" lang="en-US" sz="3200" u="sng" cap="none" strike="noStrike">
                <a:solidFill>
                  <a:srgbClr val="FF0000"/>
                </a:solidFill>
                <a:latin typeface="Open Sans"/>
                <a:ea typeface="Open Sans"/>
                <a:cs typeface="Open Sans"/>
                <a:sym typeface="Open Sans"/>
              </a:rPr>
              <a:t>Special Purpose Registers</a:t>
            </a:r>
            <a:r>
              <a:rPr b="0" i="0" lang="en-US" sz="3200" u="none" cap="none" strike="noStrike">
                <a:solidFill>
                  <a:schemeClr val="lt1"/>
                </a:solidFill>
                <a:latin typeface="Open Sans"/>
                <a:ea typeface="Open Sans"/>
                <a:cs typeface="Open Sans"/>
                <a:sym typeface="Open Sans"/>
              </a:rPr>
              <a:t> – </a:t>
            </a:r>
          </a:p>
          <a:p>
            <a:pPr indent="-347663" lvl="0" marL="411163" marR="0" rtl="0" algn="l">
              <a:spcBef>
                <a:spcPts val="700"/>
              </a:spcBef>
              <a:spcAft>
                <a:spcPts val="0"/>
              </a:spcAft>
              <a:buClr>
                <a:schemeClr val="lt2"/>
              </a:buClr>
              <a:buSzPct val="25000"/>
              <a:buFont typeface="Noto Sans Symbols"/>
              <a:buNone/>
            </a:pPr>
            <a:r>
              <a:rPr b="0" i="0" lang="en-US" sz="3200" u="none" cap="none" strike="noStrike">
                <a:solidFill>
                  <a:schemeClr val="lt1"/>
                </a:solidFill>
                <a:latin typeface="Open Sans"/>
                <a:ea typeface="Open Sans"/>
                <a:cs typeface="Open Sans"/>
                <a:sym typeface="Open Sans"/>
              </a:rPr>
              <a:t>	Program Counter, Instruction Register</a:t>
            </a:r>
          </a:p>
          <a:p>
            <a:pPr indent="-347663" lvl="0" marL="411163" marR="0" rtl="0" algn="l">
              <a:spcBef>
                <a:spcPts val="700"/>
              </a:spcBef>
              <a:spcAft>
                <a:spcPts val="0"/>
              </a:spcAft>
              <a:buClr>
                <a:schemeClr val="lt2"/>
              </a:buClr>
              <a:buSzPct val="95000"/>
              <a:buFont typeface="Noto Sans Symbols"/>
              <a:buChar char="▪"/>
            </a:pPr>
            <a:r>
              <a:rPr b="1" i="0" lang="en-US" sz="3200" u="sng" cap="none" strike="noStrike">
                <a:solidFill>
                  <a:srgbClr val="FF0000"/>
                </a:solidFill>
                <a:latin typeface="Open Sans"/>
                <a:ea typeface="Open Sans"/>
                <a:cs typeface="Open Sans"/>
                <a:sym typeface="Open Sans"/>
              </a:rPr>
              <a:t>Status Registers</a:t>
            </a:r>
            <a:r>
              <a:rPr b="0" i="0" lang="en-US" sz="3200" u="none" cap="none" strike="noStrike">
                <a:solidFill>
                  <a:schemeClr val="lt1"/>
                </a:solidFill>
                <a:latin typeface="Open Sans"/>
                <a:ea typeface="Open Sans"/>
                <a:cs typeface="Open Sans"/>
                <a:sym typeface="Open Sans"/>
              </a:rPr>
              <a:t> – </a:t>
            </a:r>
          </a:p>
          <a:p>
            <a:pPr indent="-347663" lvl="0" marL="411163" marR="0" rtl="0" algn="l">
              <a:spcBef>
                <a:spcPts val="700"/>
              </a:spcBef>
              <a:spcAft>
                <a:spcPts val="0"/>
              </a:spcAft>
              <a:buClr>
                <a:schemeClr val="lt2"/>
              </a:buClr>
              <a:buSzPct val="25000"/>
              <a:buFont typeface="Noto Sans Symbols"/>
              <a:buNone/>
            </a:pPr>
            <a:r>
              <a:rPr b="0" i="0" lang="en-US" sz="3200" u="none" cap="none" strike="noStrike">
                <a:solidFill>
                  <a:schemeClr val="lt1"/>
                </a:solidFill>
                <a:latin typeface="Open Sans"/>
                <a:ea typeface="Open Sans"/>
                <a:cs typeface="Open Sans"/>
                <a:sym typeface="Open Sans"/>
              </a:rPr>
              <a:t>  An array of length </a:t>
            </a:r>
            <a:r>
              <a:rPr lang="en-US" sz="3200">
                <a:latin typeface="Open Sans"/>
                <a:ea typeface="Open Sans"/>
                <a:cs typeface="Open Sans"/>
                <a:sym typeface="Open Sans"/>
              </a:rPr>
              <a:t>7:</a:t>
            </a:r>
            <a:r>
              <a:rPr b="0" i="0" lang="en-US" sz="3200" u="none" cap="none" strike="noStrike">
                <a:solidFill>
                  <a:schemeClr val="lt1"/>
                </a:solidFill>
                <a:latin typeface="Open Sans"/>
                <a:ea typeface="Open Sans"/>
                <a:cs typeface="Open Sans"/>
                <a:sym typeface="Open Sans"/>
              </a:rPr>
              <a:t> </a:t>
            </a:r>
            <a:r>
              <a:rPr lang="en-US" sz="3200">
                <a:latin typeface="Open Sans"/>
                <a:ea typeface="Open Sans"/>
                <a:cs typeface="Open Sans"/>
                <a:sym typeface="Open Sans"/>
              </a:rPr>
              <a:t>Zero flag, Light1, Light2, Light3, Light4, Positive flag, Negative flag</a:t>
            </a:r>
          </a:p>
          <a:p>
            <a:pPr indent="-347663" lvl="0" marL="411163" marR="0" rtl="0" algn="l">
              <a:spcBef>
                <a:spcPts val="700"/>
              </a:spcBef>
              <a:spcAft>
                <a:spcPts val="0"/>
              </a:spcAft>
              <a:buClr>
                <a:schemeClr val="lt2"/>
              </a:buClr>
              <a:buSzPct val="95000"/>
              <a:buFont typeface="Noto Sans Symbols"/>
              <a:buNone/>
            </a:pPr>
            <a:r>
              <a:t/>
            </a:r>
            <a:endParaRPr b="0" i="0" sz="3200" u="none" cap="none" strike="noStrike">
              <a:solidFill>
                <a:schemeClr val="lt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81000" y="0"/>
            <a:ext cx="7772400" cy="9144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i="0" lang="en-US" sz="4000" u="none" cap="none" strike="noStrike">
                <a:solidFill>
                  <a:srgbClr val="C1EDFF"/>
                </a:solidFill>
                <a:latin typeface="Open Sans"/>
                <a:ea typeface="Open Sans"/>
                <a:cs typeface="Open Sans"/>
                <a:sym typeface="Open Sans"/>
              </a:rPr>
              <a:t>Instruction Format</a:t>
            </a:r>
          </a:p>
        </p:txBody>
      </p:sp>
      <p:sp>
        <p:nvSpPr>
          <p:cNvPr id="185" name="Shape 185"/>
          <p:cNvSpPr txBox="1"/>
          <p:nvPr>
            <p:ph idx="1" type="body"/>
          </p:nvPr>
        </p:nvSpPr>
        <p:spPr>
          <a:xfrm>
            <a:off x="457200" y="685800"/>
            <a:ext cx="8458200" cy="6019799"/>
          </a:xfrm>
          <a:prstGeom prst="rect">
            <a:avLst/>
          </a:prstGeom>
          <a:noFill/>
          <a:ln>
            <a:noFill/>
          </a:ln>
        </p:spPr>
        <p:txBody>
          <a:bodyPr anchorCtr="0" anchor="t" bIns="45700" lIns="91425" rIns="91425" tIns="45700">
            <a:noAutofit/>
          </a:bodyPr>
          <a:lstStyle/>
          <a:p>
            <a:pPr indent="-347663" lvl="0" marL="411163" marR="0" rtl="0" algn="l">
              <a:spcBef>
                <a:spcPts val="0"/>
              </a:spcBef>
              <a:spcAft>
                <a:spcPts val="0"/>
              </a:spcAft>
              <a:buClr>
                <a:schemeClr val="lt2"/>
              </a:buClr>
              <a:buSzPct val="95000"/>
              <a:buFont typeface="Noto Sans Symbols"/>
              <a:buChar char="▪"/>
            </a:pPr>
            <a:r>
              <a:rPr b="0" i="0" lang="en-US" sz="3000" u="none" cap="none" strike="noStrike">
                <a:solidFill>
                  <a:srgbClr val="FF0000"/>
                </a:solidFill>
                <a:latin typeface="Open Sans"/>
                <a:ea typeface="Open Sans"/>
                <a:cs typeface="Open Sans"/>
                <a:sym typeface="Open Sans"/>
              </a:rPr>
              <a:t>2 Address Instructions</a:t>
            </a:r>
            <a:r>
              <a:rPr b="0" i="0" lang="en-US" sz="3000" u="none" cap="none" strike="noStrike">
                <a:solidFill>
                  <a:schemeClr val="lt1"/>
                </a:solidFill>
                <a:latin typeface="Open Sans"/>
                <a:ea typeface="Open Sans"/>
                <a:cs typeface="Open Sans"/>
                <a:sym typeface="Open Sans"/>
              </a:rPr>
              <a:t> –</a:t>
            </a:r>
          </a:p>
          <a:p>
            <a:pPr indent="-347663" lvl="0" marL="411163" marR="0" rtl="0" algn="l">
              <a:spcBef>
                <a:spcPts val="700"/>
              </a:spcBef>
              <a:spcAft>
                <a:spcPts val="0"/>
              </a:spcAft>
              <a:buClr>
                <a:schemeClr val="lt2"/>
              </a:buClr>
              <a:buSzPct val="25000"/>
              <a:buFont typeface="Noto Sans Symbols"/>
              <a:buNone/>
            </a:pPr>
            <a:r>
              <a:rPr b="0" i="0" lang="en-US" sz="3000" u="none" cap="none" strike="noStrike">
                <a:solidFill>
                  <a:schemeClr val="lt1"/>
                </a:solidFill>
                <a:latin typeface="Open Sans"/>
                <a:ea typeface="Open Sans"/>
                <a:cs typeface="Open Sans"/>
                <a:sym typeface="Open Sans"/>
              </a:rPr>
              <a:t> </a:t>
            </a:r>
          </a:p>
          <a:p>
            <a:pPr indent="-347663" lvl="0" marL="411163" marR="0" rtl="0" algn="l">
              <a:spcBef>
                <a:spcPts val="700"/>
              </a:spcBef>
              <a:spcAft>
                <a:spcPts val="0"/>
              </a:spcAft>
              <a:buClr>
                <a:schemeClr val="lt2"/>
              </a:buClr>
              <a:buSzPct val="25000"/>
              <a:buFont typeface="Noto Sans Symbols"/>
              <a:buNone/>
            </a:pPr>
            <a:r>
              <a:rPr b="0" i="0" lang="en-US" sz="3000" u="none" cap="none" strike="noStrike">
                <a:solidFill>
                  <a:schemeClr val="lt1"/>
                </a:solidFill>
                <a:latin typeface="Open Sans"/>
                <a:ea typeface="Open Sans"/>
                <a:cs typeface="Open Sans"/>
                <a:sym typeface="Open Sans"/>
              </a:rPr>
              <a:t>	</a:t>
            </a:r>
          </a:p>
          <a:p>
            <a:pPr indent="-347663" lvl="0" marL="411163" marR="0" rtl="0" algn="l">
              <a:spcBef>
                <a:spcPts val="700"/>
              </a:spcBef>
              <a:spcAft>
                <a:spcPts val="0"/>
              </a:spcAft>
              <a:buClr>
                <a:schemeClr val="lt2"/>
              </a:buClr>
              <a:buSzPct val="95000"/>
              <a:buFont typeface="Noto Sans Symbols"/>
              <a:buChar char="▪"/>
            </a:pPr>
            <a:r>
              <a:rPr b="0" i="0" lang="en-US" sz="3000" u="none" cap="none" strike="noStrike">
                <a:solidFill>
                  <a:srgbClr val="FF0000"/>
                </a:solidFill>
                <a:latin typeface="Open Sans"/>
                <a:ea typeface="Open Sans"/>
                <a:cs typeface="Open Sans"/>
                <a:sym typeface="Open Sans"/>
              </a:rPr>
              <a:t>1 Address Instructions</a:t>
            </a:r>
            <a:r>
              <a:rPr b="0" i="0" lang="en-US" sz="3000" u="none" cap="none" strike="noStrike">
                <a:solidFill>
                  <a:schemeClr val="lt1"/>
                </a:solidFill>
                <a:latin typeface="Open Sans"/>
                <a:ea typeface="Open Sans"/>
                <a:cs typeface="Open Sans"/>
                <a:sym typeface="Open Sans"/>
              </a:rPr>
              <a:t> –</a:t>
            </a:r>
          </a:p>
          <a:p>
            <a:pPr indent="-347663" lvl="0" marL="411163" marR="0" rtl="0" algn="l">
              <a:spcBef>
                <a:spcPts val="700"/>
              </a:spcBef>
              <a:spcAft>
                <a:spcPts val="0"/>
              </a:spcAft>
              <a:buClr>
                <a:schemeClr val="lt2"/>
              </a:buClr>
              <a:buSzPct val="25000"/>
              <a:buFont typeface="Noto Sans Symbols"/>
              <a:buNone/>
            </a:pPr>
            <a:r>
              <a:t/>
            </a:r>
            <a:endParaRPr b="0" i="0" sz="3000" u="none" cap="none" strike="noStrike">
              <a:solidFill>
                <a:schemeClr val="lt1"/>
              </a:solidFill>
              <a:latin typeface="Open Sans"/>
              <a:ea typeface="Open Sans"/>
              <a:cs typeface="Open Sans"/>
              <a:sym typeface="Open Sans"/>
            </a:endParaRPr>
          </a:p>
          <a:p>
            <a:pPr indent="-347663" lvl="0" marL="411163" marR="0" rtl="0" algn="l">
              <a:spcBef>
                <a:spcPts val="700"/>
              </a:spcBef>
              <a:spcAft>
                <a:spcPts val="0"/>
              </a:spcAft>
              <a:buClr>
                <a:schemeClr val="lt2"/>
              </a:buClr>
              <a:buSzPct val="25000"/>
              <a:buFont typeface="Noto Sans Symbols"/>
              <a:buNone/>
            </a:pPr>
            <a:r>
              <a:t/>
            </a:r>
            <a:endParaRPr b="0" i="0" sz="3000" u="none" cap="none" strike="noStrike">
              <a:solidFill>
                <a:schemeClr val="lt1"/>
              </a:solidFill>
              <a:latin typeface="Open Sans"/>
              <a:ea typeface="Open Sans"/>
              <a:cs typeface="Open Sans"/>
              <a:sym typeface="Open Sans"/>
            </a:endParaRPr>
          </a:p>
          <a:p>
            <a:pPr indent="-347663" lvl="0" marL="411163" marR="0" rtl="0" algn="l">
              <a:spcBef>
                <a:spcPts val="700"/>
              </a:spcBef>
              <a:spcAft>
                <a:spcPts val="0"/>
              </a:spcAft>
              <a:buClr>
                <a:schemeClr val="lt2"/>
              </a:buClr>
              <a:buSzPct val="25000"/>
              <a:buFont typeface="Noto Sans Symbols"/>
              <a:buNone/>
            </a:pPr>
            <a:r>
              <a:t/>
            </a:r>
            <a:endParaRPr b="0" i="0" sz="3000" u="none" cap="none" strike="noStrike">
              <a:solidFill>
                <a:schemeClr val="lt1"/>
              </a:solidFill>
              <a:latin typeface="Open Sans"/>
              <a:ea typeface="Open Sans"/>
              <a:cs typeface="Open Sans"/>
              <a:sym typeface="Open Sans"/>
            </a:endParaRPr>
          </a:p>
          <a:p>
            <a:pPr indent="-347663" lvl="0" marL="411163" marR="0" rtl="0" algn="l">
              <a:spcBef>
                <a:spcPts val="700"/>
              </a:spcBef>
              <a:spcAft>
                <a:spcPts val="0"/>
              </a:spcAft>
              <a:buClr>
                <a:schemeClr val="lt2"/>
              </a:buClr>
              <a:buSzPct val="95000"/>
              <a:buFont typeface="Noto Sans Symbols"/>
              <a:buChar char="▪"/>
            </a:pPr>
            <a:r>
              <a:rPr b="0" i="0" lang="en-US" sz="3000" u="none" cap="none" strike="noStrike">
                <a:solidFill>
                  <a:srgbClr val="FF0000"/>
                </a:solidFill>
                <a:latin typeface="Open Sans"/>
                <a:ea typeface="Open Sans"/>
                <a:cs typeface="Open Sans"/>
                <a:sym typeface="Open Sans"/>
              </a:rPr>
              <a:t>0 Address Instructions</a:t>
            </a:r>
            <a:r>
              <a:rPr b="0" i="0" lang="en-US" sz="3000" u="none" cap="none" strike="noStrike">
                <a:solidFill>
                  <a:schemeClr val="lt1"/>
                </a:solidFill>
                <a:latin typeface="Open Sans"/>
                <a:ea typeface="Open Sans"/>
                <a:cs typeface="Open Sans"/>
                <a:sym typeface="Open Sans"/>
              </a:rPr>
              <a:t> – </a:t>
            </a:r>
          </a:p>
          <a:p>
            <a:pPr indent="-347663" lvl="0" marL="411163" marR="0" rtl="0" algn="l">
              <a:spcBef>
                <a:spcPts val="700"/>
              </a:spcBef>
              <a:spcAft>
                <a:spcPts val="0"/>
              </a:spcAft>
              <a:buClr>
                <a:schemeClr val="lt2"/>
              </a:buClr>
              <a:buSzPct val="25000"/>
              <a:buFont typeface="Noto Sans Symbols"/>
              <a:buNone/>
            </a:pPr>
            <a:r>
              <a:t/>
            </a:r>
            <a:endParaRPr b="0" i="0" sz="3000" u="none" cap="none" strike="noStrike">
              <a:solidFill>
                <a:schemeClr val="lt1"/>
              </a:solidFill>
              <a:latin typeface="Open Sans"/>
              <a:ea typeface="Open Sans"/>
              <a:cs typeface="Open Sans"/>
              <a:sym typeface="Open Sans"/>
            </a:endParaRPr>
          </a:p>
        </p:txBody>
      </p:sp>
      <p:graphicFrame>
        <p:nvGraphicFramePr>
          <p:cNvPr id="186" name="Shape 186"/>
          <p:cNvGraphicFramePr/>
          <p:nvPr/>
        </p:nvGraphicFramePr>
        <p:xfrm>
          <a:off x="1524000" y="1397000"/>
          <a:ext cx="3000000" cy="3000000"/>
        </p:xfrm>
        <a:graphic>
          <a:graphicData uri="http://schemas.openxmlformats.org/drawingml/2006/table">
            <a:tbl>
              <a:tblPr bandRow="1" firstRow="1">
                <a:noFill/>
                <a:tableStyleId>{33060E2B-F113-42B1-AC2A-1D2BA011AF44}</a:tableStyleId>
              </a:tblPr>
              <a:tblGrid>
                <a:gridCol w="2032000"/>
                <a:gridCol w="2032000"/>
                <a:gridCol w="2032000"/>
              </a:tblGrid>
              <a:tr h="370850">
                <a:tc>
                  <a:txBody>
                    <a:bodyPr>
                      <a:noAutofit/>
                    </a:bodyPr>
                    <a:lstStyle/>
                    <a:p>
                      <a:pPr indent="0" lvl="0" marL="0" marR="0" rtl="0" algn="l">
                        <a:spcBef>
                          <a:spcPts val="0"/>
                        </a:spcBef>
                        <a:buSzPct val="25000"/>
                        <a:buNone/>
                      </a:pPr>
                      <a:r>
                        <a:rPr lang="en-US" sz="1800" u="none" cap="none" strike="noStrike"/>
                        <a:t>OPCODE</a:t>
                      </a:r>
                    </a:p>
                  </a:txBody>
                  <a:tcPr marT="45725" marB="45725" marR="91450" marL="91450"/>
                </a:tc>
                <a:tc>
                  <a:txBody>
                    <a:bodyPr>
                      <a:noAutofit/>
                    </a:bodyPr>
                    <a:lstStyle/>
                    <a:p>
                      <a:pPr indent="0" lvl="0" marL="0" marR="0" rtl="0" algn="l">
                        <a:spcBef>
                          <a:spcPts val="0"/>
                        </a:spcBef>
                        <a:buSzPct val="25000"/>
                        <a:buNone/>
                      </a:pPr>
                      <a:r>
                        <a:rPr lang="en-US" sz="1800"/>
                        <a:t>OPERAND 1</a:t>
                      </a:r>
                    </a:p>
                  </a:txBody>
                  <a:tcPr marT="45725" marB="45725" marR="91450" marL="91450"/>
                </a:tc>
                <a:tc>
                  <a:txBody>
                    <a:bodyPr>
                      <a:noAutofit/>
                    </a:bodyPr>
                    <a:lstStyle/>
                    <a:p>
                      <a:pPr indent="0" lvl="0" marL="0" marR="0" rtl="0" algn="l">
                        <a:spcBef>
                          <a:spcPts val="0"/>
                        </a:spcBef>
                        <a:buSzPct val="25000"/>
                        <a:buNone/>
                      </a:pPr>
                      <a:r>
                        <a:rPr lang="en-US" sz="1800"/>
                        <a:t>OPERAND 2</a:t>
                      </a:r>
                    </a:p>
                  </a:txBody>
                  <a:tcPr marT="45725" marB="45725" marR="91450" marL="91450"/>
                </a:tc>
              </a:tr>
            </a:tbl>
          </a:graphicData>
        </a:graphic>
      </p:graphicFrame>
      <p:cxnSp>
        <p:nvCxnSpPr>
          <p:cNvPr id="187" name="Shape 187"/>
          <p:cNvCxnSpPr/>
          <p:nvPr/>
        </p:nvCxnSpPr>
        <p:spPr>
          <a:xfrm>
            <a:off x="1524000" y="1981200"/>
            <a:ext cx="2057400" cy="1587"/>
          </a:xfrm>
          <a:prstGeom prst="straightConnector1">
            <a:avLst/>
          </a:prstGeom>
          <a:noFill/>
          <a:ln cap="flat" cmpd="sng" w="12000">
            <a:solidFill>
              <a:schemeClr val="accent1"/>
            </a:solidFill>
            <a:prstDash val="solid"/>
            <a:round/>
            <a:headEnd len="lg" w="lg" type="stealth"/>
            <a:tailEnd len="lg" w="lg" type="stealth"/>
          </a:ln>
        </p:spPr>
      </p:cxnSp>
      <p:cxnSp>
        <p:nvCxnSpPr>
          <p:cNvPr id="188" name="Shape 188"/>
          <p:cNvCxnSpPr/>
          <p:nvPr/>
        </p:nvCxnSpPr>
        <p:spPr>
          <a:xfrm>
            <a:off x="3733800" y="1981200"/>
            <a:ext cx="1752600" cy="1587"/>
          </a:xfrm>
          <a:prstGeom prst="straightConnector1">
            <a:avLst/>
          </a:prstGeom>
          <a:noFill/>
          <a:ln cap="flat" cmpd="sng" w="12000">
            <a:solidFill>
              <a:schemeClr val="accent1"/>
            </a:solidFill>
            <a:prstDash val="solid"/>
            <a:round/>
            <a:headEnd len="lg" w="lg" type="stealth"/>
            <a:tailEnd len="lg" w="lg" type="stealth"/>
          </a:ln>
        </p:spPr>
      </p:cxnSp>
      <p:cxnSp>
        <p:nvCxnSpPr>
          <p:cNvPr id="189" name="Shape 189"/>
          <p:cNvCxnSpPr/>
          <p:nvPr/>
        </p:nvCxnSpPr>
        <p:spPr>
          <a:xfrm>
            <a:off x="5638800" y="1981200"/>
            <a:ext cx="1981199" cy="1587"/>
          </a:xfrm>
          <a:prstGeom prst="straightConnector1">
            <a:avLst/>
          </a:prstGeom>
          <a:noFill/>
          <a:ln cap="flat" cmpd="sng" w="12000">
            <a:solidFill>
              <a:schemeClr val="accent1"/>
            </a:solidFill>
            <a:prstDash val="solid"/>
            <a:round/>
            <a:headEnd len="lg" w="lg" type="stealth"/>
            <a:tailEnd len="lg" w="lg" type="stealth"/>
          </a:ln>
        </p:spPr>
      </p:cxnSp>
      <p:sp>
        <p:nvSpPr>
          <p:cNvPr id="190" name="Shape 190"/>
          <p:cNvSpPr txBox="1"/>
          <p:nvPr/>
        </p:nvSpPr>
        <p:spPr>
          <a:xfrm>
            <a:off x="1600200" y="1981200"/>
            <a:ext cx="6019799" cy="36933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800" u="none" cap="none" strike="noStrike">
                <a:solidFill>
                  <a:schemeClr val="lt1"/>
                </a:solidFill>
                <a:latin typeface="Arial"/>
                <a:ea typeface="Arial"/>
                <a:cs typeface="Arial"/>
                <a:sym typeface="Arial"/>
              </a:rPr>
              <a:t>      6 bits	          5 bits		5 bits</a:t>
            </a:r>
          </a:p>
        </p:txBody>
      </p:sp>
      <p:graphicFrame>
        <p:nvGraphicFramePr>
          <p:cNvPr id="191" name="Shape 191"/>
          <p:cNvGraphicFramePr/>
          <p:nvPr/>
        </p:nvGraphicFramePr>
        <p:xfrm>
          <a:off x="1600200" y="3048000"/>
          <a:ext cx="3000000" cy="3000000"/>
        </p:xfrm>
        <a:graphic>
          <a:graphicData uri="http://schemas.openxmlformats.org/drawingml/2006/table">
            <a:tbl>
              <a:tblPr bandRow="1" firstRow="1">
                <a:noFill/>
                <a:tableStyleId>{33060E2B-F113-42B1-AC2A-1D2BA011AF44}</a:tableStyleId>
              </a:tblPr>
              <a:tblGrid>
                <a:gridCol w="3009900"/>
                <a:gridCol w="3009900"/>
              </a:tblGrid>
              <a:tr h="370850">
                <a:tc>
                  <a:txBody>
                    <a:bodyPr>
                      <a:noAutofit/>
                    </a:bodyPr>
                    <a:lstStyle/>
                    <a:p>
                      <a:pPr indent="0" lvl="0" marL="0" marR="0" rtl="0" algn="l">
                        <a:spcBef>
                          <a:spcPts val="0"/>
                        </a:spcBef>
                        <a:buSzPct val="25000"/>
                        <a:buNone/>
                      </a:pPr>
                      <a:r>
                        <a:rPr lang="en-US" sz="1800"/>
                        <a:t>OPCODE</a:t>
                      </a:r>
                    </a:p>
                  </a:txBody>
                  <a:tcPr marT="45725" marB="45725" marR="91450" marL="91450"/>
                </a:tc>
                <a:tc>
                  <a:txBody>
                    <a:bodyPr>
                      <a:noAutofit/>
                    </a:bodyPr>
                    <a:lstStyle/>
                    <a:p>
                      <a:pPr indent="0" lvl="0" marL="0" marR="0" rtl="0" algn="l">
                        <a:spcBef>
                          <a:spcPts val="0"/>
                        </a:spcBef>
                        <a:buSzPct val="25000"/>
                        <a:buNone/>
                      </a:pPr>
                      <a:r>
                        <a:rPr lang="en-US" sz="1800"/>
                        <a:t>OPERAND 1</a:t>
                      </a:r>
                    </a:p>
                  </a:txBody>
                  <a:tcPr marT="45725" marB="45725" marR="91450" marL="91450"/>
                </a:tc>
              </a:tr>
            </a:tbl>
          </a:graphicData>
        </a:graphic>
      </p:graphicFrame>
      <p:cxnSp>
        <p:nvCxnSpPr>
          <p:cNvPr id="192" name="Shape 192"/>
          <p:cNvCxnSpPr/>
          <p:nvPr/>
        </p:nvCxnSpPr>
        <p:spPr>
          <a:xfrm>
            <a:off x="1600200" y="3581400"/>
            <a:ext cx="2971799" cy="1587"/>
          </a:xfrm>
          <a:prstGeom prst="straightConnector1">
            <a:avLst/>
          </a:prstGeom>
          <a:noFill/>
          <a:ln cap="flat" cmpd="sng" w="12000">
            <a:solidFill>
              <a:schemeClr val="accent1"/>
            </a:solidFill>
            <a:prstDash val="solid"/>
            <a:round/>
            <a:headEnd len="lg" w="lg" type="stealth"/>
            <a:tailEnd len="lg" w="lg" type="stealth"/>
          </a:ln>
        </p:spPr>
      </p:cxnSp>
      <p:cxnSp>
        <p:nvCxnSpPr>
          <p:cNvPr id="193" name="Shape 193"/>
          <p:cNvCxnSpPr/>
          <p:nvPr/>
        </p:nvCxnSpPr>
        <p:spPr>
          <a:xfrm>
            <a:off x="4724400" y="3581400"/>
            <a:ext cx="2895600" cy="1587"/>
          </a:xfrm>
          <a:prstGeom prst="straightConnector1">
            <a:avLst/>
          </a:prstGeom>
          <a:noFill/>
          <a:ln cap="flat" cmpd="sng" w="12000">
            <a:solidFill>
              <a:schemeClr val="accent1"/>
            </a:solidFill>
            <a:prstDash val="solid"/>
            <a:round/>
            <a:headEnd len="lg" w="lg" type="stealth"/>
            <a:tailEnd len="lg" w="lg" type="stealth"/>
          </a:ln>
        </p:spPr>
      </p:cxnSp>
      <p:sp>
        <p:nvSpPr>
          <p:cNvPr id="194" name="Shape 194"/>
          <p:cNvSpPr txBox="1"/>
          <p:nvPr/>
        </p:nvSpPr>
        <p:spPr>
          <a:xfrm>
            <a:off x="1600200" y="3581400"/>
            <a:ext cx="6019799" cy="36933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1800">
                <a:solidFill>
                  <a:schemeClr val="lt1"/>
                </a:solidFill>
                <a:latin typeface="Arial"/>
                <a:ea typeface="Arial"/>
                <a:cs typeface="Arial"/>
                <a:sym typeface="Arial"/>
              </a:rPr>
              <a:t>                 11 bits		                      5 bits	</a:t>
            </a:r>
          </a:p>
        </p:txBody>
      </p:sp>
      <p:sp>
        <p:nvSpPr>
          <p:cNvPr id="195" name="Shape 195"/>
          <p:cNvSpPr txBox="1"/>
          <p:nvPr/>
        </p:nvSpPr>
        <p:spPr>
          <a:xfrm>
            <a:off x="1828800" y="3810000"/>
            <a:ext cx="2514599" cy="36933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1800">
                <a:solidFill>
                  <a:schemeClr val="lt1"/>
                </a:solidFill>
                <a:latin typeface="Arial"/>
                <a:ea typeface="Arial"/>
                <a:cs typeface="Arial"/>
                <a:sym typeface="Arial"/>
              </a:rPr>
              <a:t>(Escape code – 6 bits)</a:t>
            </a:r>
          </a:p>
        </p:txBody>
      </p:sp>
      <p:graphicFrame>
        <p:nvGraphicFramePr>
          <p:cNvPr id="196" name="Shape 196"/>
          <p:cNvGraphicFramePr/>
          <p:nvPr/>
        </p:nvGraphicFramePr>
        <p:xfrm>
          <a:off x="1600200" y="5105400"/>
          <a:ext cx="3000000" cy="3000000"/>
        </p:xfrm>
        <a:graphic>
          <a:graphicData uri="http://schemas.openxmlformats.org/drawingml/2006/table">
            <a:tbl>
              <a:tblPr bandRow="1" firstRow="1">
                <a:noFill/>
                <a:tableStyleId>{33060E2B-F113-42B1-AC2A-1D2BA011AF44}</a:tableStyleId>
              </a:tblPr>
              <a:tblGrid>
                <a:gridCol w="6096000"/>
              </a:tblGrid>
              <a:tr h="370850">
                <a:tc>
                  <a:txBody>
                    <a:bodyPr>
                      <a:noAutofit/>
                    </a:bodyPr>
                    <a:lstStyle/>
                    <a:p>
                      <a:pPr indent="0" lvl="0" marL="0" marR="0" rtl="0" algn="ctr">
                        <a:spcBef>
                          <a:spcPts val="0"/>
                        </a:spcBef>
                        <a:buSzPct val="25000"/>
                        <a:buNone/>
                      </a:pPr>
                      <a:r>
                        <a:rPr lang="en-US" sz="1800"/>
                        <a:t>OPCODE</a:t>
                      </a:r>
                    </a:p>
                  </a:txBody>
                  <a:tcPr marT="45725" marB="45725" marR="91450" marL="91450"/>
                </a:tc>
              </a:tr>
            </a:tbl>
          </a:graphicData>
        </a:graphic>
      </p:graphicFrame>
      <p:cxnSp>
        <p:nvCxnSpPr>
          <p:cNvPr id="197" name="Shape 197"/>
          <p:cNvCxnSpPr/>
          <p:nvPr/>
        </p:nvCxnSpPr>
        <p:spPr>
          <a:xfrm>
            <a:off x="1600200" y="5638800"/>
            <a:ext cx="6096000" cy="1587"/>
          </a:xfrm>
          <a:prstGeom prst="straightConnector1">
            <a:avLst/>
          </a:prstGeom>
          <a:noFill/>
          <a:ln cap="flat" cmpd="sng" w="12000">
            <a:solidFill>
              <a:schemeClr val="accent1"/>
            </a:solidFill>
            <a:prstDash val="solid"/>
            <a:round/>
            <a:headEnd len="lg" w="lg" type="stealth"/>
            <a:tailEnd len="lg" w="lg" type="stealth"/>
          </a:ln>
        </p:spPr>
      </p:cxnSp>
      <p:sp>
        <p:nvSpPr>
          <p:cNvPr id="198" name="Shape 198"/>
          <p:cNvSpPr txBox="1"/>
          <p:nvPr/>
        </p:nvSpPr>
        <p:spPr>
          <a:xfrm>
            <a:off x="3962400" y="5638800"/>
            <a:ext cx="2362200" cy="36933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1800">
                <a:solidFill>
                  <a:schemeClr val="lt1"/>
                </a:solidFill>
                <a:latin typeface="Arial"/>
                <a:ea typeface="Arial"/>
                <a:cs typeface="Arial"/>
                <a:sym typeface="Arial"/>
              </a:rPr>
              <a:t>  16 bits</a:t>
            </a:r>
          </a:p>
        </p:txBody>
      </p:sp>
      <p:sp>
        <p:nvSpPr>
          <p:cNvPr id="199" name="Shape 199"/>
          <p:cNvSpPr txBox="1"/>
          <p:nvPr/>
        </p:nvSpPr>
        <p:spPr>
          <a:xfrm>
            <a:off x="2819400" y="5943600"/>
            <a:ext cx="3276600" cy="36933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1800">
                <a:solidFill>
                  <a:schemeClr val="lt1"/>
                </a:solidFill>
                <a:latin typeface="Arial"/>
                <a:ea typeface="Arial"/>
                <a:cs typeface="Arial"/>
                <a:sym typeface="Arial"/>
              </a:rPr>
              <a:t>(Escape code – 6 bits + 5 bits)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685800" y="228600"/>
            <a:ext cx="7772400" cy="9144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i="0" lang="en-US" sz="4000" u="none" cap="none" strike="noStrike">
                <a:solidFill>
                  <a:srgbClr val="C1EDFF"/>
                </a:solidFill>
                <a:latin typeface="Open Sans"/>
                <a:ea typeface="Open Sans"/>
                <a:cs typeface="Open Sans"/>
                <a:sym typeface="Open Sans"/>
              </a:rPr>
              <a:t>Instruction Design</a:t>
            </a:r>
          </a:p>
        </p:txBody>
      </p:sp>
      <p:sp>
        <p:nvSpPr>
          <p:cNvPr id="205" name="Shape 205"/>
          <p:cNvSpPr txBox="1"/>
          <p:nvPr>
            <p:ph idx="1" type="body"/>
          </p:nvPr>
        </p:nvSpPr>
        <p:spPr>
          <a:xfrm>
            <a:off x="381000" y="914400"/>
            <a:ext cx="8381999" cy="5943599"/>
          </a:xfrm>
          <a:prstGeom prst="rect">
            <a:avLst/>
          </a:prstGeom>
          <a:noFill/>
          <a:ln>
            <a:noFill/>
          </a:ln>
        </p:spPr>
        <p:txBody>
          <a:bodyPr anchorCtr="0" anchor="t" bIns="45700" lIns="91425" rIns="91425" tIns="45700">
            <a:noAutofit/>
          </a:bodyPr>
          <a:lstStyle/>
          <a:p>
            <a:pPr indent="-347663" lvl="0" marL="411163" marR="0" rtl="0" algn="l">
              <a:spcBef>
                <a:spcPts val="0"/>
              </a:spcBef>
              <a:spcAft>
                <a:spcPts val="0"/>
              </a:spcAft>
              <a:buClr>
                <a:schemeClr val="lt2"/>
              </a:buClr>
              <a:buSzPct val="25000"/>
              <a:buFont typeface="Noto Sans Symbols"/>
              <a:buNone/>
            </a:pPr>
            <a:r>
              <a:rPr b="1" i="0" lang="en-US" sz="2400" u="none" cap="none" strike="noStrike">
                <a:solidFill>
                  <a:srgbClr val="FF0000"/>
                </a:solidFill>
                <a:latin typeface="Open Sans"/>
                <a:ea typeface="Open Sans"/>
                <a:cs typeface="Open Sans"/>
                <a:sym typeface="Open Sans"/>
              </a:rPr>
              <a:t>	</a:t>
            </a:r>
            <a:r>
              <a:rPr b="1" i="0" lang="en-US" sz="2400" u="sng" cap="none" strike="noStrike">
                <a:solidFill>
                  <a:srgbClr val="FF0000"/>
                </a:solidFill>
                <a:latin typeface="Open Sans"/>
                <a:ea typeface="Open Sans"/>
                <a:cs typeface="Open Sans"/>
                <a:sym typeface="Open Sans"/>
              </a:rPr>
              <a:t>2 Addressable</a:t>
            </a:r>
            <a:r>
              <a:rPr b="0" i="0" lang="en-US" sz="2400" u="none" cap="none" strike="noStrike">
                <a:solidFill>
                  <a:schemeClr val="lt1"/>
                </a:solidFill>
                <a:latin typeface="Open Sans"/>
                <a:ea typeface="Open Sans"/>
                <a:cs typeface="Open Sans"/>
                <a:sym typeface="Open Sans"/>
              </a:rPr>
              <a:t> - </a:t>
            </a:r>
          </a:p>
          <a:p>
            <a:pPr indent="-347663" lvl="0" marL="411163" marR="0" rtl="0" algn="l">
              <a:spcBef>
                <a:spcPts val="700"/>
              </a:spcBef>
              <a:spcAft>
                <a:spcPts val="0"/>
              </a:spcAft>
              <a:buClr>
                <a:schemeClr val="lt2"/>
              </a:buClr>
              <a:buSzPct val="95000"/>
              <a:buFont typeface="Noto Sans Symbols"/>
              <a:buChar char="▪"/>
            </a:pPr>
            <a:r>
              <a:rPr b="1" i="0" lang="en-US" sz="2400" u="none" cap="none" strike="noStrike">
                <a:solidFill>
                  <a:schemeClr val="lt1"/>
                </a:solidFill>
                <a:latin typeface="Open Sans"/>
                <a:ea typeface="Open Sans"/>
                <a:cs typeface="Open Sans"/>
                <a:sym typeface="Open Sans"/>
              </a:rPr>
              <a:t>LIGHT</a:t>
            </a:r>
            <a:r>
              <a:rPr b="0" i="0" lang="en-US" sz="2400" u="none" cap="none" strike="noStrike">
                <a:solidFill>
                  <a:schemeClr val="lt1"/>
                </a:solidFill>
                <a:latin typeface="Open Sans"/>
                <a:ea typeface="Open Sans"/>
                <a:cs typeface="Open Sans"/>
                <a:sym typeface="Open Sans"/>
              </a:rPr>
              <a:t> – 000000 xxxxx yyyyy</a:t>
            </a:r>
          </a:p>
          <a:p>
            <a:pPr indent="-347663" lvl="0" marL="411163" marR="0" rtl="0" algn="l">
              <a:spcBef>
                <a:spcPts val="700"/>
              </a:spcBef>
              <a:spcAft>
                <a:spcPts val="0"/>
              </a:spcAft>
              <a:buClr>
                <a:schemeClr val="lt2"/>
              </a:buClr>
              <a:buSzPct val="95000"/>
              <a:buFont typeface="Noto Sans Symbols"/>
              <a:buChar char="▪"/>
            </a:pPr>
            <a:r>
              <a:rPr b="1" i="0" lang="en-US" sz="2400" u="none" cap="none" strike="noStrike">
                <a:solidFill>
                  <a:schemeClr val="lt1"/>
                </a:solidFill>
                <a:latin typeface="Open Sans"/>
                <a:ea typeface="Open Sans"/>
                <a:cs typeface="Open Sans"/>
                <a:sym typeface="Open Sans"/>
              </a:rPr>
              <a:t>HVAC</a:t>
            </a:r>
            <a:r>
              <a:rPr b="0" i="0" lang="en-US" sz="2400" u="none" cap="none" strike="noStrike">
                <a:solidFill>
                  <a:schemeClr val="lt1"/>
                </a:solidFill>
                <a:latin typeface="Open Sans"/>
                <a:ea typeface="Open Sans"/>
                <a:cs typeface="Open Sans"/>
                <a:sym typeface="Open Sans"/>
              </a:rPr>
              <a:t> – 000001 xxxxx yyyyy</a:t>
            </a:r>
          </a:p>
          <a:p>
            <a:pPr indent="-347662" lvl="0" marL="411162" marR="0" rtl="0" algn="l">
              <a:spcBef>
                <a:spcPts val="700"/>
              </a:spcBef>
              <a:spcAft>
                <a:spcPts val="0"/>
              </a:spcAft>
              <a:buClr>
                <a:schemeClr val="lt2"/>
              </a:buClr>
              <a:buSzPct val="95000"/>
              <a:buFont typeface="Noto Sans Symbols"/>
              <a:buChar char="▪"/>
            </a:pPr>
            <a:r>
              <a:rPr b="1" i="0" lang="en-US" sz="2400" u="none" cap="none" strike="noStrike">
                <a:solidFill>
                  <a:schemeClr val="lt1"/>
                </a:solidFill>
                <a:latin typeface="Open Sans"/>
                <a:ea typeface="Open Sans"/>
                <a:cs typeface="Open Sans"/>
                <a:sym typeface="Open Sans"/>
              </a:rPr>
              <a:t>MOVE</a:t>
            </a:r>
            <a:r>
              <a:rPr b="0" i="0" lang="en-US" sz="2400" u="none" cap="none" strike="noStrike">
                <a:solidFill>
                  <a:schemeClr val="lt1"/>
                </a:solidFill>
                <a:latin typeface="Open Sans"/>
                <a:ea typeface="Open Sans"/>
                <a:cs typeface="Open Sans"/>
                <a:sym typeface="Open Sans"/>
              </a:rPr>
              <a:t> – 000010 xxxxx yyyyy</a:t>
            </a:r>
          </a:p>
          <a:p>
            <a:pPr indent="-347662" lvl="0" marL="411162" marR="0" rtl="0" algn="l">
              <a:spcBef>
                <a:spcPts val="700"/>
              </a:spcBef>
              <a:spcAft>
                <a:spcPts val="0"/>
              </a:spcAft>
              <a:buClr>
                <a:schemeClr val="lt2"/>
              </a:buClr>
              <a:buSzPct val="25000"/>
              <a:buFont typeface="Noto Sans Symbols"/>
              <a:buNone/>
            </a:pPr>
            <a:r>
              <a:rPr b="1" i="0" lang="en-US" sz="2400" u="none" cap="none" strike="noStrike">
                <a:solidFill>
                  <a:schemeClr val="lt1"/>
                </a:solidFill>
                <a:latin typeface="Open Sans"/>
                <a:ea typeface="Open Sans"/>
                <a:cs typeface="Open Sans"/>
                <a:sym typeface="Open Sans"/>
              </a:rPr>
              <a:t>(Escape Code – </a:t>
            </a:r>
            <a:r>
              <a:rPr b="0" i="0" lang="en-US" sz="2400" u="none" cap="none" strike="noStrike">
                <a:solidFill>
                  <a:schemeClr val="lt1"/>
                </a:solidFill>
                <a:latin typeface="Open Sans"/>
                <a:ea typeface="Open Sans"/>
                <a:cs typeface="Open Sans"/>
                <a:sym typeface="Open Sans"/>
              </a:rPr>
              <a:t>111111</a:t>
            </a:r>
            <a:r>
              <a:rPr b="1" i="0" lang="en-US" sz="2400" u="none" cap="none" strike="noStrike">
                <a:solidFill>
                  <a:schemeClr val="lt1"/>
                </a:solidFill>
                <a:latin typeface="Open Sans"/>
                <a:ea typeface="Open Sans"/>
                <a:cs typeface="Open Sans"/>
                <a:sym typeface="Open Sans"/>
              </a:rPr>
              <a:t>)</a:t>
            </a:r>
          </a:p>
          <a:p>
            <a:pPr indent="-347663" lvl="0" marL="411163" marR="0" rtl="0" algn="l">
              <a:spcBef>
                <a:spcPts val="700"/>
              </a:spcBef>
              <a:spcAft>
                <a:spcPts val="0"/>
              </a:spcAft>
              <a:buClr>
                <a:schemeClr val="lt2"/>
              </a:buClr>
              <a:buSzPct val="25000"/>
              <a:buFont typeface="Noto Sans Symbols"/>
              <a:buNone/>
            </a:pPr>
            <a:r>
              <a:t/>
            </a:r>
            <a:endParaRPr b="1" sz="2400">
              <a:latin typeface="Open Sans"/>
              <a:ea typeface="Open Sans"/>
              <a:cs typeface="Open Sans"/>
              <a:sym typeface="Open Sans"/>
            </a:endParaRPr>
          </a:p>
          <a:p>
            <a:pPr indent="-347663" lvl="0" marL="411163" marR="0" rtl="0" algn="l">
              <a:spcBef>
                <a:spcPts val="700"/>
              </a:spcBef>
              <a:spcAft>
                <a:spcPts val="0"/>
              </a:spcAft>
              <a:buClr>
                <a:schemeClr val="lt2"/>
              </a:buClr>
              <a:buSzPct val="25000"/>
              <a:buFont typeface="Noto Sans Symbols"/>
              <a:buNone/>
            </a:pPr>
            <a:r>
              <a:rPr b="1" i="0" lang="en-US" sz="2400" u="none" cap="none" strike="noStrike">
                <a:solidFill>
                  <a:srgbClr val="FF0000"/>
                </a:solidFill>
                <a:latin typeface="Open Sans"/>
                <a:ea typeface="Open Sans"/>
                <a:cs typeface="Open Sans"/>
                <a:sym typeface="Open Sans"/>
              </a:rPr>
              <a:t>	</a:t>
            </a:r>
            <a:r>
              <a:rPr b="1" i="0" lang="en-US" sz="2400" u="sng" cap="none" strike="noStrike">
                <a:solidFill>
                  <a:srgbClr val="FF0000"/>
                </a:solidFill>
                <a:latin typeface="Open Sans"/>
                <a:ea typeface="Open Sans"/>
                <a:cs typeface="Open Sans"/>
                <a:sym typeface="Open Sans"/>
              </a:rPr>
              <a:t>1 Addressable –</a:t>
            </a:r>
            <a:r>
              <a:rPr b="0" i="0" lang="en-US" sz="2400" u="none" cap="none" strike="noStrike">
                <a:solidFill>
                  <a:schemeClr val="lt1"/>
                </a:solidFill>
                <a:latin typeface="Open Sans"/>
                <a:ea typeface="Open Sans"/>
                <a:cs typeface="Open Sans"/>
                <a:sym typeface="Open Sans"/>
              </a:rPr>
              <a:t> </a:t>
            </a:r>
          </a:p>
          <a:p>
            <a:pPr indent="-347663" lvl="0" marL="411163" marR="0" rtl="0" algn="l">
              <a:spcBef>
                <a:spcPts val="700"/>
              </a:spcBef>
              <a:spcAft>
                <a:spcPts val="0"/>
              </a:spcAft>
              <a:buClr>
                <a:schemeClr val="lt2"/>
              </a:buClr>
              <a:buSzPct val="95000"/>
              <a:buFont typeface="Noto Sans Symbols"/>
              <a:buChar char="▪"/>
            </a:pPr>
            <a:r>
              <a:rPr b="1" i="0" lang="en-US" sz="2400" u="none" cap="none" strike="noStrike">
                <a:solidFill>
                  <a:schemeClr val="lt1"/>
                </a:solidFill>
                <a:latin typeface="Open Sans"/>
                <a:ea typeface="Open Sans"/>
                <a:cs typeface="Open Sans"/>
                <a:sym typeface="Open Sans"/>
              </a:rPr>
              <a:t>DOOR</a:t>
            </a:r>
            <a:r>
              <a:rPr b="0" i="0" lang="en-US" sz="2400" u="none" cap="none" strike="noStrike">
                <a:solidFill>
                  <a:schemeClr val="lt1"/>
                </a:solidFill>
                <a:latin typeface="Open Sans"/>
                <a:ea typeface="Open Sans"/>
                <a:cs typeface="Open Sans"/>
                <a:sym typeface="Open Sans"/>
              </a:rPr>
              <a:t> – 111111 00000 xxxxx</a:t>
            </a:r>
          </a:p>
          <a:p>
            <a:pPr indent="-347663" lvl="0" marL="411163" marR="0" rtl="0" algn="l">
              <a:spcBef>
                <a:spcPts val="700"/>
              </a:spcBef>
              <a:spcAft>
                <a:spcPts val="0"/>
              </a:spcAft>
              <a:buClr>
                <a:schemeClr val="lt2"/>
              </a:buClr>
              <a:buSzPct val="95000"/>
              <a:buFont typeface="Noto Sans Symbols"/>
              <a:buChar char="▪"/>
            </a:pPr>
            <a:r>
              <a:rPr b="1" i="0" lang="en-US" sz="2400" u="none" cap="none" strike="noStrike">
                <a:solidFill>
                  <a:schemeClr val="lt1"/>
                </a:solidFill>
                <a:latin typeface="Open Sans"/>
                <a:ea typeface="Open Sans"/>
                <a:cs typeface="Open Sans"/>
                <a:sym typeface="Open Sans"/>
              </a:rPr>
              <a:t>SETTINGS</a:t>
            </a:r>
            <a:r>
              <a:rPr b="0" i="0" lang="en-US" sz="2400" u="none" cap="none" strike="noStrike">
                <a:solidFill>
                  <a:schemeClr val="lt1"/>
                </a:solidFill>
                <a:latin typeface="Open Sans"/>
                <a:ea typeface="Open Sans"/>
                <a:cs typeface="Open Sans"/>
                <a:sym typeface="Open Sans"/>
              </a:rPr>
              <a:t> – 111111 00001 xxxxx</a:t>
            </a:r>
          </a:p>
          <a:p>
            <a:pPr indent="-347663" lvl="0" marL="411163" marR="0" rtl="0" algn="l">
              <a:spcBef>
                <a:spcPts val="700"/>
              </a:spcBef>
              <a:spcAft>
                <a:spcPts val="0"/>
              </a:spcAft>
              <a:buClr>
                <a:schemeClr val="lt2"/>
              </a:buClr>
              <a:buSzPct val="95000"/>
              <a:buFont typeface="Noto Sans Symbols"/>
              <a:buChar char="▪"/>
            </a:pPr>
            <a:r>
              <a:rPr b="1" i="0" lang="en-US" sz="2400" u="none" cap="none" strike="noStrike">
                <a:solidFill>
                  <a:schemeClr val="lt1"/>
                </a:solidFill>
                <a:latin typeface="Open Sans"/>
                <a:ea typeface="Open Sans"/>
                <a:cs typeface="Open Sans"/>
                <a:sym typeface="Open Sans"/>
              </a:rPr>
              <a:t>WEATHERFORECAST</a:t>
            </a:r>
            <a:r>
              <a:rPr b="0" i="0" lang="en-US" sz="2400" u="none" cap="none" strike="noStrike">
                <a:solidFill>
                  <a:schemeClr val="lt1"/>
                </a:solidFill>
                <a:latin typeface="Open Sans"/>
                <a:ea typeface="Open Sans"/>
                <a:cs typeface="Open Sans"/>
                <a:sym typeface="Open Sans"/>
              </a:rPr>
              <a:t> – 111111 00010 xxxxx</a:t>
            </a:r>
          </a:p>
          <a:p>
            <a:pPr indent="-347663" lvl="0" marL="411163" marR="0" rtl="0" algn="l">
              <a:spcBef>
                <a:spcPts val="700"/>
              </a:spcBef>
              <a:spcAft>
                <a:spcPts val="0"/>
              </a:spcAft>
              <a:buClr>
                <a:schemeClr val="lt2"/>
              </a:buClr>
              <a:buSzPct val="95000"/>
              <a:buFont typeface="Noto Sans Symbols"/>
              <a:buChar char="▪"/>
            </a:pPr>
            <a:r>
              <a:rPr b="1" i="0" lang="en-US" sz="2400" u="none" cap="none" strike="noStrike">
                <a:solidFill>
                  <a:schemeClr val="lt1"/>
                </a:solidFill>
                <a:latin typeface="Open Sans"/>
                <a:ea typeface="Open Sans"/>
                <a:cs typeface="Open Sans"/>
                <a:sym typeface="Open Sans"/>
              </a:rPr>
              <a:t>WATERCLOSET</a:t>
            </a:r>
            <a:r>
              <a:rPr b="0" i="0" lang="en-US" sz="2400" u="none" cap="none" strike="noStrike">
                <a:solidFill>
                  <a:schemeClr val="lt1"/>
                </a:solidFill>
                <a:latin typeface="Open Sans"/>
                <a:ea typeface="Open Sans"/>
                <a:cs typeface="Open Sans"/>
                <a:sym typeface="Open Sans"/>
              </a:rPr>
              <a:t> – 111111 00011 xxxxx</a:t>
            </a:r>
          </a:p>
          <a:p>
            <a:pPr indent="-347663" lvl="0" marL="411163" marR="0" rtl="0" algn="l">
              <a:spcBef>
                <a:spcPts val="700"/>
              </a:spcBef>
              <a:spcAft>
                <a:spcPts val="0"/>
              </a:spcAft>
              <a:buClr>
                <a:schemeClr val="lt2"/>
              </a:buClr>
              <a:buSzPct val="95000"/>
              <a:buFont typeface="Noto Sans Symbols"/>
              <a:buChar char="▪"/>
            </a:pPr>
            <a:r>
              <a:rPr b="1" i="0" lang="en-US" sz="2400" u="none" cap="none" strike="noStrike">
                <a:solidFill>
                  <a:schemeClr val="lt1"/>
                </a:solidFill>
                <a:latin typeface="Open Sans"/>
                <a:ea typeface="Open Sans"/>
                <a:cs typeface="Open Sans"/>
                <a:sym typeface="Open Sans"/>
              </a:rPr>
              <a:t>FLY – </a:t>
            </a:r>
            <a:r>
              <a:rPr b="0" i="0" lang="en-US" sz="2400" u="none" cap="none" strike="noStrike">
                <a:solidFill>
                  <a:schemeClr val="lt1"/>
                </a:solidFill>
                <a:latin typeface="Open Sans"/>
                <a:ea typeface="Open Sans"/>
                <a:cs typeface="Open Sans"/>
                <a:sym typeface="Open Sans"/>
              </a:rPr>
              <a:t>111111 00100 xxxxx</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685800" y="228600"/>
            <a:ext cx="7772400" cy="9144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i="0" lang="en-US" sz="4000" u="none" cap="none" strike="noStrike">
                <a:solidFill>
                  <a:srgbClr val="C1EDFF"/>
                </a:solidFill>
                <a:latin typeface="Open Sans"/>
                <a:ea typeface="Open Sans"/>
                <a:cs typeface="Open Sans"/>
                <a:sym typeface="Open Sans"/>
              </a:rPr>
              <a:t>Instruction Design</a:t>
            </a:r>
          </a:p>
        </p:txBody>
      </p:sp>
      <p:sp>
        <p:nvSpPr>
          <p:cNvPr id="211" name="Shape 211"/>
          <p:cNvSpPr txBox="1"/>
          <p:nvPr>
            <p:ph idx="1" type="body"/>
          </p:nvPr>
        </p:nvSpPr>
        <p:spPr>
          <a:xfrm>
            <a:off x="457200" y="914400"/>
            <a:ext cx="8305799" cy="5333999"/>
          </a:xfrm>
          <a:prstGeom prst="rect">
            <a:avLst/>
          </a:prstGeom>
          <a:noFill/>
          <a:ln>
            <a:noFill/>
          </a:ln>
        </p:spPr>
        <p:txBody>
          <a:bodyPr anchorCtr="0" anchor="t" bIns="45700" lIns="91425" rIns="91425" tIns="45700">
            <a:noAutofit/>
          </a:bodyPr>
          <a:lstStyle/>
          <a:p>
            <a:pPr indent="-347663" lvl="0" marL="411163" marR="0" rtl="0" algn="l">
              <a:spcBef>
                <a:spcPts val="0"/>
              </a:spcBef>
              <a:spcAft>
                <a:spcPts val="0"/>
              </a:spcAft>
              <a:buClr>
                <a:schemeClr val="lt2"/>
              </a:buClr>
              <a:buSzPct val="25000"/>
              <a:buFont typeface="Noto Sans Symbols"/>
              <a:buNone/>
            </a:pPr>
            <a:r>
              <a:rPr b="0" i="0" lang="en-US" sz="3000" u="none" cap="none" strike="noStrike">
                <a:solidFill>
                  <a:schemeClr val="lt1"/>
                </a:solidFill>
                <a:latin typeface="Open Sans"/>
                <a:ea typeface="Open Sans"/>
                <a:cs typeface="Open Sans"/>
                <a:sym typeface="Open Sans"/>
              </a:rPr>
              <a:t>(…continued)</a:t>
            </a:r>
          </a:p>
          <a:p>
            <a:pPr indent="-347662" lvl="0" marL="411162" marR="0" rtl="0" algn="l">
              <a:spcBef>
                <a:spcPts val="700"/>
              </a:spcBef>
              <a:spcAft>
                <a:spcPts val="0"/>
              </a:spcAft>
              <a:buClr>
                <a:schemeClr val="lt2"/>
              </a:buClr>
              <a:buSzPct val="95000"/>
              <a:buFont typeface="Noto Sans Symbols"/>
              <a:buChar char="▪"/>
            </a:pPr>
            <a:r>
              <a:rPr b="1" i="0" lang="en-US" sz="2400" u="none" cap="none" strike="noStrike">
                <a:solidFill>
                  <a:schemeClr val="lt1"/>
                </a:solidFill>
                <a:latin typeface="Open Sans"/>
                <a:ea typeface="Open Sans"/>
                <a:cs typeface="Open Sans"/>
                <a:sym typeface="Open Sans"/>
              </a:rPr>
              <a:t>SETREMINDER – </a:t>
            </a:r>
            <a:r>
              <a:rPr b="0" i="0" lang="en-US" sz="2400" u="none" cap="none" strike="noStrike">
                <a:solidFill>
                  <a:schemeClr val="lt1"/>
                </a:solidFill>
                <a:latin typeface="Open Sans"/>
                <a:ea typeface="Open Sans"/>
                <a:cs typeface="Open Sans"/>
                <a:sym typeface="Open Sans"/>
              </a:rPr>
              <a:t>111111 00101 xxxxx</a:t>
            </a:r>
          </a:p>
          <a:p>
            <a:pPr indent="-347662" lvl="0" marL="411162" marR="0" rtl="0" algn="l">
              <a:spcBef>
                <a:spcPts val="700"/>
              </a:spcBef>
              <a:spcAft>
                <a:spcPts val="0"/>
              </a:spcAft>
              <a:buClr>
                <a:schemeClr val="lt2"/>
              </a:buClr>
              <a:buSzPct val="25000"/>
              <a:buFont typeface="Noto Sans Symbols"/>
              <a:buNone/>
            </a:pPr>
            <a:r>
              <a:rPr b="1" i="0" lang="en-US" sz="2400" u="none" cap="none" strike="noStrike">
                <a:solidFill>
                  <a:schemeClr val="lt1"/>
                </a:solidFill>
                <a:latin typeface="Open Sans"/>
                <a:ea typeface="Open Sans"/>
                <a:cs typeface="Open Sans"/>
                <a:sym typeface="Open Sans"/>
              </a:rPr>
              <a:t>(Escape Code – </a:t>
            </a:r>
            <a:r>
              <a:rPr b="0" i="0" lang="en-US" sz="2400" u="none" cap="none" strike="noStrike">
                <a:solidFill>
                  <a:schemeClr val="lt1"/>
                </a:solidFill>
                <a:latin typeface="Open Sans"/>
                <a:ea typeface="Open Sans"/>
                <a:cs typeface="Open Sans"/>
                <a:sym typeface="Open Sans"/>
              </a:rPr>
              <a:t>111111 11111</a:t>
            </a:r>
            <a:r>
              <a:rPr b="1" i="0" lang="en-US" sz="2400" u="none" cap="none" strike="noStrike">
                <a:solidFill>
                  <a:schemeClr val="lt1"/>
                </a:solidFill>
                <a:latin typeface="Open Sans"/>
                <a:ea typeface="Open Sans"/>
                <a:cs typeface="Open Sans"/>
                <a:sym typeface="Open Sans"/>
              </a:rPr>
              <a:t>)</a:t>
            </a:r>
          </a:p>
          <a:p>
            <a:pPr indent="-347663" lvl="0" marL="411163" marR="0" rtl="0" algn="l">
              <a:spcBef>
                <a:spcPts val="700"/>
              </a:spcBef>
              <a:spcAft>
                <a:spcPts val="0"/>
              </a:spcAft>
              <a:buClr>
                <a:schemeClr val="lt2"/>
              </a:buClr>
              <a:buSzPct val="25000"/>
              <a:buFont typeface="Noto Sans Symbols"/>
              <a:buNone/>
            </a:pPr>
            <a:r>
              <a:t/>
            </a:r>
            <a:endParaRPr b="1" sz="2400">
              <a:latin typeface="Open Sans"/>
              <a:ea typeface="Open Sans"/>
              <a:cs typeface="Open Sans"/>
              <a:sym typeface="Open Sans"/>
            </a:endParaRPr>
          </a:p>
          <a:p>
            <a:pPr indent="-347663" lvl="0" marL="411163" marR="0" rtl="0" algn="l">
              <a:spcBef>
                <a:spcPts val="700"/>
              </a:spcBef>
              <a:spcAft>
                <a:spcPts val="0"/>
              </a:spcAft>
              <a:buClr>
                <a:schemeClr val="lt2"/>
              </a:buClr>
              <a:buSzPct val="25000"/>
              <a:buFont typeface="Noto Sans Symbols"/>
              <a:buNone/>
            </a:pPr>
            <a:r>
              <a:rPr b="0" i="0" lang="en-US" sz="3000" u="none" cap="none" strike="noStrike">
                <a:solidFill>
                  <a:schemeClr val="lt1"/>
                </a:solidFill>
                <a:latin typeface="Open Sans"/>
                <a:ea typeface="Open Sans"/>
                <a:cs typeface="Open Sans"/>
                <a:sym typeface="Open Sans"/>
              </a:rPr>
              <a:t>	</a:t>
            </a:r>
            <a:r>
              <a:rPr b="1" i="0" lang="en-US" sz="3000" u="sng" cap="none" strike="noStrike">
                <a:solidFill>
                  <a:srgbClr val="FF0000"/>
                </a:solidFill>
                <a:latin typeface="Open Sans"/>
                <a:ea typeface="Open Sans"/>
                <a:cs typeface="Open Sans"/>
                <a:sym typeface="Open Sans"/>
              </a:rPr>
              <a:t>0 Addressable</a:t>
            </a:r>
            <a:r>
              <a:rPr b="1" i="0" lang="en-US" sz="3000" u="none" cap="none" strike="noStrike">
                <a:solidFill>
                  <a:schemeClr val="lt1"/>
                </a:solidFill>
                <a:latin typeface="Open Sans"/>
                <a:ea typeface="Open Sans"/>
                <a:cs typeface="Open Sans"/>
                <a:sym typeface="Open Sans"/>
              </a:rPr>
              <a:t> –</a:t>
            </a:r>
            <a:r>
              <a:rPr b="0" i="0" lang="en-US" sz="3000" u="none" cap="none" strike="noStrike">
                <a:solidFill>
                  <a:schemeClr val="lt1"/>
                </a:solidFill>
                <a:latin typeface="Open Sans"/>
                <a:ea typeface="Open Sans"/>
                <a:cs typeface="Open Sans"/>
                <a:sym typeface="Open Sans"/>
              </a:rPr>
              <a:t> </a:t>
            </a:r>
          </a:p>
          <a:p>
            <a:pPr indent="-347663" lvl="0" marL="411163" marR="0" rtl="0" algn="l">
              <a:spcBef>
                <a:spcPts val="700"/>
              </a:spcBef>
              <a:spcAft>
                <a:spcPts val="0"/>
              </a:spcAft>
              <a:buClr>
                <a:schemeClr val="lt2"/>
              </a:buClr>
              <a:buSzPct val="95000"/>
              <a:buFont typeface="Noto Sans Symbols"/>
              <a:buChar char="▪"/>
            </a:pPr>
            <a:r>
              <a:rPr b="1" i="0" lang="en-US" sz="2400" u="none" cap="none" strike="noStrike">
                <a:solidFill>
                  <a:schemeClr val="lt1"/>
                </a:solidFill>
                <a:latin typeface="Open Sans"/>
                <a:ea typeface="Open Sans"/>
                <a:cs typeface="Open Sans"/>
                <a:sym typeface="Open Sans"/>
              </a:rPr>
              <a:t>REMINDER</a:t>
            </a:r>
            <a:r>
              <a:rPr b="0" i="0" lang="en-US" sz="2400" u="none" cap="none" strike="noStrike">
                <a:solidFill>
                  <a:schemeClr val="lt1"/>
                </a:solidFill>
                <a:latin typeface="Open Sans"/>
                <a:ea typeface="Open Sans"/>
                <a:cs typeface="Open Sans"/>
                <a:sym typeface="Open Sans"/>
              </a:rPr>
              <a:t> – 111111 11111 00000</a:t>
            </a:r>
          </a:p>
          <a:p>
            <a:pPr indent="-347663" lvl="0" marL="411163" marR="0" rtl="0" algn="l">
              <a:spcBef>
                <a:spcPts val="700"/>
              </a:spcBef>
              <a:spcAft>
                <a:spcPts val="0"/>
              </a:spcAft>
              <a:buClr>
                <a:schemeClr val="lt2"/>
              </a:buClr>
              <a:buSzPct val="95000"/>
              <a:buFont typeface="Noto Sans Symbols"/>
              <a:buChar char="▪"/>
            </a:pPr>
            <a:r>
              <a:rPr b="1" i="0" lang="en-US" sz="2400" u="none" cap="none" strike="noStrike">
                <a:solidFill>
                  <a:schemeClr val="lt1"/>
                </a:solidFill>
                <a:latin typeface="Open Sans"/>
                <a:ea typeface="Open Sans"/>
                <a:cs typeface="Open Sans"/>
                <a:sym typeface="Open Sans"/>
              </a:rPr>
              <a:t>ENTERTAINMENT</a:t>
            </a:r>
            <a:r>
              <a:rPr b="0" i="0" lang="en-US" sz="2400" u="none" cap="none" strike="noStrike">
                <a:solidFill>
                  <a:schemeClr val="lt1"/>
                </a:solidFill>
                <a:latin typeface="Open Sans"/>
                <a:ea typeface="Open Sans"/>
                <a:cs typeface="Open Sans"/>
                <a:sym typeface="Open Sans"/>
              </a:rPr>
              <a:t> – 111111 11111 00001</a:t>
            </a:r>
          </a:p>
          <a:p>
            <a:pPr indent="-347663" lvl="0" marL="411163" marR="0" rtl="0" algn="l">
              <a:spcBef>
                <a:spcPts val="700"/>
              </a:spcBef>
              <a:spcAft>
                <a:spcPts val="0"/>
              </a:spcAft>
              <a:buClr>
                <a:schemeClr val="lt2"/>
              </a:buClr>
              <a:buSzPct val="95000"/>
              <a:buFont typeface="Noto Sans Symbols"/>
              <a:buChar char="▪"/>
            </a:pPr>
            <a:r>
              <a:rPr b="1" i="0" lang="en-US" sz="2400" u="none" cap="none" strike="noStrike">
                <a:solidFill>
                  <a:schemeClr val="lt1"/>
                </a:solidFill>
                <a:latin typeface="Open Sans"/>
                <a:ea typeface="Open Sans"/>
                <a:cs typeface="Open Sans"/>
                <a:sym typeface="Open Sans"/>
              </a:rPr>
              <a:t>IRRIGATION</a:t>
            </a:r>
            <a:r>
              <a:rPr b="0" i="0" lang="en-US" sz="2400" u="none" cap="none" strike="noStrike">
                <a:solidFill>
                  <a:schemeClr val="lt1"/>
                </a:solidFill>
                <a:latin typeface="Open Sans"/>
                <a:ea typeface="Open Sans"/>
                <a:cs typeface="Open Sans"/>
                <a:sym typeface="Open Sans"/>
              </a:rPr>
              <a:t> – 111111 11111 00010</a:t>
            </a:r>
          </a:p>
          <a:p>
            <a:pPr indent="-347663" lvl="0" marL="411163" marR="0" rtl="0" algn="l">
              <a:spcBef>
                <a:spcPts val="700"/>
              </a:spcBef>
              <a:spcAft>
                <a:spcPts val="0"/>
              </a:spcAft>
              <a:buClr>
                <a:schemeClr val="lt2"/>
              </a:buClr>
              <a:buSzPct val="95000"/>
              <a:buFont typeface="Noto Sans Symbols"/>
              <a:buChar char="▪"/>
            </a:pPr>
            <a:r>
              <a:rPr b="1" i="0" lang="en-US" sz="2400" u="none" cap="none" strike="noStrike">
                <a:solidFill>
                  <a:schemeClr val="lt1"/>
                </a:solidFill>
                <a:latin typeface="Open Sans"/>
                <a:ea typeface="Open Sans"/>
                <a:cs typeface="Open Sans"/>
                <a:sym typeface="Open Sans"/>
              </a:rPr>
              <a:t>INFO</a:t>
            </a:r>
            <a:r>
              <a:rPr b="0" i="0" lang="en-US" sz="2400" u="none" cap="none" strike="noStrike">
                <a:solidFill>
                  <a:schemeClr val="lt1"/>
                </a:solidFill>
                <a:latin typeface="Open Sans"/>
                <a:ea typeface="Open Sans"/>
                <a:cs typeface="Open Sans"/>
                <a:sym typeface="Open Sans"/>
              </a:rPr>
              <a:t> – 111111 11111 00011</a:t>
            </a:r>
          </a:p>
          <a:p>
            <a:pPr indent="-347663" lvl="0" marL="411163" marR="0" rtl="0" algn="l">
              <a:spcBef>
                <a:spcPts val="700"/>
              </a:spcBef>
              <a:spcAft>
                <a:spcPts val="0"/>
              </a:spcAft>
              <a:buClr>
                <a:schemeClr val="lt2"/>
              </a:buClr>
              <a:buSzPct val="95000"/>
              <a:buFont typeface="Noto Sans Symbols"/>
              <a:buChar char="▪"/>
            </a:pPr>
            <a:r>
              <a:rPr b="1" i="0" lang="en-US" sz="2400" u="none" cap="none" strike="noStrike">
                <a:solidFill>
                  <a:schemeClr val="lt1"/>
                </a:solidFill>
                <a:latin typeface="Open Sans"/>
                <a:ea typeface="Open Sans"/>
                <a:cs typeface="Open Sans"/>
                <a:sym typeface="Open Sans"/>
              </a:rPr>
              <a:t>KITCHEN</a:t>
            </a:r>
            <a:r>
              <a:rPr b="0" i="0" lang="en-US" sz="2400" u="none" cap="none" strike="noStrike">
                <a:solidFill>
                  <a:schemeClr val="lt1"/>
                </a:solidFill>
                <a:latin typeface="Open Sans"/>
                <a:ea typeface="Open Sans"/>
                <a:cs typeface="Open Sans"/>
                <a:sym typeface="Open Sans"/>
              </a:rPr>
              <a:t> – 111111 11111 00100</a:t>
            </a:r>
          </a:p>
          <a:p>
            <a:pPr indent="0" lvl="0" marL="0" marR="0" rtl="0" algn="l">
              <a:spcBef>
                <a:spcPts val="700"/>
              </a:spcBef>
              <a:spcAft>
                <a:spcPts val="0"/>
              </a:spcAft>
              <a:buNone/>
            </a:pPr>
            <a:r>
              <a:t/>
            </a:r>
            <a:endParaRPr b="0" i="0" sz="2400" u="none" cap="none" strike="noStrike">
              <a:solidFill>
                <a:schemeClr val="lt1"/>
              </a:solidFill>
              <a:latin typeface="Open Sans"/>
              <a:ea typeface="Open Sans"/>
              <a:cs typeface="Open Sans"/>
              <a:sym typeface="Open Sans"/>
            </a:endParaRPr>
          </a:p>
          <a:p>
            <a:pPr indent="-347663" lvl="0" marL="411163" marR="0" rtl="0" algn="l">
              <a:spcBef>
                <a:spcPts val="700"/>
              </a:spcBef>
              <a:spcAft>
                <a:spcPts val="0"/>
              </a:spcAft>
              <a:buClr>
                <a:schemeClr val="lt2"/>
              </a:buClr>
              <a:buSzPct val="95000"/>
              <a:buFont typeface="Noto Sans Symbols"/>
              <a:buNone/>
            </a:pPr>
            <a:r>
              <a:t/>
            </a:r>
            <a:endParaRPr b="0" i="0" sz="3000" u="none" cap="none" strike="noStrike">
              <a:solidFill>
                <a:schemeClr val="lt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