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7" r:id="rId3"/>
    <p:sldId id="273" r:id="rId4"/>
    <p:sldId id="286" r:id="rId5"/>
    <p:sldId id="285" r:id="rId6"/>
    <p:sldId id="278" r:id="rId7"/>
    <p:sldId id="281" r:id="rId8"/>
    <p:sldId id="282" r:id="rId9"/>
    <p:sldId id="283" r:id="rId10"/>
    <p:sldId id="290" r:id="rId11"/>
    <p:sldId id="292" r:id="rId12"/>
    <p:sldId id="26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63587" autoAdjust="0"/>
  </p:normalViewPr>
  <p:slideViewPr>
    <p:cSldViewPr snapToGrid="0">
      <p:cViewPr varScale="1">
        <p:scale>
          <a:sx n="84" d="100"/>
          <a:sy n="84" d="100"/>
        </p:scale>
        <p:origin x="15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7815B-1FE6-4AF5-AD31-199EA8A1EBD2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F497-0E6A-43DC-8E50-EE9299A65B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121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7395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e.g. Registrator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5649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Consul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 through REST and DNS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registration using REST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HAProxy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balancing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environment</a:t>
            </a:r>
            <a:r>
              <a:rPr lang="de-DE" baseline="0" dirty="0" smtClean="0"/>
              <a:t> variables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7445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710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725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endParaRPr lang="de-DE" noProof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41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complexitiy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monolithic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hell,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ball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</a:t>
            </a:r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frameworks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endParaRPr lang="de-AT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obstacle to continuous deployment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coordination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propagation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Gateway also for </a:t>
            </a:r>
            <a:r>
              <a:rPr lang="en-US" dirty="0" smtClean="0"/>
              <a:t>caching, access control, metering, monitoring</a:t>
            </a:r>
          </a:p>
          <a:p>
            <a:endParaRPr lang="de-AT" noProof="0" dirty="0" smtClean="0"/>
          </a:p>
          <a:p>
            <a:r>
              <a:rPr lang="de-AT" noProof="0" dirty="0" err="1" smtClean="0"/>
              <a:t>event</a:t>
            </a:r>
            <a:r>
              <a:rPr lang="de-AT" noProof="0" dirty="0" smtClean="0"/>
              <a:t> </a:t>
            </a:r>
            <a:r>
              <a:rPr lang="de-AT" noProof="0" dirty="0" err="1" smtClean="0"/>
              <a:t>driven</a:t>
            </a:r>
            <a:r>
              <a:rPr lang="de-AT" noProof="0" dirty="0" smtClean="0"/>
              <a:t> </a:t>
            </a:r>
            <a:r>
              <a:rPr lang="de-AT" noProof="0" dirty="0" err="1" smtClean="0"/>
              <a:t>architecture</a:t>
            </a:r>
            <a:r>
              <a:rPr lang="de-AT" noProof="0" dirty="0" smtClean="0"/>
              <a:t>, </a:t>
            </a:r>
            <a:r>
              <a:rPr lang="de-AT" noProof="0" dirty="0" err="1" smtClean="0"/>
              <a:t>event</a:t>
            </a:r>
            <a:r>
              <a:rPr lang="de-AT" noProof="0" dirty="0" smtClean="0"/>
              <a:t> </a:t>
            </a:r>
            <a:r>
              <a:rPr lang="de-AT" noProof="0" dirty="0" err="1" smtClean="0"/>
              <a:t>sourcing</a:t>
            </a:r>
            <a:endParaRPr lang="de-DE" noProof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57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practical</a:t>
            </a:r>
            <a:r>
              <a:rPr lang="de-AT" dirty="0" smtClean="0"/>
              <a:t> </a:t>
            </a:r>
            <a:r>
              <a:rPr lang="de-AT" dirty="0" err="1" smtClean="0"/>
              <a:t>goals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552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err="1" smtClean="0"/>
              <a:t>maintenance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nightmare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043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</a:t>
            </a:r>
            <a:r>
              <a:rPr lang="en-US" dirty="0" smtClean="0"/>
              <a:t>evel of indirection but name still hardcoded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69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register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services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check </a:t>
            </a:r>
            <a:r>
              <a:rPr lang="de-AT" baseline="0" dirty="0" err="1" smtClean="0"/>
              <a:t>health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programmatic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access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loadbalancer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03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consul</a:t>
            </a:r>
            <a:r>
              <a:rPr lang="de-AT" dirty="0" smtClean="0"/>
              <a:t>, </a:t>
            </a:r>
            <a:r>
              <a:rPr lang="de-AT" dirty="0" err="1" smtClean="0"/>
              <a:t>etcd</a:t>
            </a:r>
            <a:r>
              <a:rPr lang="de-AT" dirty="0" smtClean="0"/>
              <a:t>, </a:t>
            </a:r>
            <a:r>
              <a:rPr lang="de-AT" dirty="0" err="1" smtClean="0"/>
              <a:t>zookeeper</a:t>
            </a:r>
            <a:r>
              <a:rPr lang="de-AT" dirty="0" smtClean="0"/>
              <a:t>, </a:t>
            </a:r>
            <a:r>
              <a:rPr lang="de-AT" dirty="0" err="1" smtClean="0"/>
              <a:t>n</a:t>
            </a:r>
            <a:r>
              <a:rPr lang="de-AT" smtClean="0"/>
              <a:t>etflix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eureka</a:t>
            </a:r>
            <a:r>
              <a:rPr lang="de-AT" baseline="0" dirty="0" smtClean="0"/>
              <a:t>,…</a:t>
            </a:r>
          </a:p>
          <a:p>
            <a:endParaRPr lang="de-AT" dirty="0" smtClean="0"/>
          </a:p>
          <a:p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r>
              <a:rPr lang="de-AT" dirty="0" smtClean="0"/>
              <a:t> </a:t>
            </a:r>
            <a:r>
              <a:rPr lang="de-AT" dirty="0" err="1" smtClean="0"/>
              <a:t>config</a:t>
            </a:r>
            <a:r>
              <a:rPr lang="de-AT" dirty="0" smtClean="0"/>
              <a:t> but </a:t>
            </a:r>
            <a:r>
              <a:rPr lang="de-AT" dirty="0" err="1" smtClean="0"/>
              <a:t>lookups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health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checks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3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519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28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30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266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2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9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17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263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2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81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5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427BC-87BA-43E9-A25B-C870F9382CA0}" type="datetimeFigureOut">
              <a:rPr lang="de-AT" smtClean="0"/>
              <a:t>06.05.2016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87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145753"/>
            <a:ext cx="9144000" cy="2364209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Service Discovery 101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0" dirty="0" smtClean="0"/>
              <a:t>Stefan Achtsnit</a:t>
            </a:r>
          </a:p>
          <a:p>
            <a:endParaRPr lang="en-US" noProof="0" dirty="0" smtClean="0"/>
          </a:p>
          <a:p>
            <a:r>
              <a:rPr lang="en-US" noProof="0" dirty="0" smtClean="0"/>
              <a:t>Polyglot Developer Meetup Vienna</a:t>
            </a:r>
          </a:p>
          <a:p>
            <a:r>
              <a:rPr lang="en-US" noProof="0" dirty="0" smtClean="0"/>
              <a:t>2016</a:t>
            </a:r>
            <a:br>
              <a:rPr lang="en-US" noProof="0" dirty="0" smtClean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3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Discovery Patterns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28474"/>
          </a:xfrm>
        </p:spPr>
        <p:txBody>
          <a:bodyPr>
            <a:normAutofit/>
          </a:bodyPr>
          <a:lstStyle/>
          <a:p>
            <a:r>
              <a:rPr lang="en-US" dirty="0" smtClean="0"/>
              <a:t>client-side vs server-side discovery	</a:t>
            </a:r>
          </a:p>
          <a:p>
            <a:r>
              <a:rPr lang="de-AT" dirty="0" err="1" smtClean="0"/>
              <a:t>self</a:t>
            </a:r>
            <a:r>
              <a:rPr lang="de-AT" dirty="0" smtClean="0"/>
              <a:t>-registration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third</a:t>
            </a:r>
            <a:r>
              <a:rPr lang="de-AT" dirty="0" smtClean="0"/>
              <a:t>-party </a:t>
            </a:r>
            <a:r>
              <a:rPr lang="de-AT" dirty="0" err="1" smtClean="0"/>
              <a:t>registration</a:t>
            </a:r>
            <a:endParaRPr lang="de-AT" dirty="0" smtClean="0"/>
          </a:p>
          <a:p>
            <a:endParaRPr lang="de-AT" noProof="0" dirty="0" smtClean="0"/>
          </a:p>
          <a:p>
            <a:pPr marL="0" indent="0">
              <a:buNone/>
            </a:pPr>
            <a:r>
              <a:rPr lang="de-AT" dirty="0" smtClean="0"/>
              <a:t>Check out</a:t>
            </a:r>
            <a:endParaRPr lang="de-AT" noProof="0" dirty="0"/>
          </a:p>
          <a:p>
            <a:r>
              <a:rPr lang="en-US" dirty="0">
                <a:hlinkClick r:id="rId3"/>
              </a:rPr>
              <a:t>https://www.nginx.com/blog/service-discovery-in-a-microservices-architecture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http://microservices.io/</a:t>
            </a:r>
            <a:endParaRPr lang="en-US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9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time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28474"/>
          </a:xfrm>
        </p:spPr>
        <p:txBody>
          <a:bodyPr>
            <a:normAutofit/>
          </a:bodyPr>
          <a:lstStyle/>
          <a:p>
            <a:pPr marL="342900" indent="-342900"/>
            <a:r>
              <a:rPr lang="de-DE" dirty="0" err="1"/>
              <a:t>consul</a:t>
            </a:r>
            <a:r>
              <a:rPr lang="de-DE" dirty="0"/>
              <a:t> (</a:t>
            </a:r>
            <a:r>
              <a:rPr lang="de-DE" dirty="0" err="1"/>
              <a:t>dead</a:t>
            </a:r>
            <a:r>
              <a:rPr lang="de-DE" dirty="0"/>
              <a:t>-man </a:t>
            </a:r>
            <a:r>
              <a:rPr lang="de-DE" dirty="0" err="1"/>
              <a:t>switch</a:t>
            </a:r>
            <a:r>
              <a:rPr lang="de-DE" dirty="0"/>
              <a:t>)</a:t>
            </a:r>
          </a:p>
          <a:p>
            <a:pPr marL="342900" indent="-342900"/>
            <a:r>
              <a:rPr lang="de-DE" dirty="0" err="1"/>
              <a:t>consul</a:t>
            </a:r>
            <a:r>
              <a:rPr lang="de-DE" dirty="0"/>
              <a:t>-template (</a:t>
            </a:r>
            <a:r>
              <a:rPr lang="de-DE" dirty="0" err="1"/>
              <a:t>HAProxy</a:t>
            </a:r>
            <a:r>
              <a:rPr lang="de-DE" dirty="0"/>
              <a:t>)</a:t>
            </a:r>
          </a:p>
          <a:p>
            <a:pPr marL="342900" indent="-342900"/>
            <a:r>
              <a:rPr lang="de-DE" dirty="0" err="1"/>
              <a:t>envconsul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1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3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A Service Registry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robust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endParaRPr lang="de-DE" dirty="0" smtClean="0"/>
          </a:p>
          <a:p>
            <a:pPr lvl="1"/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stopped</a:t>
            </a:r>
            <a:r>
              <a:rPr lang="de-DE" dirty="0" smtClean="0"/>
              <a:t> in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,</a:t>
            </a:r>
          </a:p>
          <a:p>
            <a:pPr lvl="1"/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/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restarted</a:t>
            </a:r>
            <a:r>
              <a:rPr lang="de-DE" dirty="0" smtClean="0"/>
              <a:t>, </a:t>
            </a:r>
          </a:p>
          <a:p>
            <a:pPr lvl="1"/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!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Consul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HashiCorp</a:t>
            </a:r>
            <a:endParaRPr lang="de-DE" noProof="0" dirty="0"/>
          </a:p>
          <a:p>
            <a:pPr marL="457200" lvl="1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0" dirty="0" smtClean="0"/>
              <a:t>			Thank you!</a:t>
            </a:r>
          </a:p>
          <a:p>
            <a:pPr marL="1371600" lvl="3" indent="0">
              <a:buNone/>
            </a:pPr>
            <a:endParaRPr lang="en-US" noProof="0" dirty="0" smtClean="0"/>
          </a:p>
          <a:p>
            <a:pPr marL="1371600" lvl="3" indent="0">
              <a:buNone/>
            </a:pPr>
            <a:endParaRPr lang="en-US" noProof="0" dirty="0" smtClean="0"/>
          </a:p>
          <a:p>
            <a:pPr marL="1371600" lvl="3" indent="0">
              <a:buNone/>
            </a:pPr>
            <a:endParaRPr lang="en-US" noProof="0" dirty="0" smtClean="0"/>
          </a:p>
          <a:p>
            <a:pPr marL="1371600" lvl="3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7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Service Discovery</a:t>
            </a:r>
          </a:p>
          <a:p>
            <a:r>
              <a:rPr lang="en-US" dirty="0" smtClean="0"/>
              <a:t>Service Discovery strategies</a:t>
            </a:r>
          </a:p>
          <a:p>
            <a:r>
              <a:rPr lang="en-US" dirty="0" smtClean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8474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Cube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613538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28474"/>
          </a:xfrm>
        </p:spPr>
        <p:txBody>
          <a:bodyPr>
            <a:normAutofit/>
          </a:bodyPr>
          <a:lstStyle/>
          <a:p>
            <a:r>
              <a:rPr lang="en-US" dirty="0" smtClean="0"/>
              <a:t>scale via functional decomposition</a:t>
            </a:r>
          </a:p>
          <a:p>
            <a:r>
              <a:rPr lang="de-AT" noProof="0" dirty="0" smtClean="0"/>
              <a:t>mediate </a:t>
            </a:r>
            <a:r>
              <a:rPr lang="de-AT" noProof="0" dirty="0" err="1" smtClean="0"/>
              <a:t>client</a:t>
            </a:r>
            <a:r>
              <a:rPr lang="de-AT" noProof="0" dirty="0" smtClean="0"/>
              <a:t> </a:t>
            </a:r>
            <a:r>
              <a:rPr lang="de-AT" noProof="0" dirty="0" err="1" smtClean="0"/>
              <a:t>communication</a:t>
            </a:r>
            <a:endParaRPr lang="de-AT" noProof="0" dirty="0" smtClean="0"/>
          </a:p>
          <a:p>
            <a:r>
              <a:rPr lang="de-AT" dirty="0" smtClean="0"/>
              <a:t>design </a:t>
            </a:r>
            <a:r>
              <a:rPr lang="de-AT" dirty="0" err="1" smtClean="0"/>
              <a:t>for</a:t>
            </a:r>
            <a:r>
              <a:rPr lang="de-AT" dirty="0" smtClean="0"/>
              <a:t> eventual </a:t>
            </a:r>
            <a:r>
              <a:rPr lang="de-AT" dirty="0" err="1" smtClean="0"/>
              <a:t>consistency</a:t>
            </a:r>
            <a:endParaRPr lang="de-AT" dirty="0" smtClean="0"/>
          </a:p>
          <a:p>
            <a:r>
              <a:rPr lang="de-AT" dirty="0" err="1"/>
              <a:t>expect</a:t>
            </a:r>
            <a:r>
              <a:rPr lang="de-AT" dirty="0"/>
              <a:t> </a:t>
            </a:r>
            <a:r>
              <a:rPr lang="de-AT" dirty="0" err="1"/>
              <a:t>services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 smtClean="0"/>
              <a:t>go</a:t>
            </a:r>
            <a:r>
              <a:rPr lang="en-US" dirty="0" smtClean="0"/>
              <a:t> (this talk!)</a:t>
            </a:r>
            <a:endParaRPr lang="de-AT" dirty="0" smtClean="0"/>
          </a:p>
          <a:p>
            <a:r>
              <a:rPr lang="de-AT" noProof="0" dirty="0" err="1" smtClean="0"/>
              <a:t>automate</a:t>
            </a:r>
            <a:r>
              <a:rPr lang="de-AT" noProof="0" dirty="0" smtClean="0"/>
              <a:t> </a:t>
            </a:r>
            <a:r>
              <a:rPr lang="de-AT" noProof="0" dirty="0" err="1" smtClean="0"/>
              <a:t>deployment</a:t>
            </a:r>
            <a:endParaRPr lang="de-AT" noProof="0" dirty="0" smtClean="0"/>
          </a:p>
          <a:p>
            <a:r>
              <a:rPr lang="de-AT" dirty="0" err="1"/>
              <a:t>e</a:t>
            </a:r>
            <a:r>
              <a:rPr lang="de-AT" dirty="0" err="1" smtClean="0"/>
              <a:t>xpose</a:t>
            </a:r>
            <a:r>
              <a:rPr lang="de-AT" dirty="0" smtClean="0"/>
              <a:t> </a:t>
            </a:r>
            <a:r>
              <a:rPr lang="de-AT" dirty="0" err="1" smtClean="0"/>
              <a:t>runtime</a:t>
            </a:r>
            <a:r>
              <a:rPr lang="de-AT" dirty="0" smtClean="0"/>
              <a:t> </a:t>
            </a:r>
            <a:r>
              <a:rPr lang="de-AT" dirty="0" err="1" smtClean="0"/>
              <a:t>statistics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metrics</a:t>
            </a:r>
            <a:endParaRPr lang="de-AT" noProof="0" dirty="0" smtClean="0"/>
          </a:p>
        </p:txBody>
      </p:sp>
    </p:spTree>
    <p:extLst>
      <p:ext uri="{BB962C8B-B14F-4D97-AF65-F5344CB8AC3E}">
        <p14:creationId xmlns:p14="http://schemas.microsoft.com/office/powerpoint/2010/main" val="4925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8544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Expect services to come and go!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28474"/>
          </a:xfrm>
        </p:spPr>
        <p:txBody>
          <a:bodyPr>
            <a:normAutofit/>
          </a:bodyPr>
          <a:lstStyle/>
          <a:p>
            <a:r>
              <a:rPr lang="en-US" dirty="0" smtClean="0"/>
              <a:t>auto-scaling</a:t>
            </a:r>
            <a:r>
              <a:rPr lang="en-US" dirty="0"/>
              <a:t>, i.e. set of service instances may change dynamically</a:t>
            </a:r>
          </a:p>
          <a:p>
            <a:r>
              <a:rPr lang="en-US" dirty="0" smtClean="0"/>
              <a:t>server failures, i.e. </a:t>
            </a:r>
            <a:r>
              <a:rPr lang="en-US" dirty="0"/>
              <a:t>service instances have dynamically assigned network </a:t>
            </a:r>
            <a:r>
              <a:rPr lang="en-US" dirty="0" smtClean="0"/>
              <a:t>locations</a:t>
            </a:r>
            <a:endParaRPr lang="en-US" dirty="0"/>
          </a:p>
          <a:p>
            <a:r>
              <a:rPr lang="en-US" dirty="0"/>
              <a:t>upgrades/configuration changes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2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Hardcoded IP</a:t>
            </a:r>
            <a:endParaRPr lang="en-US" noProof="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3886200" cy="1683525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685800" y="4226560"/>
            <a:ext cx="7829550" cy="2356802"/>
          </a:xfrm>
        </p:spPr>
        <p:txBody>
          <a:bodyPr/>
          <a:lstStyle/>
          <a:p>
            <a:r>
              <a:rPr lang="de-AT" dirty="0" err="1" smtClean="0"/>
              <a:t>doesn‘t</a:t>
            </a:r>
            <a:r>
              <a:rPr lang="de-AT" dirty="0" smtClean="0"/>
              <a:t> </a:t>
            </a:r>
            <a:r>
              <a:rPr lang="de-AT" dirty="0" err="1"/>
              <a:t>scale</a:t>
            </a:r>
            <a:endParaRPr lang="de-AT" dirty="0"/>
          </a:p>
          <a:p>
            <a:r>
              <a:rPr lang="de-AT" dirty="0" smtClean="0"/>
              <a:t>not </a:t>
            </a:r>
            <a:r>
              <a:rPr lang="de-AT" dirty="0" err="1"/>
              <a:t>resilient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failures</a:t>
            </a:r>
            <a:endParaRPr lang="de-AT" dirty="0"/>
          </a:p>
          <a:p>
            <a:r>
              <a:rPr lang="de-AT" dirty="0" err="1" smtClean="0"/>
              <a:t>config</a:t>
            </a:r>
            <a:r>
              <a:rPr lang="de-AT" dirty="0" smtClean="0"/>
              <a:t> </a:t>
            </a:r>
            <a:r>
              <a:rPr lang="de-AT" dirty="0" err="1" smtClean="0"/>
              <a:t>locality</a:t>
            </a:r>
            <a:endParaRPr lang="de-AT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DNS</a:t>
            </a:r>
            <a:endParaRPr lang="en-US" noProof="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03940"/>
            <a:ext cx="3886200" cy="1657022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685800" y="4206240"/>
            <a:ext cx="7829550" cy="2377122"/>
          </a:xfrm>
        </p:spPr>
        <p:txBody>
          <a:bodyPr>
            <a:normAutofit/>
          </a:bodyPr>
          <a:lstStyle/>
          <a:p>
            <a:r>
              <a:rPr lang="de-AT" dirty="0" err="1"/>
              <a:t>doesn‘t</a:t>
            </a:r>
            <a:r>
              <a:rPr lang="de-AT" dirty="0"/>
              <a:t> </a:t>
            </a:r>
            <a:r>
              <a:rPr lang="de-AT" dirty="0" err="1"/>
              <a:t>scale</a:t>
            </a:r>
            <a:r>
              <a:rPr lang="de-AT" dirty="0"/>
              <a:t> </a:t>
            </a:r>
            <a:endParaRPr lang="de-AT" dirty="0" smtClean="0"/>
          </a:p>
          <a:p>
            <a:r>
              <a:rPr lang="de-AT" dirty="0"/>
              <a:t>not </a:t>
            </a:r>
            <a:r>
              <a:rPr lang="de-AT" dirty="0" err="1"/>
              <a:t>resilient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failures</a:t>
            </a:r>
            <a:endParaRPr lang="de-AT" dirty="0"/>
          </a:p>
          <a:p>
            <a:r>
              <a:rPr lang="en-US" dirty="0" smtClean="0"/>
              <a:t>DNS server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DNS with </a:t>
            </a:r>
            <a:r>
              <a:rPr lang="en-US" noProof="0" dirty="0" err="1" smtClean="0"/>
              <a:t>Loadbalancer</a:t>
            </a:r>
            <a:endParaRPr lang="en-US" noProof="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720410"/>
            <a:ext cx="4440927" cy="1855909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685800" y="4204800"/>
            <a:ext cx="7829550" cy="2397442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scale out</a:t>
            </a:r>
          </a:p>
          <a:p>
            <a:r>
              <a:rPr lang="en-US" dirty="0" smtClean="0"/>
              <a:t>failure detection possible (</a:t>
            </a:r>
            <a:r>
              <a:rPr lang="en-US" dirty="0" err="1" smtClean="0"/>
              <a:t>loadbalancer</a:t>
            </a:r>
            <a:r>
              <a:rPr lang="en-US" dirty="0" smtClean="0"/>
              <a:t> support?)</a:t>
            </a:r>
          </a:p>
          <a:p>
            <a:r>
              <a:rPr lang="en-US" dirty="0" err="1" smtClean="0"/>
              <a:t>loadbalancer</a:t>
            </a:r>
            <a:r>
              <a:rPr lang="en-US" dirty="0" smtClean="0"/>
              <a:t> new single point of failure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dynamic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load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balancer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reconfiguration</a:t>
            </a:r>
            <a:r>
              <a:rPr lang="de-DE" dirty="0" smtClean="0">
                <a:sym typeface="Wingdings" panose="05000000000000000000" pitchFamily="2" charset="2"/>
              </a:rPr>
              <a:t> not 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</a:t>
            </a:r>
            <a:endParaRPr lang="en-US" noProof="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48449"/>
            <a:ext cx="4719320" cy="3322042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685800" y="5019040"/>
            <a:ext cx="7829550" cy="1564322"/>
          </a:xfrm>
        </p:spPr>
        <p:txBody>
          <a:bodyPr>
            <a:normAutofit/>
          </a:bodyPr>
          <a:lstStyle/>
          <a:p>
            <a:r>
              <a:rPr lang="de-DE" dirty="0" err="1" smtClean="0"/>
              <a:t>scale</a:t>
            </a:r>
            <a:r>
              <a:rPr lang="de-DE" dirty="0" smtClean="0"/>
              <a:t> out (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automatable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failure detection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distributed key-value store for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</Words>
  <Application>Microsoft Office PowerPoint</Application>
  <PresentationFormat>Bildschirmpräsentation (4:3)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Service Discovery 101</vt:lpstr>
      <vt:lpstr>Outline</vt:lpstr>
      <vt:lpstr>Scale Cube</vt:lpstr>
      <vt:lpstr>Microservice Architecture</vt:lpstr>
      <vt:lpstr>Expect services to come and go!</vt:lpstr>
      <vt:lpstr>Hardcoded IP</vt:lpstr>
      <vt:lpstr>DNS</vt:lpstr>
      <vt:lpstr>DNS with Loadbalancer</vt:lpstr>
      <vt:lpstr>Service Registry</vt:lpstr>
      <vt:lpstr>Service Discovery Patterns</vt:lpstr>
      <vt:lpstr>Demo time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 101</dc:title>
  <dc:creator>Stefan Achtsnit</dc:creator>
  <cp:lastModifiedBy>Stefan Achtsnit</cp:lastModifiedBy>
  <cp:revision>1</cp:revision>
  <dcterms:created xsi:type="dcterms:W3CDTF">2016-04-07T11:49:52Z</dcterms:created>
  <dcterms:modified xsi:type="dcterms:W3CDTF">2016-05-06T15:14:55Z</dcterms:modified>
</cp:coreProperties>
</file>