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9E59-4D70-4B93-AC63-C1B761CB7986}" v="831" dt="2019-03-21T04:57:20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97E37-2B33-4E6F-947C-2030726B82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52185-A144-47E9-A16A-A6134F57E7D8}">
      <dgm:prSet phldrT="[Text]"/>
      <dgm:spPr/>
      <dgm:t>
        <a:bodyPr/>
        <a:lstStyle/>
        <a:p>
          <a:r>
            <a:rPr lang="en-US" dirty="0"/>
            <a:t>Movie</a:t>
          </a:r>
        </a:p>
      </dgm:t>
    </dgm:pt>
    <dgm:pt modelId="{E0B4F415-AAA9-411C-A7F8-6E780D6689F3}" type="parTrans" cxnId="{CF84D3D0-EE27-438A-AFDD-FF68A029195F}">
      <dgm:prSet/>
      <dgm:spPr/>
      <dgm:t>
        <a:bodyPr/>
        <a:lstStyle/>
        <a:p>
          <a:endParaRPr lang="en-US"/>
        </a:p>
      </dgm:t>
    </dgm:pt>
    <dgm:pt modelId="{712C4FDD-35AB-4FBA-94DF-0B73EFA4BCE3}" type="sibTrans" cxnId="{CF84D3D0-EE27-438A-AFDD-FF68A029195F}">
      <dgm:prSet/>
      <dgm:spPr/>
      <dgm:t>
        <a:bodyPr/>
        <a:lstStyle/>
        <a:p>
          <a:endParaRPr lang="en-US"/>
        </a:p>
      </dgm:t>
    </dgm:pt>
    <dgm:pt modelId="{3A3098E8-797C-4087-849D-F6D9A113D77B}">
      <dgm:prSet phldrT="[Text]"/>
      <dgm:spPr/>
      <dgm:t>
        <a:bodyPr/>
        <a:lstStyle/>
        <a:p>
          <a:r>
            <a:rPr lang="en-US" dirty="0"/>
            <a:t>ID (Primary)</a:t>
          </a:r>
        </a:p>
      </dgm:t>
    </dgm:pt>
    <dgm:pt modelId="{B918B5CB-352B-4521-A663-8107598B311D}" type="parTrans" cxnId="{1C8AD2EA-127A-46AF-82BF-C68B7832C62C}">
      <dgm:prSet/>
      <dgm:spPr/>
      <dgm:t>
        <a:bodyPr/>
        <a:lstStyle/>
        <a:p>
          <a:endParaRPr lang="en-US"/>
        </a:p>
      </dgm:t>
    </dgm:pt>
    <dgm:pt modelId="{7B58FB6A-62DB-48C1-841A-936AE847FB2C}" type="sibTrans" cxnId="{1C8AD2EA-127A-46AF-82BF-C68B7832C62C}">
      <dgm:prSet/>
      <dgm:spPr/>
      <dgm:t>
        <a:bodyPr/>
        <a:lstStyle/>
        <a:p>
          <a:endParaRPr lang="en-US"/>
        </a:p>
      </dgm:t>
    </dgm:pt>
    <dgm:pt modelId="{E5D9CC75-9442-4466-8C1A-D574920F3C83}">
      <dgm:prSet phldrT="[Text]"/>
      <dgm:spPr/>
      <dgm:t>
        <a:bodyPr/>
        <a:lstStyle/>
        <a:p>
          <a:r>
            <a:rPr lang="en-US" dirty="0"/>
            <a:t>English Title</a:t>
          </a:r>
        </a:p>
      </dgm:t>
    </dgm:pt>
    <dgm:pt modelId="{D0652483-5440-4F94-B681-84DF1010151C}" type="parTrans" cxnId="{0F3E59CC-4BD4-4477-91B4-BD5DCC6A154A}">
      <dgm:prSet/>
      <dgm:spPr/>
      <dgm:t>
        <a:bodyPr/>
        <a:lstStyle/>
        <a:p>
          <a:endParaRPr lang="en-US"/>
        </a:p>
      </dgm:t>
    </dgm:pt>
    <dgm:pt modelId="{99C92688-8377-4F02-A537-E4CAE399D25C}" type="sibTrans" cxnId="{0F3E59CC-4BD4-4477-91B4-BD5DCC6A154A}">
      <dgm:prSet/>
      <dgm:spPr/>
      <dgm:t>
        <a:bodyPr/>
        <a:lstStyle/>
        <a:p>
          <a:endParaRPr lang="en-US"/>
        </a:p>
      </dgm:t>
    </dgm:pt>
    <dgm:pt modelId="{33038409-F4A1-46AE-99AD-7B5D6CA96B93}">
      <dgm:prSet phldrT="[Text]"/>
      <dgm:spPr/>
      <dgm:t>
        <a:bodyPr/>
        <a:lstStyle/>
        <a:p>
          <a:r>
            <a:rPr lang="en-US" dirty="0"/>
            <a:t>Director</a:t>
          </a:r>
        </a:p>
      </dgm:t>
    </dgm:pt>
    <dgm:pt modelId="{BD7810FA-BFAB-4F70-995D-0124293555E3}" type="parTrans" cxnId="{E429C2D0-7E1A-450F-9948-19160B25A551}">
      <dgm:prSet/>
      <dgm:spPr/>
      <dgm:t>
        <a:bodyPr/>
        <a:lstStyle/>
        <a:p>
          <a:endParaRPr lang="en-US"/>
        </a:p>
      </dgm:t>
    </dgm:pt>
    <dgm:pt modelId="{42896155-8510-420B-992E-0D43796FA22A}" type="sibTrans" cxnId="{E429C2D0-7E1A-450F-9948-19160B25A551}">
      <dgm:prSet/>
      <dgm:spPr/>
      <dgm:t>
        <a:bodyPr/>
        <a:lstStyle/>
        <a:p>
          <a:endParaRPr lang="en-US"/>
        </a:p>
      </dgm:t>
    </dgm:pt>
    <dgm:pt modelId="{5144CD07-3446-4C73-9FA0-C09A799E37EE}">
      <dgm:prSet phldrT="[Text]"/>
      <dgm:spPr/>
      <dgm:t>
        <a:bodyPr/>
        <a:lstStyle/>
        <a:p>
          <a:r>
            <a:rPr lang="en-US" dirty="0"/>
            <a:t>ID (Primary)</a:t>
          </a:r>
        </a:p>
      </dgm:t>
    </dgm:pt>
    <dgm:pt modelId="{4D4621C6-FB84-4CF0-940F-3C3EAF47A1A5}" type="parTrans" cxnId="{325B8019-E5AB-48F8-B299-B3BA6244B817}">
      <dgm:prSet/>
      <dgm:spPr/>
      <dgm:t>
        <a:bodyPr/>
        <a:lstStyle/>
        <a:p>
          <a:endParaRPr lang="en-US"/>
        </a:p>
      </dgm:t>
    </dgm:pt>
    <dgm:pt modelId="{53FD9538-254A-458A-8C3D-0F37C717F916}" type="sibTrans" cxnId="{325B8019-E5AB-48F8-B299-B3BA6244B817}">
      <dgm:prSet/>
      <dgm:spPr/>
      <dgm:t>
        <a:bodyPr/>
        <a:lstStyle/>
        <a:p>
          <a:endParaRPr lang="en-US"/>
        </a:p>
      </dgm:t>
    </dgm:pt>
    <dgm:pt modelId="{292A2770-F1FF-4701-9C5F-D4F4366413A8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21F3DB4F-C024-4240-B2C9-DB4E09C785CC}" type="parTrans" cxnId="{002157CA-96B1-4704-905E-B9B253155616}">
      <dgm:prSet/>
      <dgm:spPr/>
      <dgm:t>
        <a:bodyPr/>
        <a:lstStyle/>
        <a:p>
          <a:endParaRPr lang="en-US"/>
        </a:p>
      </dgm:t>
    </dgm:pt>
    <dgm:pt modelId="{930428FA-BB17-4AD5-B30F-A59DFB62CCE5}" type="sibTrans" cxnId="{002157CA-96B1-4704-905E-B9B253155616}">
      <dgm:prSet/>
      <dgm:spPr/>
      <dgm:t>
        <a:bodyPr/>
        <a:lstStyle/>
        <a:p>
          <a:endParaRPr lang="en-US"/>
        </a:p>
      </dgm:t>
    </dgm:pt>
    <dgm:pt modelId="{C1DA2899-7F78-4D87-9B60-7872E2251A49}">
      <dgm:prSet phldrT="[Text]"/>
      <dgm:spPr/>
      <dgm:t>
        <a:bodyPr/>
        <a:lstStyle/>
        <a:p>
          <a:r>
            <a:rPr lang="en-US" dirty="0"/>
            <a:t>Reviews</a:t>
          </a:r>
        </a:p>
      </dgm:t>
    </dgm:pt>
    <dgm:pt modelId="{BE8BA3DD-5781-4355-8961-E5E113ABDC9B}" type="parTrans" cxnId="{E38FD390-40E0-4757-8998-1E2576CC3C7A}">
      <dgm:prSet/>
      <dgm:spPr/>
      <dgm:t>
        <a:bodyPr/>
        <a:lstStyle/>
        <a:p>
          <a:endParaRPr lang="en-US"/>
        </a:p>
      </dgm:t>
    </dgm:pt>
    <dgm:pt modelId="{D63E7B24-9FF2-42B5-B1A1-FC08609E8D1E}" type="sibTrans" cxnId="{E38FD390-40E0-4757-8998-1E2576CC3C7A}">
      <dgm:prSet/>
      <dgm:spPr/>
      <dgm:t>
        <a:bodyPr/>
        <a:lstStyle/>
        <a:p>
          <a:endParaRPr lang="en-US"/>
        </a:p>
      </dgm:t>
    </dgm:pt>
    <dgm:pt modelId="{BA53251D-7420-4E72-B9C0-F029DFC67946}">
      <dgm:prSet phldrT="[Text]"/>
      <dgm:spPr/>
      <dgm:t>
        <a:bodyPr/>
        <a:lstStyle/>
        <a:p>
          <a:r>
            <a:rPr lang="en-US" dirty="0" err="1"/>
            <a:t>Movie_ID</a:t>
          </a:r>
          <a:r>
            <a:rPr lang="en-US" dirty="0"/>
            <a:t>(Primary)</a:t>
          </a:r>
        </a:p>
      </dgm:t>
    </dgm:pt>
    <dgm:pt modelId="{6976C608-D5E8-4512-A8C9-9EF7EFAA1CA3}" type="parTrans" cxnId="{F5CB2FE9-74BB-42FB-A565-D1B884E7FF8B}">
      <dgm:prSet/>
      <dgm:spPr/>
      <dgm:t>
        <a:bodyPr/>
        <a:lstStyle/>
        <a:p>
          <a:endParaRPr lang="en-US"/>
        </a:p>
      </dgm:t>
    </dgm:pt>
    <dgm:pt modelId="{62BFCC5F-E877-48B7-A684-3726876153B6}" type="sibTrans" cxnId="{F5CB2FE9-74BB-42FB-A565-D1B884E7FF8B}">
      <dgm:prSet/>
      <dgm:spPr/>
      <dgm:t>
        <a:bodyPr/>
        <a:lstStyle/>
        <a:p>
          <a:endParaRPr lang="en-US"/>
        </a:p>
      </dgm:t>
    </dgm:pt>
    <dgm:pt modelId="{A633F86F-9716-4A08-98D7-AB9B1517C28F}">
      <dgm:prSet phldrT="[Text]"/>
      <dgm:spPr/>
      <dgm:t>
        <a:bodyPr/>
        <a:lstStyle/>
        <a:p>
          <a:r>
            <a:rPr lang="en-US" dirty="0" err="1"/>
            <a:t>IMDB_rating</a:t>
          </a:r>
          <a:endParaRPr lang="en-US" dirty="0"/>
        </a:p>
      </dgm:t>
    </dgm:pt>
    <dgm:pt modelId="{3A848FF4-89A4-41B4-A433-AA41A0968F5E}" type="parTrans" cxnId="{811075CE-D635-4B5F-A814-4980BD93879A}">
      <dgm:prSet/>
      <dgm:spPr/>
      <dgm:t>
        <a:bodyPr/>
        <a:lstStyle/>
        <a:p>
          <a:endParaRPr lang="en-US"/>
        </a:p>
      </dgm:t>
    </dgm:pt>
    <dgm:pt modelId="{9C4FFAAD-102E-4B18-95D1-546A647EBB67}" type="sibTrans" cxnId="{811075CE-D635-4B5F-A814-4980BD93879A}">
      <dgm:prSet/>
      <dgm:spPr/>
      <dgm:t>
        <a:bodyPr/>
        <a:lstStyle/>
        <a:p>
          <a:endParaRPr lang="en-US"/>
        </a:p>
      </dgm:t>
    </dgm:pt>
    <dgm:pt modelId="{6C8FE8BD-626D-49C6-9690-F9FD93AC6BD1}">
      <dgm:prSet phldrT="[Text]"/>
      <dgm:spPr/>
      <dgm:t>
        <a:bodyPr/>
        <a:lstStyle/>
        <a:p>
          <a:endParaRPr lang="en-US" dirty="0"/>
        </a:p>
      </dgm:t>
    </dgm:pt>
    <dgm:pt modelId="{C55C5B25-3E45-4E13-800F-41B1F55A9AC0}" type="parTrans" cxnId="{1EEA812E-FC0A-4B7A-8C10-00FFFD3AC2E1}">
      <dgm:prSet/>
      <dgm:spPr/>
      <dgm:t>
        <a:bodyPr/>
        <a:lstStyle/>
        <a:p>
          <a:endParaRPr lang="en-US"/>
        </a:p>
      </dgm:t>
    </dgm:pt>
    <dgm:pt modelId="{6930BB03-8BDA-45F3-B6B9-88F2DF8986C9}" type="sibTrans" cxnId="{1EEA812E-FC0A-4B7A-8C10-00FFFD3AC2E1}">
      <dgm:prSet/>
      <dgm:spPr/>
      <dgm:t>
        <a:bodyPr/>
        <a:lstStyle/>
        <a:p>
          <a:endParaRPr lang="en-US"/>
        </a:p>
      </dgm:t>
    </dgm:pt>
    <dgm:pt modelId="{62203ED3-AFB9-4888-BE9E-4265A6E36A2A}">
      <dgm:prSet phldrT="[Text]"/>
      <dgm:spPr/>
      <dgm:t>
        <a:bodyPr/>
        <a:lstStyle/>
        <a:p>
          <a:r>
            <a:rPr lang="en-US" dirty="0" err="1"/>
            <a:t>Rotten_rating</a:t>
          </a:r>
          <a:endParaRPr lang="en-US" dirty="0"/>
        </a:p>
      </dgm:t>
    </dgm:pt>
    <dgm:pt modelId="{0F3772BD-B7E4-4A88-8182-C946A70870C9}" type="parTrans" cxnId="{76457DC0-AE29-4732-BECA-2D6D6BA341D8}">
      <dgm:prSet/>
      <dgm:spPr/>
      <dgm:t>
        <a:bodyPr/>
        <a:lstStyle/>
        <a:p>
          <a:endParaRPr lang="en-US"/>
        </a:p>
      </dgm:t>
    </dgm:pt>
    <dgm:pt modelId="{3171A3E3-28CE-435A-85F6-C011DB5B5A91}" type="sibTrans" cxnId="{76457DC0-AE29-4732-BECA-2D6D6BA341D8}">
      <dgm:prSet/>
      <dgm:spPr/>
      <dgm:t>
        <a:bodyPr/>
        <a:lstStyle/>
        <a:p>
          <a:endParaRPr lang="en-US"/>
        </a:p>
      </dgm:t>
    </dgm:pt>
    <dgm:pt modelId="{B9EE62E4-9726-4E8A-B0F7-75EEB55D644D}">
      <dgm:prSet phldrT="[Text]"/>
      <dgm:spPr/>
      <dgm:t>
        <a:bodyPr/>
        <a:lstStyle/>
        <a:p>
          <a:r>
            <a:rPr lang="en-US" dirty="0"/>
            <a:t>Nationality</a:t>
          </a:r>
        </a:p>
      </dgm:t>
    </dgm:pt>
    <dgm:pt modelId="{48E143C8-EDF1-4169-839C-41E73568B982}" type="parTrans" cxnId="{D5DF4883-0E82-406D-989B-B641EEB70C9B}">
      <dgm:prSet/>
      <dgm:spPr/>
      <dgm:t>
        <a:bodyPr/>
        <a:lstStyle/>
        <a:p>
          <a:endParaRPr lang="en-US"/>
        </a:p>
      </dgm:t>
    </dgm:pt>
    <dgm:pt modelId="{690B8F9E-F6A7-4278-AA49-55D4DCCD94F1}" type="sibTrans" cxnId="{D5DF4883-0E82-406D-989B-B641EEB70C9B}">
      <dgm:prSet/>
      <dgm:spPr/>
      <dgm:t>
        <a:bodyPr/>
        <a:lstStyle/>
        <a:p>
          <a:endParaRPr lang="en-US"/>
        </a:p>
      </dgm:t>
    </dgm:pt>
    <dgm:pt modelId="{4D7AFA32-A23B-4837-B3E2-65714A5A2953}">
      <dgm:prSet phldrT="[Text]"/>
      <dgm:spPr/>
      <dgm:t>
        <a:bodyPr/>
        <a:lstStyle/>
        <a:p>
          <a:r>
            <a:rPr lang="en-US" dirty="0"/>
            <a:t>Original Title</a:t>
          </a:r>
        </a:p>
      </dgm:t>
    </dgm:pt>
    <dgm:pt modelId="{E6F842B5-593D-46FD-9ADB-6D685C153357}" type="parTrans" cxnId="{F2874EC3-B867-4204-85CE-71F8839DF554}">
      <dgm:prSet/>
      <dgm:spPr/>
      <dgm:t>
        <a:bodyPr/>
        <a:lstStyle/>
        <a:p>
          <a:endParaRPr lang="en-US"/>
        </a:p>
      </dgm:t>
    </dgm:pt>
    <dgm:pt modelId="{7722FE6B-FDDE-4B4C-8A10-0CA7CD069F5D}" type="sibTrans" cxnId="{F2874EC3-B867-4204-85CE-71F8839DF554}">
      <dgm:prSet/>
      <dgm:spPr/>
      <dgm:t>
        <a:bodyPr/>
        <a:lstStyle/>
        <a:p>
          <a:endParaRPr lang="en-US"/>
        </a:p>
      </dgm:t>
    </dgm:pt>
    <dgm:pt modelId="{0C71312A-BA35-490F-9C23-4A116EA28C2A}">
      <dgm:prSet phldrT="[Text]"/>
      <dgm:spPr/>
      <dgm:t>
        <a:bodyPr/>
        <a:lstStyle/>
        <a:p>
          <a:r>
            <a:rPr lang="en-US" dirty="0"/>
            <a:t>Director</a:t>
          </a:r>
        </a:p>
      </dgm:t>
    </dgm:pt>
    <dgm:pt modelId="{B5D67002-9D11-4A9C-8CD4-C0B5E1A20A95}" type="parTrans" cxnId="{399F3E2A-6198-4E1D-A431-284FD9CCAF7D}">
      <dgm:prSet/>
      <dgm:spPr/>
      <dgm:t>
        <a:bodyPr/>
        <a:lstStyle/>
        <a:p>
          <a:endParaRPr lang="en-US"/>
        </a:p>
      </dgm:t>
    </dgm:pt>
    <dgm:pt modelId="{8F33657E-471B-42AC-90F9-ECBCE0B26767}" type="sibTrans" cxnId="{399F3E2A-6198-4E1D-A431-284FD9CCAF7D}">
      <dgm:prSet/>
      <dgm:spPr/>
      <dgm:t>
        <a:bodyPr/>
        <a:lstStyle/>
        <a:p>
          <a:endParaRPr lang="en-US"/>
        </a:p>
      </dgm:t>
    </dgm:pt>
    <dgm:pt modelId="{1F7F90E4-49BB-4FB0-A641-8DBC57E8DA7B}">
      <dgm:prSet phldrT="[Text]"/>
      <dgm:spPr/>
      <dgm:t>
        <a:bodyPr/>
        <a:lstStyle/>
        <a:p>
          <a:r>
            <a:rPr lang="en-US" dirty="0"/>
            <a:t>Genre</a:t>
          </a:r>
        </a:p>
      </dgm:t>
    </dgm:pt>
    <dgm:pt modelId="{E4A48F33-87E1-4B4D-90AC-8ECEE76A1FD8}" type="parTrans" cxnId="{B45DAF8D-09C2-4B0E-AED0-C377F7E01C66}">
      <dgm:prSet/>
      <dgm:spPr/>
      <dgm:t>
        <a:bodyPr/>
        <a:lstStyle/>
        <a:p>
          <a:endParaRPr lang="en-US"/>
        </a:p>
      </dgm:t>
    </dgm:pt>
    <dgm:pt modelId="{6759C28C-503B-4D5A-86EF-9E041752EF1F}" type="sibTrans" cxnId="{B45DAF8D-09C2-4B0E-AED0-C377F7E01C66}">
      <dgm:prSet/>
      <dgm:spPr/>
      <dgm:t>
        <a:bodyPr/>
        <a:lstStyle/>
        <a:p>
          <a:endParaRPr lang="en-US"/>
        </a:p>
      </dgm:t>
    </dgm:pt>
    <dgm:pt modelId="{7F3EF2D4-51DC-4DE4-BFCA-2A0F7E29DEE0}">
      <dgm:prSet/>
      <dgm:spPr/>
      <dgm:t>
        <a:bodyPr/>
        <a:lstStyle/>
        <a:p>
          <a:r>
            <a:rPr lang="en-US" dirty="0"/>
            <a:t>ID (Primary)</a:t>
          </a:r>
        </a:p>
      </dgm:t>
    </dgm:pt>
    <dgm:pt modelId="{C49471FD-C9A8-442D-910E-68628296D20E}" type="parTrans" cxnId="{2197611A-F054-499A-9737-BAC272BCFAF6}">
      <dgm:prSet/>
      <dgm:spPr/>
      <dgm:t>
        <a:bodyPr/>
        <a:lstStyle/>
        <a:p>
          <a:endParaRPr lang="en-US"/>
        </a:p>
      </dgm:t>
    </dgm:pt>
    <dgm:pt modelId="{420D3D34-19D7-4F64-BB41-0E5785F651A9}" type="sibTrans" cxnId="{2197611A-F054-499A-9737-BAC272BCFAF6}">
      <dgm:prSet/>
      <dgm:spPr/>
      <dgm:t>
        <a:bodyPr/>
        <a:lstStyle/>
        <a:p>
          <a:endParaRPr lang="en-US"/>
        </a:p>
      </dgm:t>
    </dgm:pt>
    <dgm:pt modelId="{C2E92582-90AA-4704-877E-3927185B6E73}">
      <dgm:prSet/>
      <dgm:spPr/>
      <dgm:t>
        <a:bodyPr/>
        <a:lstStyle/>
        <a:p>
          <a:r>
            <a:rPr lang="en-US" dirty="0"/>
            <a:t>Genre</a:t>
          </a:r>
        </a:p>
      </dgm:t>
    </dgm:pt>
    <dgm:pt modelId="{786647A5-A3E0-4CEF-A51C-75EF14EB8B03}" type="parTrans" cxnId="{6FD2FB52-EE30-4F41-968B-F66E81971DB1}">
      <dgm:prSet/>
      <dgm:spPr/>
      <dgm:t>
        <a:bodyPr/>
        <a:lstStyle/>
        <a:p>
          <a:endParaRPr lang="en-US"/>
        </a:p>
      </dgm:t>
    </dgm:pt>
    <dgm:pt modelId="{C2325F7E-8983-4ACB-89BA-8EB9D59F07AC}" type="sibTrans" cxnId="{6FD2FB52-EE30-4F41-968B-F66E81971DB1}">
      <dgm:prSet/>
      <dgm:spPr/>
      <dgm:t>
        <a:bodyPr/>
        <a:lstStyle/>
        <a:p>
          <a:endParaRPr lang="en-US"/>
        </a:p>
      </dgm:t>
    </dgm:pt>
    <dgm:pt modelId="{1BB09561-9BF8-4449-BA87-E3AEBC6768D3}">
      <dgm:prSet phldrT="[Text]"/>
      <dgm:spPr/>
      <dgm:t>
        <a:bodyPr/>
        <a:lstStyle/>
        <a:p>
          <a:r>
            <a:rPr lang="en-US" dirty="0"/>
            <a:t>Genre</a:t>
          </a:r>
        </a:p>
      </dgm:t>
    </dgm:pt>
    <dgm:pt modelId="{FC8F0C56-BE6B-4F35-92E2-70766CD00C67}" type="parTrans" cxnId="{71269DAF-8E25-43EF-8827-684D23AC75F3}">
      <dgm:prSet/>
      <dgm:spPr/>
      <dgm:t>
        <a:bodyPr/>
        <a:lstStyle/>
        <a:p>
          <a:endParaRPr lang="en-US"/>
        </a:p>
      </dgm:t>
    </dgm:pt>
    <dgm:pt modelId="{2321DC0A-3033-43FF-8011-5A089C1AC030}" type="sibTrans" cxnId="{71269DAF-8E25-43EF-8827-684D23AC75F3}">
      <dgm:prSet/>
      <dgm:spPr/>
      <dgm:t>
        <a:bodyPr/>
        <a:lstStyle/>
        <a:p>
          <a:endParaRPr lang="en-US"/>
        </a:p>
      </dgm:t>
    </dgm:pt>
    <dgm:pt modelId="{3B0CAF3A-276F-4172-8407-756689ACC6ED}">
      <dgm:prSet phldrT="[Text]"/>
      <dgm:spPr/>
      <dgm:t>
        <a:bodyPr/>
        <a:lstStyle/>
        <a:p>
          <a:r>
            <a:rPr lang="en-US" dirty="0" err="1"/>
            <a:t>IMDB_rating</a:t>
          </a:r>
          <a:endParaRPr lang="en-US" dirty="0"/>
        </a:p>
      </dgm:t>
    </dgm:pt>
    <dgm:pt modelId="{23085CCE-34FD-4344-9912-5F93D01CB217}" type="parTrans" cxnId="{6AA91C82-6A58-4000-87C8-25A650A5E6A2}">
      <dgm:prSet/>
      <dgm:spPr/>
      <dgm:t>
        <a:bodyPr/>
        <a:lstStyle/>
        <a:p>
          <a:endParaRPr lang="en-US"/>
        </a:p>
      </dgm:t>
    </dgm:pt>
    <dgm:pt modelId="{22644B02-EC14-4B8C-A0FB-5087C444F5DE}" type="sibTrans" cxnId="{6AA91C82-6A58-4000-87C8-25A650A5E6A2}">
      <dgm:prSet/>
      <dgm:spPr/>
      <dgm:t>
        <a:bodyPr/>
        <a:lstStyle/>
        <a:p>
          <a:endParaRPr lang="en-US"/>
        </a:p>
      </dgm:t>
    </dgm:pt>
    <dgm:pt modelId="{50AB9A34-E555-47B4-939D-D161F4F73D91}">
      <dgm:prSet phldrT="[Text]"/>
      <dgm:spPr/>
      <dgm:t>
        <a:bodyPr/>
        <a:lstStyle/>
        <a:p>
          <a:r>
            <a:rPr lang="en-US" dirty="0" err="1"/>
            <a:t>Metacritic_rating</a:t>
          </a:r>
          <a:endParaRPr lang="en-US" dirty="0"/>
        </a:p>
      </dgm:t>
    </dgm:pt>
    <dgm:pt modelId="{8427A851-6DE4-4CAA-A995-1FA903080621}" type="parTrans" cxnId="{569B9391-ACB8-457B-B3BE-B200566042CF}">
      <dgm:prSet/>
      <dgm:spPr/>
      <dgm:t>
        <a:bodyPr/>
        <a:lstStyle/>
        <a:p>
          <a:endParaRPr lang="en-US"/>
        </a:p>
      </dgm:t>
    </dgm:pt>
    <dgm:pt modelId="{1A6A0AF9-1D4A-46E9-90AF-1A870350FD47}" type="sibTrans" cxnId="{569B9391-ACB8-457B-B3BE-B200566042CF}">
      <dgm:prSet/>
      <dgm:spPr/>
      <dgm:t>
        <a:bodyPr/>
        <a:lstStyle/>
        <a:p>
          <a:endParaRPr lang="en-US"/>
        </a:p>
      </dgm:t>
    </dgm:pt>
    <dgm:pt modelId="{556CC94A-2ACF-47A6-987C-A30471D32F53}">
      <dgm:prSet phldrT="[Text]"/>
      <dgm:spPr/>
      <dgm:t>
        <a:bodyPr/>
        <a:lstStyle/>
        <a:p>
          <a:r>
            <a:rPr lang="en-US" dirty="0"/>
            <a:t>English Title </a:t>
          </a:r>
        </a:p>
      </dgm:t>
    </dgm:pt>
    <dgm:pt modelId="{E9C46B39-ECF3-486D-81E0-D195C6EAC4D6}" type="parTrans" cxnId="{88D51391-0419-4AF9-AADB-04F7999919DC}">
      <dgm:prSet/>
      <dgm:spPr/>
      <dgm:t>
        <a:bodyPr/>
        <a:lstStyle/>
        <a:p>
          <a:endParaRPr lang="en-US"/>
        </a:p>
      </dgm:t>
    </dgm:pt>
    <dgm:pt modelId="{0837E9EA-776B-4B1C-96D0-65C1ADF3B38E}" type="sibTrans" cxnId="{88D51391-0419-4AF9-AADB-04F7999919DC}">
      <dgm:prSet/>
      <dgm:spPr/>
      <dgm:t>
        <a:bodyPr/>
        <a:lstStyle/>
        <a:p>
          <a:endParaRPr lang="en-US"/>
        </a:p>
      </dgm:t>
    </dgm:pt>
    <dgm:pt modelId="{76AB0891-734D-4CEF-A5FB-6A897C8FBA94}" type="pres">
      <dgm:prSet presAssocID="{C2097E37-2B33-4E6F-947C-2030726B8240}" presName="Name0" presStyleCnt="0">
        <dgm:presLayoutVars>
          <dgm:dir/>
          <dgm:animLvl val="lvl"/>
          <dgm:resizeHandles val="exact"/>
        </dgm:presLayoutVars>
      </dgm:prSet>
      <dgm:spPr/>
    </dgm:pt>
    <dgm:pt modelId="{F8DB973F-2C38-4EA8-BDF3-3E00185A1C9D}" type="pres">
      <dgm:prSet presAssocID="{92A52185-A144-47E9-A16A-A6134F57E7D8}" presName="composite" presStyleCnt="0"/>
      <dgm:spPr/>
    </dgm:pt>
    <dgm:pt modelId="{ADACFA89-8A3C-4A4D-8A40-5C1852945CD2}" type="pres">
      <dgm:prSet presAssocID="{92A52185-A144-47E9-A16A-A6134F57E7D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A4A421D-A849-4247-A2E5-63A1F03A367A}" type="pres">
      <dgm:prSet presAssocID="{92A52185-A144-47E9-A16A-A6134F57E7D8}" presName="desTx" presStyleLbl="alignAccFollowNode1" presStyleIdx="0" presStyleCnt="4">
        <dgm:presLayoutVars>
          <dgm:bulletEnabled val="1"/>
        </dgm:presLayoutVars>
      </dgm:prSet>
      <dgm:spPr/>
    </dgm:pt>
    <dgm:pt modelId="{0AED1AAE-C337-4765-824C-A68AA2237680}" type="pres">
      <dgm:prSet presAssocID="{712C4FDD-35AB-4FBA-94DF-0B73EFA4BCE3}" presName="space" presStyleCnt="0"/>
      <dgm:spPr/>
    </dgm:pt>
    <dgm:pt modelId="{5EFEC327-8016-49AD-AE85-C73EEFB2EA2A}" type="pres">
      <dgm:prSet presAssocID="{33038409-F4A1-46AE-99AD-7B5D6CA96B93}" presName="composite" presStyleCnt="0"/>
      <dgm:spPr/>
    </dgm:pt>
    <dgm:pt modelId="{C5CB20A2-4376-4067-A2B9-1B11FB252AC0}" type="pres">
      <dgm:prSet presAssocID="{33038409-F4A1-46AE-99AD-7B5D6CA96B9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9FC3E84-7043-4C68-A27F-B745D3D51731}" type="pres">
      <dgm:prSet presAssocID="{33038409-F4A1-46AE-99AD-7B5D6CA96B93}" presName="desTx" presStyleLbl="alignAccFollowNode1" presStyleIdx="1" presStyleCnt="4">
        <dgm:presLayoutVars>
          <dgm:bulletEnabled val="1"/>
        </dgm:presLayoutVars>
      </dgm:prSet>
      <dgm:spPr/>
    </dgm:pt>
    <dgm:pt modelId="{C760C17D-99C9-4E4A-AF46-6219C320E81D}" type="pres">
      <dgm:prSet presAssocID="{42896155-8510-420B-992E-0D43796FA22A}" presName="space" presStyleCnt="0"/>
      <dgm:spPr/>
    </dgm:pt>
    <dgm:pt modelId="{EB9AC7F6-6ED5-4638-8475-D703AD9D975D}" type="pres">
      <dgm:prSet presAssocID="{1F7F90E4-49BB-4FB0-A641-8DBC57E8DA7B}" presName="composite" presStyleCnt="0"/>
      <dgm:spPr/>
    </dgm:pt>
    <dgm:pt modelId="{C7425478-8D41-402B-A9C2-40AC2FF17EBC}" type="pres">
      <dgm:prSet presAssocID="{1F7F90E4-49BB-4FB0-A641-8DBC57E8DA7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50BF9A2-71EA-4FC8-B841-713227FA8F0D}" type="pres">
      <dgm:prSet presAssocID="{1F7F90E4-49BB-4FB0-A641-8DBC57E8DA7B}" presName="desTx" presStyleLbl="alignAccFollowNode1" presStyleIdx="2" presStyleCnt="4">
        <dgm:presLayoutVars>
          <dgm:bulletEnabled val="1"/>
        </dgm:presLayoutVars>
      </dgm:prSet>
      <dgm:spPr/>
    </dgm:pt>
    <dgm:pt modelId="{0E8F2CE6-F3EB-4842-99C9-9C2E28DFB912}" type="pres">
      <dgm:prSet presAssocID="{6759C28C-503B-4D5A-86EF-9E041752EF1F}" presName="space" presStyleCnt="0"/>
      <dgm:spPr/>
    </dgm:pt>
    <dgm:pt modelId="{78E7FF9C-EAFB-43BD-BC5A-3B30CEC03079}" type="pres">
      <dgm:prSet presAssocID="{C1DA2899-7F78-4D87-9B60-7872E2251A49}" presName="composite" presStyleCnt="0"/>
      <dgm:spPr/>
    </dgm:pt>
    <dgm:pt modelId="{976B425E-F821-4738-82A3-2F135B18FC1B}" type="pres">
      <dgm:prSet presAssocID="{C1DA2899-7F78-4D87-9B60-7872E2251A4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37CA4EE-E76A-4C80-829A-759C9D10690E}" type="pres">
      <dgm:prSet presAssocID="{C1DA2899-7F78-4D87-9B60-7872E2251A4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7C08001-680A-4552-A33A-F5960C39CB68}" type="presOf" srcId="{6C8FE8BD-626D-49C6-9690-F9FD93AC6BD1}" destId="{137CA4EE-E76A-4C80-829A-759C9D10690E}" srcOrd="0" destOrd="4" presId="urn:microsoft.com/office/officeart/2005/8/layout/hList1"/>
    <dgm:cxn modelId="{C3ABA30A-CC06-40A5-A021-C6FB7844CA80}" type="presOf" srcId="{4D7AFA32-A23B-4837-B3E2-65714A5A2953}" destId="{2A4A421D-A849-4247-A2E5-63A1F03A367A}" srcOrd="0" destOrd="2" presId="urn:microsoft.com/office/officeart/2005/8/layout/hList1"/>
    <dgm:cxn modelId="{325B8019-E5AB-48F8-B299-B3BA6244B817}" srcId="{33038409-F4A1-46AE-99AD-7B5D6CA96B93}" destId="{5144CD07-3446-4C73-9FA0-C09A799E37EE}" srcOrd="0" destOrd="0" parTransId="{4D4621C6-FB84-4CF0-940F-3C3EAF47A1A5}" sibTransId="{53FD9538-254A-458A-8C3D-0F37C717F916}"/>
    <dgm:cxn modelId="{2197611A-F054-499A-9737-BAC272BCFAF6}" srcId="{1F7F90E4-49BB-4FB0-A641-8DBC57E8DA7B}" destId="{7F3EF2D4-51DC-4DE4-BFCA-2A0F7E29DEE0}" srcOrd="0" destOrd="0" parTransId="{C49471FD-C9A8-442D-910E-68628296D20E}" sibTransId="{420D3D34-19D7-4F64-BB41-0E5785F651A9}"/>
    <dgm:cxn modelId="{399F3E2A-6198-4E1D-A431-284FD9CCAF7D}" srcId="{92A52185-A144-47E9-A16A-A6134F57E7D8}" destId="{0C71312A-BA35-490F-9C23-4A116EA28C2A}" srcOrd="3" destOrd="0" parTransId="{B5D67002-9D11-4A9C-8CD4-C0B5E1A20A95}" sibTransId="{8F33657E-471B-42AC-90F9-ECBCE0B26767}"/>
    <dgm:cxn modelId="{1EEA812E-FC0A-4B7A-8C10-00FFFD3AC2E1}" srcId="{C1DA2899-7F78-4D87-9B60-7872E2251A49}" destId="{6C8FE8BD-626D-49C6-9690-F9FD93AC6BD1}" srcOrd="4" destOrd="0" parTransId="{C55C5B25-3E45-4E13-800F-41B1F55A9AC0}" sibTransId="{6930BB03-8BDA-45F3-B6B9-88F2DF8986C9}"/>
    <dgm:cxn modelId="{83413531-AC4C-4DC6-BAF2-B91572C88D15}" type="presOf" srcId="{BA53251D-7420-4E72-B9C0-F029DFC67946}" destId="{137CA4EE-E76A-4C80-829A-759C9D10690E}" srcOrd="0" destOrd="0" presId="urn:microsoft.com/office/officeart/2005/8/layout/hList1"/>
    <dgm:cxn modelId="{005C3761-3843-4F49-9ACC-B497FA63FEC7}" type="presOf" srcId="{62203ED3-AFB9-4888-BE9E-4265A6E36A2A}" destId="{137CA4EE-E76A-4C80-829A-759C9D10690E}" srcOrd="0" destOrd="3" presId="urn:microsoft.com/office/officeart/2005/8/layout/hList1"/>
    <dgm:cxn modelId="{547DD161-59BF-476C-B0F1-B9FE802A6767}" type="presOf" srcId="{292A2770-F1FF-4701-9C5F-D4F4366413A8}" destId="{59FC3E84-7043-4C68-A27F-B745D3D51731}" srcOrd="0" destOrd="1" presId="urn:microsoft.com/office/officeart/2005/8/layout/hList1"/>
    <dgm:cxn modelId="{6FD2FB52-EE30-4F41-968B-F66E81971DB1}" srcId="{1F7F90E4-49BB-4FB0-A641-8DBC57E8DA7B}" destId="{C2E92582-90AA-4704-877E-3927185B6E73}" srcOrd="1" destOrd="0" parTransId="{786647A5-A3E0-4CEF-A51C-75EF14EB8B03}" sibTransId="{C2325F7E-8983-4ACB-89BA-8EB9D59F07AC}"/>
    <dgm:cxn modelId="{8D53C975-91F0-4411-AA5E-3374A3F6EA90}" type="presOf" srcId="{50AB9A34-E555-47B4-939D-D161F4F73D91}" destId="{2A4A421D-A849-4247-A2E5-63A1F03A367A}" srcOrd="0" destOrd="6" presId="urn:microsoft.com/office/officeart/2005/8/layout/hList1"/>
    <dgm:cxn modelId="{D3C8EC76-277E-4BDB-B20D-84D16D17A531}" type="presOf" srcId="{1BB09561-9BF8-4449-BA87-E3AEBC6768D3}" destId="{2A4A421D-A849-4247-A2E5-63A1F03A367A}" srcOrd="0" destOrd="4" presId="urn:microsoft.com/office/officeart/2005/8/layout/hList1"/>
    <dgm:cxn modelId="{A0F9B280-F0FE-4D28-B6E8-9DC464009E39}" type="presOf" srcId="{556CC94A-2ACF-47A6-987C-A30471D32F53}" destId="{137CA4EE-E76A-4C80-829A-759C9D10690E}" srcOrd="0" destOrd="1" presId="urn:microsoft.com/office/officeart/2005/8/layout/hList1"/>
    <dgm:cxn modelId="{6AA91C82-6A58-4000-87C8-25A650A5E6A2}" srcId="{92A52185-A144-47E9-A16A-A6134F57E7D8}" destId="{3B0CAF3A-276F-4172-8407-756689ACC6ED}" srcOrd="5" destOrd="0" parTransId="{23085CCE-34FD-4344-9912-5F93D01CB217}" sibTransId="{22644B02-EC14-4B8C-A0FB-5087C444F5DE}"/>
    <dgm:cxn modelId="{2F5F1383-DD8B-4AB5-9C41-D4F6F667489C}" type="presOf" srcId="{E5D9CC75-9442-4466-8C1A-D574920F3C83}" destId="{2A4A421D-A849-4247-A2E5-63A1F03A367A}" srcOrd="0" destOrd="1" presId="urn:microsoft.com/office/officeart/2005/8/layout/hList1"/>
    <dgm:cxn modelId="{D5DF4883-0E82-406D-989B-B641EEB70C9B}" srcId="{33038409-F4A1-46AE-99AD-7B5D6CA96B93}" destId="{B9EE62E4-9726-4E8A-B0F7-75EEB55D644D}" srcOrd="2" destOrd="0" parTransId="{48E143C8-EDF1-4169-839C-41E73568B982}" sibTransId="{690B8F9E-F6A7-4278-AA49-55D4DCCD94F1}"/>
    <dgm:cxn modelId="{26F56D83-CD98-43A2-A9D4-BF06A5FBB760}" type="presOf" srcId="{B9EE62E4-9726-4E8A-B0F7-75EEB55D644D}" destId="{59FC3E84-7043-4C68-A27F-B745D3D51731}" srcOrd="0" destOrd="2" presId="urn:microsoft.com/office/officeart/2005/8/layout/hList1"/>
    <dgm:cxn modelId="{3383F886-2AE1-4849-80DA-1C95681B48E4}" type="presOf" srcId="{7F3EF2D4-51DC-4DE4-BFCA-2A0F7E29DEE0}" destId="{150BF9A2-71EA-4FC8-B841-713227FA8F0D}" srcOrd="0" destOrd="0" presId="urn:microsoft.com/office/officeart/2005/8/layout/hList1"/>
    <dgm:cxn modelId="{BC085887-4779-4D16-814E-EC4F37BC1F39}" type="presOf" srcId="{92A52185-A144-47E9-A16A-A6134F57E7D8}" destId="{ADACFA89-8A3C-4A4D-8A40-5C1852945CD2}" srcOrd="0" destOrd="0" presId="urn:microsoft.com/office/officeart/2005/8/layout/hList1"/>
    <dgm:cxn modelId="{3A389C87-1B82-4999-A504-68BB572C3ABB}" type="presOf" srcId="{1F7F90E4-49BB-4FB0-A641-8DBC57E8DA7B}" destId="{C7425478-8D41-402B-A9C2-40AC2FF17EBC}" srcOrd="0" destOrd="0" presId="urn:microsoft.com/office/officeart/2005/8/layout/hList1"/>
    <dgm:cxn modelId="{B45DAF8D-09C2-4B0E-AED0-C377F7E01C66}" srcId="{C2097E37-2B33-4E6F-947C-2030726B8240}" destId="{1F7F90E4-49BB-4FB0-A641-8DBC57E8DA7B}" srcOrd="2" destOrd="0" parTransId="{E4A48F33-87E1-4B4D-90AC-8ECEE76A1FD8}" sibTransId="{6759C28C-503B-4D5A-86EF-9E041752EF1F}"/>
    <dgm:cxn modelId="{EFFA728F-060C-4F6A-918A-850C922A0D44}" type="presOf" srcId="{0C71312A-BA35-490F-9C23-4A116EA28C2A}" destId="{2A4A421D-A849-4247-A2E5-63A1F03A367A}" srcOrd="0" destOrd="3" presId="urn:microsoft.com/office/officeart/2005/8/layout/hList1"/>
    <dgm:cxn modelId="{E38FD390-40E0-4757-8998-1E2576CC3C7A}" srcId="{C2097E37-2B33-4E6F-947C-2030726B8240}" destId="{C1DA2899-7F78-4D87-9B60-7872E2251A49}" srcOrd="3" destOrd="0" parTransId="{BE8BA3DD-5781-4355-8961-E5E113ABDC9B}" sibTransId="{D63E7B24-9FF2-42B5-B1A1-FC08609E8D1E}"/>
    <dgm:cxn modelId="{88D51391-0419-4AF9-AADB-04F7999919DC}" srcId="{C1DA2899-7F78-4D87-9B60-7872E2251A49}" destId="{556CC94A-2ACF-47A6-987C-A30471D32F53}" srcOrd="1" destOrd="0" parTransId="{E9C46B39-ECF3-486D-81E0-D195C6EAC4D6}" sibTransId="{0837E9EA-776B-4B1C-96D0-65C1ADF3B38E}"/>
    <dgm:cxn modelId="{569B9391-ACB8-457B-B3BE-B200566042CF}" srcId="{92A52185-A144-47E9-A16A-A6134F57E7D8}" destId="{50AB9A34-E555-47B4-939D-D161F4F73D91}" srcOrd="6" destOrd="0" parTransId="{8427A851-6DE4-4CAA-A995-1FA903080621}" sibTransId="{1A6A0AF9-1D4A-46E9-90AF-1A870350FD47}"/>
    <dgm:cxn modelId="{71620EA3-8F34-43DD-914C-BF9D0723EA76}" type="presOf" srcId="{5144CD07-3446-4C73-9FA0-C09A799E37EE}" destId="{59FC3E84-7043-4C68-A27F-B745D3D51731}" srcOrd="0" destOrd="0" presId="urn:microsoft.com/office/officeart/2005/8/layout/hList1"/>
    <dgm:cxn modelId="{480D0FA7-9073-404F-BBCA-990C119B209D}" type="presOf" srcId="{3B0CAF3A-276F-4172-8407-756689ACC6ED}" destId="{2A4A421D-A849-4247-A2E5-63A1F03A367A}" srcOrd="0" destOrd="5" presId="urn:microsoft.com/office/officeart/2005/8/layout/hList1"/>
    <dgm:cxn modelId="{DC6562AB-CB8A-4B27-B218-1C4F8C351354}" type="presOf" srcId="{C2E92582-90AA-4704-877E-3927185B6E73}" destId="{150BF9A2-71EA-4FC8-B841-713227FA8F0D}" srcOrd="0" destOrd="1" presId="urn:microsoft.com/office/officeart/2005/8/layout/hList1"/>
    <dgm:cxn modelId="{71269DAF-8E25-43EF-8827-684D23AC75F3}" srcId="{92A52185-A144-47E9-A16A-A6134F57E7D8}" destId="{1BB09561-9BF8-4449-BA87-E3AEBC6768D3}" srcOrd="4" destOrd="0" parTransId="{FC8F0C56-BE6B-4F35-92E2-70766CD00C67}" sibTransId="{2321DC0A-3033-43FF-8011-5A089C1AC030}"/>
    <dgm:cxn modelId="{76457DC0-AE29-4732-BECA-2D6D6BA341D8}" srcId="{C1DA2899-7F78-4D87-9B60-7872E2251A49}" destId="{62203ED3-AFB9-4888-BE9E-4265A6E36A2A}" srcOrd="3" destOrd="0" parTransId="{0F3772BD-B7E4-4A88-8182-C946A70870C9}" sibTransId="{3171A3E3-28CE-435A-85F6-C011DB5B5A91}"/>
    <dgm:cxn modelId="{F2874EC3-B867-4204-85CE-71F8839DF554}" srcId="{92A52185-A144-47E9-A16A-A6134F57E7D8}" destId="{4D7AFA32-A23B-4837-B3E2-65714A5A2953}" srcOrd="2" destOrd="0" parTransId="{E6F842B5-593D-46FD-9ADB-6D685C153357}" sibTransId="{7722FE6B-FDDE-4B4C-8A10-0CA7CD069F5D}"/>
    <dgm:cxn modelId="{002157CA-96B1-4704-905E-B9B253155616}" srcId="{33038409-F4A1-46AE-99AD-7B5D6CA96B93}" destId="{292A2770-F1FF-4701-9C5F-D4F4366413A8}" srcOrd="1" destOrd="0" parTransId="{21F3DB4F-C024-4240-B2C9-DB4E09C785CC}" sibTransId="{930428FA-BB17-4AD5-B30F-A59DFB62CCE5}"/>
    <dgm:cxn modelId="{0F3E59CC-4BD4-4477-91B4-BD5DCC6A154A}" srcId="{92A52185-A144-47E9-A16A-A6134F57E7D8}" destId="{E5D9CC75-9442-4466-8C1A-D574920F3C83}" srcOrd="1" destOrd="0" parTransId="{D0652483-5440-4F94-B681-84DF1010151C}" sibTransId="{99C92688-8377-4F02-A537-E4CAE399D25C}"/>
    <dgm:cxn modelId="{811075CE-D635-4B5F-A814-4980BD93879A}" srcId="{C1DA2899-7F78-4D87-9B60-7872E2251A49}" destId="{A633F86F-9716-4A08-98D7-AB9B1517C28F}" srcOrd="2" destOrd="0" parTransId="{3A848FF4-89A4-41B4-A433-AA41A0968F5E}" sibTransId="{9C4FFAAD-102E-4B18-95D1-546A647EBB67}"/>
    <dgm:cxn modelId="{E429C2D0-7E1A-450F-9948-19160B25A551}" srcId="{C2097E37-2B33-4E6F-947C-2030726B8240}" destId="{33038409-F4A1-46AE-99AD-7B5D6CA96B93}" srcOrd="1" destOrd="0" parTransId="{BD7810FA-BFAB-4F70-995D-0124293555E3}" sibTransId="{42896155-8510-420B-992E-0D43796FA22A}"/>
    <dgm:cxn modelId="{CF84D3D0-EE27-438A-AFDD-FF68A029195F}" srcId="{C2097E37-2B33-4E6F-947C-2030726B8240}" destId="{92A52185-A144-47E9-A16A-A6134F57E7D8}" srcOrd="0" destOrd="0" parTransId="{E0B4F415-AAA9-411C-A7F8-6E780D6689F3}" sibTransId="{712C4FDD-35AB-4FBA-94DF-0B73EFA4BCE3}"/>
    <dgm:cxn modelId="{B7FF2AD3-FA9A-4916-BDB6-71AE5C875618}" type="presOf" srcId="{33038409-F4A1-46AE-99AD-7B5D6CA96B93}" destId="{C5CB20A2-4376-4067-A2B9-1B11FB252AC0}" srcOrd="0" destOrd="0" presId="urn:microsoft.com/office/officeart/2005/8/layout/hList1"/>
    <dgm:cxn modelId="{A1FB99E4-B8C9-4F83-AE7A-D998B5DDB0F4}" type="presOf" srcId="{C1DA2899-7F78-4D87-9B60-7872E2251A49}" destId="{976B425E-F821-4738-82A3-2F135B18FC1B}" srcOrd="0" destOrd="0" presId="urn:microsoft.com/office/officeart/2005/8/layout/hList1"/>
    <dgm:cxn modelId="{B70EDDE6-421C-45B3-A094-6F4C67D2FFA2}" type="presOf" srcId="{A633F86F-9716-4A08-98D7-AB9B1517C28F}" destId="{137CA4EE-E76A-4C80-829A-759C9D10690E}" srcOrd="0" destOrd="2" presId="urn:microsoft.com/office/officeart/2005/8/layout/hList1"/>
    <dgm:cxn modelId="{F5CB2FE9-74BB-42FB-A565-D1B884E7FF8B}" srcId="{C1DA2899-7F78-4D87-9B60-7872E2251A49}" destId="{BA53251D-7420-4E72-B9C0-F029DFC67946}" srcOrd="0" destOrd="0" parTransId="{6976C608-D5E8-4512-A8C9-9EF7EFAA1CA3}" sibTransId="{62BFCC5F-E877-48B7-A684-3726876153B6}"/>
    <dgm:cxn modelId="{76DAB2E9-43E4-4412-95F6-26DA4289F4D8}" type="presOf" srcId="{C2097E37-2B33-4E6F-947C-2030726B8240}" destId="{76AB0891-734D-4CEF-A5FB-6A897C8FBA94}" srcOrd="0" destOrd="0" presId="urn:microsoft.com/office/officeart/2005/8/layout/hList1"/>
    <dgm:cxn modelId="{1C8AD2EA-127A-46AF-82BF-C68B7832C62C}" srcId="{92A52185-A144-47E9-A16A-A6134F57E7D8}" destId="{3A3098E8-797C-4087-849D-F6D9A113D77B}" srcOrd="0" destOrd="0" parTransId="{B918B5CB-352B-4521-A663-8107598B311D}" sibTransId="{7B58FB6A-62DB-48C1-841A-936AE847FB2C}"/>
    <dgm:cxn modelId="{6D8A21EF-66CC-4013-9E9B-8F0A1849F63F}" type="presOf" srcId="{3A3098E8-797C-4087-849D-F6D9A113D77B}" destId="{2A4A421D-A849-4247-A2E5-63A1F03A367A}" srcOrd="0" destOrd="0" presId="urn:microsoft.com/office/officeart/2005/8/layout/hList1"/>
    <dgm:cxn modelId="{8BF03FC6-0E4E-4C94-9672-88F7FBEF3D8E}" type="presParOf" srcId="{76AB0891-734D-4CEF-A5FB-6A897C8FBA94}" destId="{F8DB973F-2C38-4EA8-BDF3-3E00185A1C9D}" srcOrd="0" destOrd="0" presId="urn:microsoft.com/office/officeart/2005/8/layout/hList1"/>
    <dgm:cxn modelId="{9A54C509-10AE-4966-BDC3-D3052C5A07A4}" type="presParOf" srcId="{F8DB973F-2C38-4EA8-BDF3-3E00185A1C9D}" destId="{ADACFA89-8A3C-4A4D-8A40-5C1852945CD2}" srcOrd="0" destOrd="0" presId="urn:microsoft.com/office/officeart/2005/8/layout/hList1"/>
    <dgm:cxn modelId="{0E8B92F8-EEF1-4BD9-9524-6FB392F29F2C}" type="presParOf" srcId="{F8DB973F-2C38-4EA8-BDF3-3E00185A1C9D}" destId="{2A4A421D-A849-4247-A2E5-63A1F03A367A}" srcOrd="1" destOrd="0" presId="urn:microsoft.com/office/officeart/2005/8/layout/hList1"/>
    <dgm:cxn modelId="{9E81952F-C5FD-48BA-8C84-985F55A0F151}" type="presParOf" srcId="{76AB0891-734D-4CEF-A5FB-6A897C8FBA94}" destId="{0AED1AAE-C337-4765-824C-A68AA2237680}" srcOrd="1" destOrd="0" presId="urn:microsoft.com/office/officeart/2005/8/layout/hList1"/>
    <dgm:cxn modelId="{279FA81D-66DE-4B6D-B664-44D36044C23A}" type="presParOf" srcId="{76AB0891-734D-4CEF-A5FB-6A897C8FBA94}" destId="{5EFEC327-8016-49AD-AE85-C73EEFB2EA2A}" srcOrd="2" destOrd="0" presId="urn:microsoft.com/office/officeart/2005/8/layout/hList1"/>
    <dgm:cxn modelId="{16AF7B3F-65B8-4E95-8609-304E9C898B16}" type="presParOf" srcId="{5EFEC327-8016-49AD-AE85-C73EEFB2EA2A}" destId="{C5CB20A2-4376-4067-A2B9-1B11FB252AC0}" srcOrd="0" destOrd="0" presId="urn:microsoft.com/office/officeart/2005/8/layout/hList1"/>
    <dgm:cxn modelId="{533DD078-E759-42F7-A1CC-7FAF0D65DF38}" type="presParOf" srcId="{5EFEC327-8016-49AD-AE85-C73EEFB2EA2A}" destId="{59FC3E84-7043-4C68-A27F-B745D3D51731}" srcOrd="1" destOrd="0" presId="urn:microsoft.com/office/officeart/2005/8/layout/hList1"/>
    <dgm:cxn modelId="{D7F78215-F96F-4CCC-A4FD-9D56FC3FB44A}" type="presParOf" srcId="{76AB0891-734D-4CEF-A5FB-6A897C8FBA94}" destId="{C760C17D-99C9-4E4A-AF46-6219C320E81D}" srcOrd="3" destOrd="0" presId="urn:microsoft.com/office/officeart/2005/8/layout/hList1"/>
    <dgm:cxn modelId="{D4E8FF8D-391A-4D3E-B574-AA1C252779F1}" type="presParOf" srcId="{76AB0891-734D-4CEF-A5FB-6A897C8FBA94}" destId="{EB9AC7F6-6ED5-4638-8475-D703AD9D975D}" srcOrd="4" destOrd="0" presId="urn:microsoft.com/office/officeart/2005/8/layout/hList1"/>
    <dgm:cxn modelId="{F3F450DC-782C-487E-94C5-D2343F64F78B}" type="presParOf" srcId="{EB9AC7F6-6ED5-4638-8475-D703AD9D975D}" destId="{C7425478-8D41-402B-A9C2-40AC2FF17EBC}" srcOrd="0" destOrd="0" presId="urn:microsoft.com/office/officeart/2005/8/layout/hList1"/>
    <dgm:cxn modelId="{9C2ABC40-1C52-411B-84B6-E29DF8DA02BE}" type="presParOf" srcId="{EB9AC7F6-6ED5-4638-8475-D703AD9D975D}" destId="{150BF9A2-71EA-4FC8-B841-713227FA8F0D}" srcOrd="1" destOrd="0" presId="urn:microsoft.com/office/officeart/2005/8/layout/hList1"/>
    <dgm:cxn modelId="{C50B0C0A-777D-4B21-941E-8E8A8D2FB216}" type="presParOf" srcId="{76AB0891-734D-4CEF-A5FB-6A897C8FBA94}" destId="{0E8F2CE6-F3EB-4842-99C9-9C2E28DFB912}" srcOrd="5" destOrd="0" presId="urn:microsoft.com/office/officeart/2005/8/layout/hList1"/>
    <dgm:cxn modelId="{1317AEC1-3C84-46C4-88C7-8ED53A2DABA3}" type="presParOf" srcId="{76AB0891-734D-4CEF-A5FB-6A897C8FBA94}" destId="{78E7FF9C-EAFB-43BD-BC5A-3B30CEC03079}" srcOrd="6" destOrd="0" presId="urn:microsoft.com/office/officeart/2005/8/layout/hList1"/>
    <dgm:cxn modelId="{3439F54A-922B-4DC7-A2A3-EDF4FC69DA6F}" type="presParOf" srcId="{78E7FF9C-EAFB-43BD-BC5A-3B30CEC03079}" destId="{976B425E-F821-4738-82A3-2F135B18FC1B}" srcOrd="0" destOrd="0" presId="urn:microsoft.com/office/officeart/2005/8/layout/hList1"/>
    <dgm:cxn modelId="{23C66770-16F1-40FF-9189-1D3B20BAF49F}" type="presParOf" srcId="{78E7FF9C-EAFB-43BD-BC5A-3B30CEC03079}" destId="{137CA4EE-E76A-4C80-829A-759C9D1069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CFA89-8A3C-4A4D-8A40-5C1852945CD2}">
      <dsp:nvSpPr>
        <dsp:cNvPr id="0" name=""/>
        <dsp:cNvSpPr/>
      </dsp:nvSpPr>
      <dsp:spPr>
        <a:xfrm>
          <a:off x="4308" y="1707631"/>
          <a:ext cx="259091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Movie</a:t>
          </a:r>
        </a:p>
      </dsp:txBody>
      <dsp:txXfrm>
        <a:off x="4308" y="1707631"/>
        <a:ext cx="2590919" cy="604800"/>
      </dsp:txXfrm>
    </dsp:sp>
    <dsp:sp modelId="{2A4A421D-A849-4247-A2E5-63A1F03A367A}">
      <dsp:nvSpPr>
        <dsp:cNvPr id="0" name=""/>
        <dsp:cNvSpPr/>
      </dsp:nvSpPr>
      <dsp:spPr>
        <a:xfrm>
          <a:off x="4308" y="2312431"/>
          <a:ext cx="2590919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ID (Primary)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English Title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Original Title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Director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Genre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IMDB_rating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Metacritic_rating</a:t>
          </a:r>
          <a:endParaRPr lang="en-US" sz="2100" kern="1200" dirty="0"/>
        </a:p>
      </dsp:txBody>
      <dsp:txXfrm>
        <a:off x="4308" y="2312431"/>
        <a:ext cx="2590919" cy="2651670"/>
      </dsp:txXfrm>
    </dsp:sp>
    <dsp:sp modelId="{C5CB20A2-4376-4067-A2B9-1B11FB252AC0}">
      <dsp:nvSpPr>
        <dsp:cNvPr id="0" name=""/>
        <dsp:cNvSpPr/>
      </dsp:nvSpPr>
      <dsp:spPr>
        <a:xfrm>
          <a:off x="2957956" y="1707631"/>
          <a:ext cx="259091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Director</a:t>
          </a:r>
        </a:p>
      </dsp:txBody>
      <dsp:txXfrm>
        <a:off x="2957956" y="1707631"/>
        <a:ext cx="2590919" cy="604800"/>
      </dsp:txXfrm>
    </dsp:sp>
    <dsp:sp modelId="{59FC3E84-7043-4C68-A27F-B745D3D51731}">
      <dsp:nvSpPr>
        <dsp:cNvPr id="0" name=""/>
        <dsp:cNvSpPr/>
      </dsp:nvSpPr>
      <dsp:spPr>
        <a:xfrm>
          <a:off x="2957956" y="2312431"/>
          <a:ext cx="2590919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ID (Primary)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Name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Nationality</a:t>
          </a:r>
        </a:p>
      </dsp:txBody>
      <dsp:txXfrm>
        <a:off x="2957956" y="2312431"/>
        <a:ext cx="2590919" cy="2651670"/>
      </dsp:txXfrm>
    </dsp:sp>
    <dsp:sp modelId="{C7425478-8D41-402B-A9C2-40AC2FF17EBC}">
      <dsp:nvSpPr>
        <dsp:cNvPr id="0" name=""/>
        <dsp:cNvSpPr/>
      </dsp:nvSpPr>
      <dsp:spPr>
        <a:xfrm>
          <a:off x="5911604" y="1707631"/>
          <a:ext cx="259091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Genre</a:t>
          </a:r>
        </a:p>
      </dsp:txBody>
      <dsp:txXfrm>
        <a:off x="5911604" y="1707631"/>
        <a:ext cx="2590919" cy="604800"/>
      </dsp:txXfrm>
    </dsp:sp>
    <dsp:sp modelId="{150BF9A2-71EA-4FC8-B841-713227FA8F0D}">
      <dsp:nvSpPr>
        <dsp:cNvPr id="0" name=""/>
        <dsp:cNvSpPr/>
      </dsp:nvSpPr>
      <dsp:spPr>
        <a:xfrm>
          <a:off x="5911604" y="2312431"/>
          <a:ext cx="2590919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ID (Primary)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Genre</a:t>
          </a:r>
        </a:p>
      </dsp:txBody>
      <dsp:txXfrm>
        <a:off x="5911604" y="2312431"/>
        <a:ext cx="2590919" cy="2651670"/>
      </dsp:txXfrm>
    </dsp:sp>
    <dsp:sp modelId="{976B425E-F821-4738-82A3-2F135B18FC1B}">
      <dsp:nvSpPr>
        <dsp:cNvPr id="0" name=""/>
        <dsp:cNvSpPr/>
      </dsp:nvSpPr>
      <dsp:spPr>
        <a:xfrm>
          <a:off x="8865252" y="1707631"/>
          <a:ext cx="259091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Reviews</a:t>
          </a:r>
        </a:p>
      </dsp:txBody>
      <dsp:txXfrm>
        <a:off x="8865252" y="1707631"/>
        <a:ext cx="2590919" cy="604800"/>
      </dsp:txXfrm>
    </dsp:sp>
    <dsp:sp modelId="{137CA4EE-E76A-4C80-829A-759C9D10690E}">
      <dsp:nvSpPr>
        <dsp:cNvPr id="0" name=""/>
        <dsp:cNvSpPr/>
      </dsp:nvSpPr>
      <dsp:spPr>
        <a:xfrm>
          <a:off x="8865252" y="2312431"/>
          <a:ext cx="2590919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Movie_ID</a:t>
          </a:r>
          <a:r>
            <a:rPr lang="en-US" sz="2100" kern="1200" dirty="0"/>
            <a:t>(Primary)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English Title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IMDB_rating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Rotten_rating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8865252" y="2312431"/>
        <a:ext cx="2590919" cy="26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6A3E-CFB4-465C-8043-D164690A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99F78-7E53-4C0B-8738-412B034E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879C-25A1-44D9-9C71-2D715751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E552-DF07-4620-8414-AAB59CCF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7BE3-FEB1-482B-A324-52E74B59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03EE-8DD2-44BB-8A55-92E6F07B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8A34B-9137-4EAE-B242-72EA2665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F501-D7E5-4885-B9F2-C136427E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6C45-9C30-42B7-A2B1-F9312240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A0B3-8AF0-42E5-B0EC-0D66790B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60784-BB8F-4272-AC77-DC76290E3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590E7-891D-482F-8953-9A01582C9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D94E-0B36-4B13-B256-84696863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3318-CBA7-4205-8EC8-FCCA6CA0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0396-B86B-4DC7-9E28-B6342E83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550D-1257-4312-8C80-A531133C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3329-907C-4760-B453-B8DC9A9D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B9FA-AAE0-47F9-A86E-CCF26CCB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0532-03D9-4F88-B46D-23786C43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312A-8893-43E1-8908-0710A089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7ECE-DD0F-46CA-A3A1-9BB63E07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474E-2622-4B89-912E-B4D470F1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7757-3799-4075-8A28-049E0B23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EBEF-E955-4C20-AD5B-A7931EF2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DA80-FEF2-4E91-90C4-D8330E5B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DCA9-0C62-45D6-B957-01671267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A612-1CE5-4F9F-BF51-E44F26C37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C5A4E-9E42-455C-8FCA-1C58813C9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C628B-7AED-4010-8F37-E0931FFD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75CEA-274E-421F-847B-29EBD988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53A07-E0E6-41F6-88F1-4F6E475B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07AE-CE29-4B72-9A98-1FD14636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9F7A2-56C7-4EE1-B58A-6A70AD8B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C5F6F-8170-46D6-BC3C-474DF587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54703-F78A-436B-AA59-72472EF5E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32209-D69E-4249-A436-1F9FDCA06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C139C-BB25-4A22-B10E-F3A3096C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C6718-9BCC-48D2-A475-14FFDF2B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C20D2-E9B8-43D9-B1F1-E12F222C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609D-A2E9-48AE-831D-EB34887D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9719D-08E7-4CD3-93A4-A4CDE33A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29EE1-ED02-4B70-95BB-FD5C272D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2058-43F5-4C72-A954-0672A6DF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62DED-9142-41D8-A300-B43DBDF5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6F1D6-AE09-45AB-9887-133C0EC8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C8DE7-B7B2-4480-BE8D-65F574A2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4DFD-500C-4745-88CB-981C45F6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0F32-CE53-4A53-AA0B-0527A570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92A7F-561E-4888-852C-458351F6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44EBA-F8C7-4B54-B4A0-59596178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5FAC5-429D-4E8F-AC2E-1C842B4F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D0BA-D88C-46E1-90AA-05EEEF2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30B4-B033-4677-AE2D-0B316D0F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99C87-1AC8-4079-B04A-55AB968C1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1348-5FB2-4EAE-BCEE-F245FA7E1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A1240-FE6B-4145-88E0-40A07AAD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58152-F1E7-4037-8727-4DB43EC9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7BAFD-6F3E-4B1E-A378-3791C37A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463DA-8AFC-48A3-99A2-5183FB35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298F-FABE-4DED-928D-6B4B7F48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0689-2872-4405-9A91-78F76F738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2EE9-0ED6-43CE-A958-D429A87D2AB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0F73-49F4-4277-909B-01F4A50A2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4690-4690-4E76-8286-CF2F8A208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6162-AD64-4623-B781-E4513709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BF8188-DB9E-4EB6-8AA6-720D44C6E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287252"/>
              </p:ext>
            </p:extLst>
          </p:nvPr>
        </p:nvGraphicFramePr>
        <p:xfrm>
          <a:off x="419947" y="0"/>
          <a:ext cx="11460480" cy="667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5606502-EDA7-4934-A165-CC6A85FB9562}"/>
              </a:ext>
            </a:extLst>
          </p:cNvPr>
          <p:cNvCxnSpPr>
            <a:cxnSpLocks/>
          </p:cNvCxnSpPr>
          <p:nvPr/>
        </p:nvCxnSpPr>
        <p:spPr>
          <a:xfrm flipV="1">
            <a:off x="1598507" y="2913377"/>
            <a:ext cx="4761653" cy="1047906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FBE5C89-FAEA-4C9E-A212-2136AF9C552E}"/>
              </a:ext>
            </a:extLst>
          </p:cNvPr>
          <p:cNvCxnSpPr>
            <a:cxnSpLocks/>
          </p:cNvCxnSpPr>
          <p:nvPr/>
        </p:nvCxnSpPr>
        <p:spPr>
          <a:xfrm flipV="1">
            <a:off x="2316480" y="3252948"/>
            <a:ext cx="7112000" cy="108237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lg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B36C8D6-1D85-4497-A3F6-C3FEBEFEF784}"/>
              </a:ext>
            </a:extLst>
          </p:cNvPr>
          <p:cNvCxnSpPr>
            <a:cxnSpLocks/>
          </p:cNvCxnSpPr>
          <p:nvPr/>
        </p:nvCxnSpPr>
        <p:spPr>
          <a:xfrm flipV="1">
            <a:off x="2675467" y="3552937"/>
            <a:ext cx="6678506" cy="11198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lg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7B5F403-6EA1-4071-AF32-B8C3D830CDB9}"/>
              </a:ext>
            </a:extLst>
          </p:cNvPr>
          <p:cNvCxnSpPr>
            <a:cxnSpLocks/>
          </p:cNvCxnSpPr>
          <p:nvPr/>
        </p:nvCxnSpPr>
        <p:spPr>
          <a:xfrm flipV="1">
            <a:off x="1828800" y="2913377"/>
            <a:ext cx="1658621" cy="647904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371D58D-CD26-435A-9D72-45577D483C8F}"/>
              </a:ext>
            </a:extLst>
          </p:cNvPr>
          <p:cNvCxnSpPr>
            <a:cxnSpLocks/>
          </p:cNvCxnSpPr>
          <p:nvPr/>
        </p:nvCxnSpPr>
        <p:spPr>
          <a:xfrm flipV="1">
            <a:off x="2147146" y="2563274"/>
            <a:ext cx="7206827" cy="27093"/>
          </a:xfrm>
          <a:prstGeom prst="curvedConnector3">
            <a:avLst/>
          </a:prstGeom>
          <a:ln w="12700" cap="flat" cmpd="sng" algn="ctr">
            <a:solidFill>
              <a:schemeClr val="accent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E7F17AD-E22E-422D-80CB-E5C075ADF444}"/>
              </a:ext>
            </a:extLst>
          </p:cNvPr>
          <p:cNvCxnSpPr>
            <a:cxnSpLocks/>
          </p:cNvCxnSpPr>
          <p:nvPr/>
        </p:nvCxnSpPr>
        <p:spPr>
          <a:xfrm flipV="1">
            <a:off x="2147146" y="2895600"/>
            <a:ext cx="7191587" cy="52115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1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YOUNGSOO CHOY</dc:creator>
  <cp:lastModifiedBy>YOUNGSOO CHOY</cp:lastModifiedBy>
  <cp:revision>2</cp:revision>
  <dcterms:created xsi:type="dcterms:W3CDTF">2019-03-20T16:59:03Z</dcterms:created>
  <dcterms:modified xsi:type="dcterms:W3CDTF">2019-03-21T05:00:21Z</dcterms:modified>
</cp:coreProperties>
</file>