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2"/>
  </p:notesMasterIdLst>
  <p:sldIdLst>
    <p:sldId id="500" r:id="rId7"/>
    <p:sldId id="2142533203" r:id="rId8"/>
    <p:sldId id="2142533204" r:id="rId9"/>
    <p:sldId id="2142533211" r:id="rId10"/>
    <p:sldId id="2142533205" r:id="rId11"/>
    <p:sldId id="2142533212" r:id="rId12"/>
    <p:sldId id="2142533206" r:id="rId13"/>
    <p:sldId id="2142533213" r:id="rId14"/>
    <p:sldId id="2142533207" r:id="rId15"/>
    <p:sldId id="2142533214" r:id="rId16"/>
    <p:sldId id="2142533208" r:id="rId17"/>
    <p:sldId id="2142533215" r:id="rId18"/>
    <p:sldId id="2142533209" r:id="rId19"/>
    <p:sldId id="214253321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</p14:sldIdLst>
        </p14:section>
        <p14:section name="Implement" id="{C9D6BEB2-5654-4E49-A520-CFA5B82DC996}">
          <p14:sldIdLst>
            <p14:sldId id="2142533205"/>
            <p14:sldId id="2142533212"/>
          </p14:sldIdLst>
        </p14:section>
        <p14:section name="Use" id="{DF726D2A-B63E-DC49-AFAB-89735CBC81C5}">
          <p14:sldIdLst>
            <p14:sldId id="2142533206"/>
            <p14:sldId id="2142533213"/>
          </p14:sldIdLst>
        </p14:section>
        <p14:section name="Engage" id="{7DC08C9C-A605-4F4E-9E48-9F8FB78341D2}">
          <p14:sldIdLst>
            <p14:sldId id="2142533207"/>
            <p14:sldId id="2142533214"/>
          </p14:sldIdLst>
        </p14:section>
        <p14:section name="Adopt" id="{DA3DE0CE-60A9-9544-A6DD-3A3B4524C955}">
          <p14:sldIdLst>
            <p14:sldId id="2142533208"/>
            <p14:sldId id="2142533215"/>
          </p14:sldIdLst>
        </p14:section>
        <p14:section name="Optimize" id="{1F9DEA62-2586-1D47-9AD6-98B9589BD6A6}">
          <p14:sldIdLst>
            <p14:sldId id="2142533209"/>
            <p14:sldId id="2142533216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37"/>
  </p:normalViewPr>
  <p:slideViewPr>
    <p:cSldViewPr snapToGrid="0">
      <p:cViewPr varScale="1">
        <p:scale>
          <a:sx n="119" d="100"/>
          <a:sy n="119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Engage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- 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Adopt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- 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Optimize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36" y="1408610"/>
            <a:ext cx="7588527" cy="37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– 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Onboard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- 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Implement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-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2">
                    <a:lumMod val="65000"/>
                  </a:schemeClr>
                </a:solidFill>
              </a:rPr>
              <a:t>Use </a:t>
            </a:r>
            <a:r>
              <a:rPr lang="en-US" sz="3200" dirty="0">
                <a:solidFill>
                  <a:schemeClr val="bg2">
                    <a:lumMod val="65000"/>
                  </a:schemeClr>
                </a:solidFill>
              </a:rPr>
              <a:t>failed health check </a:t>
            </a:r>
            <a:r>
              <a:rPr lang="en-US" sz="3200" u="sng" dirty="0">
                <a:solidFill>
                  <a:schemeClr val="bg2">
                    <a:lumMod val="65000"/>
                  </a:schemeClr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Hybrid Application Monitoring </a:t>
            </a:r>
            <a:br>
              <a:rPr lang="en-US" sz="4250" dirty="0"/>
            </a:br>
            <a:r>
              <a:rPr lang="en-US" sz="3600" i="1" dirty="0">
                <a:solidFill>
                  <a:schemeClr val="bg2">
                    <a:lumMod val="65000"/>
                  </a:schemeClr>
                </a:solidFill>
              </a:rPr>
              <a:t>Baseline Journey - 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103</Words>
  <Application>Microsoft Macintosh PowerPoint</Application>
  <PresentationFormat>Widescreen</PresentationFormat>
  <Paragraphs>28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Baseline Journey – Onboard</vt:lpstr>
      <vt:lpstr>Onboard failed health check recommendations</vt:lpstr>
      <vt:lpstr>Hybrid Application Monitoring  Baseline Journey - Implement</vt:lpstr>
      <vt:lpstr>Implement failed health check recommendations</vt:lpstr>
      <vt:lpstr>Hybrid Application Monitoring  Baseline Journey - Use</vt:lpstr>
      <vt:lpstr>Use failed health check recommendations</vt:lpstr>
      <vt:lpstr>Hybrid Application Monitoring  Baseline Journey - Engage</vt:lpstr>
      <vt:lpstr>Engage failed health check recommendations</vt:lpstr>
      <vt:lpstr>Hybrid Application Monitoring  Baseline Journey - Adopt</vt:lpstr>
      <vt:lpstr>Adopt failed health check recommendations</vt:lpstr>
      <vt:lpstr>Hybrid Application Monitoring  Baseline Journey - Optimize</vt:lpstr>
      <vt:lpstr>Optimize failed health check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186</cp:revision>
  <dcterms:created xsi:type="dcterms:W3CDTF">2021-08-23T20:52:35Z</dcterms:created>
  <dcterms:modified xsi:type="dcterms:W3CDTF">2023-04-07T15:21:51Z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