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3"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817F4-7B1C-47A0-8C28-06D8FE518EC0}" type="datetimeFigureOut">
              <a:rPr lang="en-US" smtClean="0"/>
              <a:t>12/8/2013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817F4-7B1C-47A0-8C28-06D8FE518EC0}" type="datetimeFigureOut">
              <a:rPr lang="en-US" smtClean="0"/>
              <a:t>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817F4-7B1C-47A0-8C28-06D8FE518EC0}" type="datetimeFigureOut">
              <a:rPr lang="en-US" smtClean="0"/>
              <a:t>12/8/2013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817F4-7B1C-47A0-8C28-06D8FE518EC0}" type="datetimeFigureOut">
              <a:rPr lang="en-US" smtClean="0"/>
              <a:t>12/8/2013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817F4-7B1C-47A0-8C28-06D8FE518EC0}" type="datetimeFigureOut">
              <a:rPr lang="en-US" smtClean="0"/>
              <a:t>12/8/2013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817F4-7B1C-47A0-8C28-06D8FE518EC0}" type="datetimeFigureOut">
              <a:rPr lang="en-US" smtClean="0"/>
              <a:t>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817F4-7B1C-47A0-8C28-06D8FE518EC0}" type="datetimeFigureOut">
              <a:rPr lang="en-US" smtClean="0"/>
              <a:t>12/8/2013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817F4-7B1C-47A0-8C28-06D8FE518EC0}" type="datetimeFigureOut">
              <a:rPr lang="en-US" smtClean="0"/>
              <a:t>12/8/2013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60766-D3FF-44C5-A9A9-F3801FAA31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81000"/>
            <a:ext cx="9144000" cy="6318250"/>
            <a:chOff x="127000" y="463550"/>
            <a:chExt cx="8890000" cy="5937250"/>
          </a:xfrm>
        </p:grpSpPr>
        <p:pic>
          <p:nvPicPr>
            <p:cNvPr id="4" name="Picture 3" descr="PROPOSAL_TITLE2.jpg"/>
            <p:cNvPicPr>
              <a:picLocks noChangeAspect="1"/>
            </p:cNvPicPr>
            <p:nvPr/>
          </p:nvPicPr>
          <p:blipFill>
            <a:blip r:embed="rId2"/>
            <a:srcRect b="-107"/>
            <a:stretch>
              <a:fillRect/>
            </a:stretch>
          </p:blipFill>
          <p:spPr>
            <a:xfrm>
              <a:off x="127000" y="463550"/>
              <a:ext cx="8890000" cy="5937250"/>
            </a:xfrm>
            <a:prstGeom prst="rect">
              <a:avLst/>
            </a:prstGeom>
          </p:spPr>
        </p:pic>
        <p:sp>
          <p:nvSpPr>
            <p:cNvPr id="5" name="Rectangle 4"/>
            <p:cNvSpPr/>
            <p:nvPr/>
          </p:nvSpPr>
          <p:spPr>
            <a:xfrm>
              <a:off x="228600" y="4876800"/>
              <a:ext cx="3200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mplate_DIAG.jpg"/>
          <p:cNvPicPr>
            <a:picLocks noChangeAspect="1"/>
          </p:cNvPicPr>
          <p:nvPr/>
        </p:nvPicPr>
        <p:blipFill>
          <a:blip r:embed="rId2"/>
          <a:stretch>
            <a:fillRect/>
          </a:stretch>
        </p:blipFill>
        <p:spPr>
          <a:xfrm>
            <a:off x="0" y="378823"/>
            <a:ext cx="9144000" cy="60156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28600"/>
            <a:ext cx="8077200" cy="1200329"/>
          </a:xfrm>
          <a:prstGeom prst="rect">
            <a:avLst/>
          </a:prstGeom>
        </p:spPr>
        <p:txBody>
          <a:bodyPr wrap="square">
            <a:spAutoFit/>
          </a:bodyPr>
          <a:lstStyle/>
          <a:p>
            <a:r>
              <a:rPr lang="en-US" b="1" dirty="0"/>
              <a:t> </a:t>
            </a:r>
            <a:r>
              <a:rPr lang="en-US" dirty="0"/>
              <a:t>In the present electoral system of Pakistan, the National Assembly is elected directly by the people of Pakistan. The Election Commission of Pakistan is a constitutionally established institution responsible for holding elections countrywide. The diagram below shows how the commission holds an election in the country.</a:t>
            </a:r>
            <a:endParaRPr lang="en-US" b="1" dirty="0"/>
          </a:p>
        </p:txBody>
      </p:sp>
      <p:pic>
        <p:nvPicPr>
          <p:cNvPr id="6" name="Picture 5" descr="DIAGRAM_PROPOSAL.jpg"/>
          <p:cNvPicPr>
            <a:picLocks noChangeAspect="1"/>
          </p:cNvPicPr>
          <p:nvPr/>
        </p:nvPicPr>
        <p:blipFill>
          <a:blip r:embed="rId2"/>
          <a:srcRect t="8887" b="20450"/>
          <a:stretch>
            <a:fillRect/>
          </a:stretch>
        </p:blipFill>
        <p:spPr>
          <a:xfrm>
            <a:off x="0" y="1447800"/>
            <a:ext cx="9144000" cy="4310743"/>
          </a:xfrm>
          <a:prstGeom prst="rect">
            <a:avLst/>
          </a:prstGeom>
        </p:spPr>
      </p:pic>
      <p:sp>
        <p:nvSpPr>
          <p:cNvPr id="7" name="Rectangle 6"/>
          <p:cNvSpPr/>
          <p:nvPr/>
        </p:nvSpPr>
        <p:spPr>
          <a:xfrm>
            <a:off x="609600" y="5943600"/>
            <a:ext cx="8153400" cy="646331"/>
          </a:xfrm>
          <a:prstGeom prst="rect">
            <a:avLst/>
          </a:prstGeom>
        </p:spPr>
        <p:txBody>
          <a:bodyPr wrap="square">
            <a:spAutoFit/>
          </a:bodyPr>
          <a:lstStyle/>
          <a:p>
            <a:r>
              <a:rPr lang="en-US" dirty="0"/>
              <a:t>Drawbacks of the current system</a:t>
            </a:r>
            <a:r>
              <a:rPr lang="en-US" dirty="0" smtClean="0"/>
              <a:t>: 1) Poll </a:t>
            </a:r>
            <a:r>
              <a:rPr lang="en-US" dirty="0"/>
              <a:t>Rigging and Corruption</a:t>
            </a:r>
            <a:r>
              <a:rPr lang="en-US" dirty="0" smtClean="0"/>
              <a:t>. 2) Time consuming &amp; </a:t>
            </a:r>
            <a:r>
              <a:rPr lang="en-US" dirty="0"/>
              <a:t>Resource </a:t>
            </a:r>
            <a:r>
              <a:rPr lang="en-US" dirty="0" smtClean="0"/>
              <a:t>consuming 3) No </a:t>
            </a:r>
            <a:r>
              <a:rPr lang="en-US" dirty="0"/>
              <a:t>proper and reliable database of result is maintained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mplate.jpg"/>
          <p:cNvPicPr>
            <a:picLocks noChangeAspect="1"/>
          </p:cNvPicPr>
          <p:nvPr/>
        </p:nvPicPr>
        <p:blipFill>
          <a:blip r:embed="rId2">
            <a:lum bright="70000" contrast="-70000"/>
          </a:blip>
          <a:stretch>
            <a:fillRect/>
          </a:stretch>
        </p:blipFill>
        <p:spPr>
          <a:xfrm>
            <a:off x="-1" y="381000"/>
            <a:ext cx="9137473" cy="6096000"/>
          </a:xfrm>
          <a:prstGeom prst="rect">
            <a:avLst/>
          </a:prstGeom>
        </p:spPr>
      </p:pic>
      <p:pic>
        <p:nvPicPr>
          <p:cNvPr id="4" name="Picture 3" descr="PROPOSED APP.jpg"/>
          <p:cNvPicPr>
            <a:picLocks noChangeAspect="1"/>
          </p:cNvPicPr>
          <p:nvPr/>
        </p:nvPicPr>
        <p:blipFill>
          <a:blip r:embed="rId3"/>
          <a:stretch>
            <a:fillRect/>
          </a:stretch>
        </p:blipFill>
        <p:spPr>
          <a:xfrm>
            <a:off x="0" y="463550"/>
            <a:ext cx="9144000" cy="59309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POSED APPROACH DIA.jpg"/>
          <p:cNvPicPr>
            <a:picLocks noChangeAspect="1"/>
          </p:cNvPicPr>
          <p:nvPr/>
        </p:nvPicPr>
        <p:blipFill>
          <a:blip r:embed="rId2"/>
          <a:stretch>
            <a:fillRect/>
          </a:stretch>
        </p:blipFill>
        <p:spPr>
          <a:xfrm>
            <a:off x="0" y="378823"/>
            <a:ext cx="9144000" cy="61003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mplate.jpg"/>
          <p:cNvPicPr>
            <a:picLocks noChangeAspect="1"/>
          </p:cNvPicPr>
          <p:nvPr/>
        </p:nvPicPr>
        <p:blipFill>
          <a:blip r:embed="rId2">
            <a:lum bright="70000" contrast="-70000"/>
          </a:blip>
          <a:stretch>
            <a:fillRect/>
          </a:stretch>
        </p:blipFill>
        <p:spPr>
          <a:xfrm>
            <a:off x="-1" y="381000"/>
            <a:ext cx="9137473" cy="6096000"/>
          </a:xfrm>
          <a:prstGeom prst="rect">
            <a:avLst/>
          </a:prstGeom>
        </p:spPr>
      </p:pic>
      <p:pic>
        <p:nvPicPr>
          <p:cNvPr id="4" name="Picture 3" descr="PLAN OF OWERI.jpg"/>
          <p:cNvPicPr>
            <a:picLocks noChangeAspect="1"/>
          </p:cNvPicPr>
          <p:nvPr/>
        </p:nvPicPr>
        <p:blipFill>
          <a:blip r:embed="rId3"/>
          <a:stretch>
            <a:fillRect/>
          </a:stretch>
        </p:blipFill>
        <p:spPr>
          <a:xfrm>
            <a:off x="0" y="463550"/>
            <a:ext cx="9144000" cy="59309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lan.jpg"/>
          <p:cNvPicPr>
            <a:picLocks noChangeAspect="1"/>
          </p:cNvPicPr>
          <p:nvPr/>
        </p:nvPicPr>
        <p:blipFill>
          <a:blip r:embed="rId2"/>
          <a:srcRect t="2570" b="20343"/>
          <a:stretch>
            <a:fillRect/>
          </a:stretch>
        </p:blipFill>
        <p:spPr>
          <a:xfrm>
            <a:off x="-1" y="1828800"/>
            <a:ext cx="9144001" cy="4702629"/>
          </a:xfrm>
          <a:prstGeom prst="rect">
            <a:avLst/>
          </a:prstGeom>
        </p:spPr>
      </p:pic>
      <p:sp>
        <p:nvSpPr>
          <p:cNvPr id="6" name="Rectangle 5"/>
          <p:cNvSpPr/>
          <p:nvPr/>
        </p:nvSpPr>
        <p:spPr>
          <a:xfrm>
            <a:off x="304800" y="304800"/>
            <a:ext cx="8305800" cy="1200329"/>
          </a:xfrm>
          <a:prstGeom prst="rect">
            <a:avLst/>
          </a:prstGeom>
        </p:spPr>
        <p:txBody>
          <a:bodyPr wrap="square">
            <a:spAutoFit/>
          </a:bodyPr>
          <a:lstStyle/>
          <a:p>
            <a:r>
              <a:rPr lang="en-US" dirty="0"/>
              <a:t>Our proposed database project is to provide a set of reliable, easy-to-use and secure tools that allow voters to cast ballots while the election commission collects votes and outputs the final result. Each of our four team members will work on one of these aspects.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130</Words>
  <Application>Microsoft Office PowerPoint</Application>
  <PresentationFormat>On-screen Show (4:3)</PresentationFormat>
  <Paragraphs>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cp:revision>
  <dcterms:created xsi:type="dcterms:W3CDTF">2013-12-08T16:20:36Z</dcterms:created>
  <dcterms:modified xsi:type="dcterms:W3CDTF">2013-12-08T16:57:39Z</dcterms:modified>
</cp:coreProperties>
</file>