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ABC"/>
    <a:srgbClr val="93ADDD"/>
    <a:srgbClr val="FFFFAB"/>
    <a:srgbClr val="FFA3A3"/>
    <a:srgbClr val="77F586"/>
    <a:srgbClr val="FF6565"/>
    <a:srgbClr val="E6E6E6"/>
    <a:srgbClr val="FFFFFF"/>
    <a:srgbClr val="F2DEDE"/>
    <a:srgbClr val="F2F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4507-6E5F-3AC7-31F6-CF3C156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7DE6-F302-41F0-172A-761B83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C3B1-6387-78D4-B677-EBDB574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A46E-FDF2-40EF-3C8E-013842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8D24C-457D-DBED-DD9A-6B2BB53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2BE0-3B81-CB49-878D-DB201DA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E87EA-6C1B-17ED-8D68-88F5DD4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DF0B-DB42-3FF0-FF3C-FDE2B22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61BC-D6B3-DA38-F391-0006FD4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75274-FDFD-71C1-3AD0-E5F2D22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5A2F2-0CAB-4E6E-8770-F7BD135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8590D-515B-51E5-B583-E9E3382E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9216-26AD-C740-89B7-202F89B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8C1F-04D6-C581-0A93-E18280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EC1-607E-4C68-1C1B-0BF7870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7CED-41DB-3CFB-31B6-DD5449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326C-B367-4D37-2761-F10BACCE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92BF0-5906-D2FE-C7B4-D115019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951A-9C1B-F4D3-F17E-942036B3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7AD-59B5-7069-5396-5D34765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8DD3-A9CF-A40B-FE93-CC7CEE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F823-B003-71A6-0B29-E872E2F7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EDFA-C3B5-783E-4E37-5DDA168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10DD-D9B6-2EA8-649E-B04C62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8A0F-98BB-7F5B-08BC-8144F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1EA-D435-2629-F23A-AF42D15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F801A-0135-3354-0398-3CF18F371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24057-FA11-C030-C4DA-588D78D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20086-A853-B068-1300-3BFB9C9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FF66F-380F-0E87-F384-C2B4A28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652C8-870E-5DF4-734E-3D77523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4DD-D22F-FDD6-417C-53B56D5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AD63C-F511-4E04-6DD3-931303A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D75-3BC8-FC4E-C62A-4CF7693F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9BF-1081-FE4E-5E06-4C4520CB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CC2C1-2B03-EFEC-BD53-36383D43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090FF-2E4A-D88C-264B-9874B27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D47D5-86C9-3C66-9AC4-1B0B717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49CC9-6392-25A3-05EF-51A2AC3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1C4-A2EE-1FDA-E3DD-5336DBDE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F9FD3-635E-C5F3-B8C8-12C947B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18039-037F-B62C-AC26-485F2AB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E2A89-C6E4-0FB1-B4B4-CD3D02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6901A-BBF8-0931-329B-29B017F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8361-BB96-8E27-1D7A-77283EA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10DE-39BB-641B-523E-3ADDF06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5971-A83C-A817-AFFD-735B6468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3860-85F9-1080-E751-78B6D75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BD740-92C6-0220-8070-E22408D4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57BF-6239-DA70-626A-E8F425C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247B-86A5-9F52-5BDF-1885DD3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0E84-9A6B-9015-9D6E-4B24B5B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F247-269C-B006-D84A-246833D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39C6B-24FC-9152-F87E-1C2F7258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02E1-CF87-2A00-8FE6-7FE0B914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47B4E-4CD4-CB44-48C7-9755A01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8874B-FE74-0310-9239-C7AA38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E755D-628E-8B52-0391-64A1DEF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B875D-1AE4-A1D8-E086-B34BCCA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CC52F-674E-1522-0F6D-4BE995F9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0868-93E2-822F-7E6C-2A6DFC12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166-E523-47B8-A70B-56CC3122A1F0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8981-85F8-471E-DE80-8ED0B33C5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725BB-B128-8B37-096A-706D6A72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CAC8C2-B5C1-565E-34CF-5708AF689122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044778" y="2141503"/>
            <a:chExt cx="1800000" cy="1800000"/>
          </a:xfrm>
        </p:grpSpPr>
        <p:sp>
          <p:nvSpPr>
            <p:cNvPr id="4" name="순서도: 지연 3">
              <a:extLst>
                <a:ext uri="{FF2B5EF4-FFF2-40B4-BE49-F238E27FC236}">
                  <a16:creationId xmlns:a16="http://schemas.microsoft.com/office/drawing/2014/main" id="{5FB4393B-E68F-AB9D-EC2F-CA6E33268E0F}"/>
                </a:ext>
              </a:extLst>
            </p:cNvPr>
            <p:cNvSpPr/>
            <p:nvPr/>
          </p:nvSpPr>
          <p:spPr>
            <a:xfrm flipH="1">
              <a:off x="5044778" y="2141503"/>
              <a:ext cx="1800000" cy="1800000"/>
            </a:xfrm>
            <a:prstGeom prst="flowChartDelay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04A4A4-38C3-DE68-6F23-3A94CC287164}"/>
                </a:ext>
              </a:extLst>
            </p:cNvPr>
            <p:cNvGrpSpPr/>
            <p:nvPr/>
          </p:nvGrpSpPr>
          <p:grpSpPr>
            <a:xfrm rot="2700000">
              <a:off x="5494778" y="2591503"/>
              <a:ext cx="900000" cy="900000"/>
              <a:chOff x="5253177" y="2380552"/>
              <a:chExt cx="1420526" cy="14205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EB4BD2C-79FD-89AE-FB68-72E8A1A6C750}"/>
                  </a:ext>
                </a:extLst>
              </p:cNvPr>
              <p:cNvGrpSpPr/>
              <p:nvPr/>
            </p:nvGrpSpPr>
            <p:grpSpPr>
              <a:xfrm>
                <a:off x="5253177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5956B98-71CD-2A7F-58CF-E62D2DB45336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순서도: 지연 8">
                  <a:extLst>
                    <a:ext uri="{FF2B5EF4-FFF2-40B4-BE49-F238E27FC236}">
                      <a16:creationId xmlns:a16="http://schemas.microsoft.com/office/drawing/2014/main" id="{07F587EE-3E0E-3A01-62C8-681D23606AEE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지연 9">
                  <a:extLst>
                    <a:ext uri="{FF2B5EF4-FFF2-40B4-BE49-F238E27FC236}">
                      <a16:creationId xmlns:a16="http://schemas.microsoft.com/office/drawing/2014/main" id="{6DD02A25-69C3-D78F-51C6-F47A2A3C3788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67370EA-1EAF-9FC6-D8B8-30F3150EA6EA}"/>
                  </a:ext>
                </a:extLst>
              </p:cNvPr>
              <p:cNvGrpSpPr/>
              <p:nvPr/>
            </p:nvGrpSpPr>
            <p:grpSpPr>
              <a:xfrm rot="16200000">
                <a:off x="5243440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089B398-911F-D78A-EBF9-479C0EE9579A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지연 13">
                  <a:extLst>
                    <a:ext uri="{FF2B5EF4-FFF2-40B4-BE49-F238E27FC236}">
                      <a16:creationId xmlns:a16="http://schemas.microsoft.com/office/drawing/2014/main" id="{1FEA18A3-5110-DC1C-9A80-09EAF0DA11A3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지연 14">
                  <a:extLst>
                    <a:ext uri="{FF2B5EF4-FFF2-40B4-BE49-F238E27FC236}">
                      <a16:creationId xmlns:a16="http://schemas.microsoft.com/office/drawing/2014/main" id="{B2429637-8B3D-DFCD-34AB-3B815850A89A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3D-424F-FEF5-BBF1-EA02FC525D79}"/>
              </a:ext>
            </a:extLst>
          </p:cNvPr>
          <p:cNvSpPr txBox="1"/>
          <p:nvPr/>
        </p:nvSpPr>
        <p:spPr>
          <a:xfrm>
            <a:off x="5034651" y="1757133"/>
            <a:ext cx="212269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Dominence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BA670A-2F71-F7C5-BAE0-6188C1600246}"/>
              </a:ext>
            </a:extLst>
          </p:cNvPr>
          <p:cNvGrpSpPr/>
          <p:nvPr/>
        </p:nvGrpSpPr>
        <p:grpSpPr>
          <a:xfrm>
            <a:off x="2136000" y="1265876"/>
            <a:ext cx="7920000" cy="3960000"/>
            <a:chOff x="2136000" y="1265876"/>
            <a:chExt cx="7920000" cy="39631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3B6A26-5443-F689-A042-2EC9C0066BAC}"/>
                </a:ext>
              </a:extLst>
            </p:cNvPr>
            <p:cNvGrpSpPr/>
            <p:nvPr/>
          </p:nvGrpSpPr>
          <p:grpSpPr>
            <a:xfrm>
              <a:off x="4296000" y="1265876"/>
              <a:ext cx="3600000" cy="3963124"/>
              <a:chOff x="4296000" y="1265876"/>
              <a:chExt cx="3600000" cy="396312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5EBAD99-FF08-DB06-086A-AAF6897DA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000" y="1629000"/>
                <a:ext cx="3600000" cy="360000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5538747-7BDD-27C1-86FD-3E70D08257C4}"/>
                  </a:ext>
                </a:extLst>
              </p:cNvPr>
              <p:cNvSpPr/>
              <p:nvPr/>
            </p:nvSpPr>
            <p:spPr>
              <a:xfrm>
                <a:off x="5556000" y="1265876"/>
                <a:ext cx="108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B49D55-C007-98E2-8E76-C9E026748FDE}"/>
                </a:ext>
              </a:extLst>
            </p:cNvPr>
            <p:cNvSpPr/>
            <p:nvPr/>
          </p:nvSpPr>
          <p:spPr>
            <a:xfrm>
              <a:off x="213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656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Dominance</a:t>
              </a:r>
            </a:p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주도형</a:t>
              </a:r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FF656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681379-2838-F2E0-E472-2C4284CC06D7}"/>
                </a:ext>
              </a:extLst>
            </p:cNvPr>
            <p:cNvSpPr/>
            <p:nvPr/>
          </p:nvSpPr>
          <p:spPr>
            <a:xfrm>
              <a:off x="789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77F58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Conscientiousness</a:t>
              </a:r>
            </a:p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신중형</a:t>
              </a:r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77F58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527936-EBDB-DA4A-E70C-558F9A76B7EB}"/>
                </a:ext>
              </a:extLst>
            </p:cNvPr>
            <p:cNvSpPr/>
            <p:nvPr/>
          </p:nvSpPr>
          <p:spPr>
            <a:xfrm>
              <a:off x="213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93ADD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Steadiness</a:t>
              </a:r>
            </a:p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안정형</a:t>
              </a:r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93ADD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DC82A2-6D76-7FC2-C58A-D0822ACCB373}"/>
                </a:ext>
              </a:extLst>
            </p:cNvPr>
            <p:cNvSpPr/>
            <p:nvPr/>
          </p:nvSpPr>
          <p:spPr>
            <a:xfrm>
              <a:off x="789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C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</a:t>
              </a:r>
            </a:p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ko-KR" alt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사교형</a:t>
              </a:r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1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F958-800B-2DD2-694A-719FF85A0F80}"/>
              </a:ext>
            </a:extLst>
          </p:cNvPr>
          <p:cNvGrpSpPr/>
          <p:nvPr/>
        </p:nvGrpSpPr>
        <p:grpSpPr>
          <a:xfrm>
            <a:off x="1065256" y="537720"/>
            <a:ext cx="3953829" cy="540000"/>
            <a:chOff x="3222171" y="1706879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3222171" y="1706879"/>
              <a:ext cx="1080000" cy="180000"/>
            </a:xfrm>
            <a:prstGeom prst="rect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3222171" y="188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4302171" y="1706879"/>
              <a:ext cx="1800000" cy="54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096000" y="170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85E1D2-1637-3364-43C4-9177B055BD94}"/>
              </a:ext>
            </a:extLst>
          </p:cNvPr>
          <p:cNvGrpSpPr/>
          <p:nvPr/>
        </p:nvGrpSpPr>
        <p:grpSpPr>
          <a:xfrm>
            <a:off x="1065255" y="1077720"/>
            <a:ext cx="3953829" cy="540000"/>
            <a:chOff x="4119085" y="3159000"/>
            <a:chExt cx="3953829" cy="54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6F1AF71-95EC-0437-0EEB-D6B8633C7DB8}"/>
                </a:ext>
              </a:extLst>
            </p:cNvPr>
            <p:cNvSpPr/>
            <p:nvPr/>
          </p:nvSpPr>
          <p:spPr>
            <a:xfrm>
              <a:off x="4119085" y="3159000"/>
              <a:ext cx="1080000" cy="180000"/>
            </a:xfrm>
            <a:prstGeom prst="rect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1617A71D-B458-E10B-0B4E-0A6479877FEE}"/>
                </a:ext>
              </a:extLst>
            </p:cNvPr>
            <p:cNvSpPr/>
            <p:nvPr/>
          </p:nvSpPr>
          <p:spPr>
            <a:xfrm flipH="1" flipV="1">
              <a:off x="4119085" y="333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562F98E7-5D84-0D6C-456E-B27D1DF249F1}"/>
                </a:ext>
              </a:extLst>
            </p:cNvPr>
            <p:cNvSpPr/>
            <p:nvPr/>
          </p:nvSpPr>
          <p:spPr>
            <a:xfrm flipV="1">
              <a:off x="5199085" y="3159000"/>
              <a:ext cx="1800000" cy="54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DC5FE86E-ED7D-C423-8DCA-CB6868C6B384}"/>
                </a:ext>
              </a:extLst>
            </p:cNvPr>
            <p:cNvSpPr/>
            <p:nvPr/>
          </p:nvSpPr>
          <p:spPr>
            <a:xfrm flipH="1" flipV="1">
              <a:off x="6992914" y="315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18E326-E611-33A4-191D-496F18FABB57}"/>
              </a:ext>
            </a:extLst>
          </p:cNvPr>
          <p:cNvGrpSpPr/>
          <p:nvPr/>
        </p:nvGrpSpPr>
        <p:grpSpPr>
          <a:xfrm>
            <a:off x="1062170" y="1617720"/>
            <a:ext cx="3953829" cy="540000"/>
            <a:chOff x="1065256" y="2693161"/>
            <a:chExt cx="3953829" cy="540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CE1681-EA1C-D775-99AF-85698AA7CC7A}"/>
                </a:ext>
              </a:extLst>
            </p:cNvPr>
            <p:cNvSpPr/>
            <p:nvPr/>
          </p:nvSpPr>
          <p:spPr>
            <a:xfrm>
              <a:off x="1065256" y="2693161"/>
              <a:ext cx="1080000" cy="180000"/>
            </a:xfrm>
            <a:prstGeom prst="rect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24AA20EC-3EB9-EA17-B759-E29985C57F57}"/>
                </a:ext>
              </a:extLst>
            </p:cNvPr>
            <p:cNvSpPr/>
            <p:nvPr/>
          </p:nvSpPr>
          <p:spPr>
            <a:xfrm flipH="1" flipV="1">
              <a:off x="1065256" y="287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7B94F8B5-6826-0EA6-1CA3-00DD47BF89CE}"/>
                </a:ext>
              </a:extLst>
            </p:cNvPr>
            <p:cNvSpPr/>
            <p:nvPr/>
          </p:nvSpPr>
          <p:spPr>
            <a:xfrm flipV="1">
              <a:off x="2145256" y="2693161"/>
              <a:ext cx="1800000" cy="54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A6187C60-EA6C-50C6-33AB-D8D8F2AABB68}"/>
                </a:ext>
              </a:extLst>
            </p:cNvPr>
            <p:cNvSpPr/>
            <p:nvPr/>
          </p:nvSpPr>
          <p:spPr>
            <a:xfrm flipH="1" flipV="1">
              <a:off x="3939085" y="269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3B232D-236F-BB4C-4D9E-4AA556E8FA25}"/>
              </a:ext>
            </a:extLst>
          </p:cNvPr>
          <p:cNvGrpSpPr/>
          <p:nvPr/>
        </p:nvGrpSpPr>
        <p:grpSpPr>
          <a:xfrm>
            <a:off x="1065255" y="2157720"/>
            <a:ext cx="3953829" cy="540000"/>
            <a:chOff x="1059085" y="3617676"/>
            <a:chExt cx="3953829" cy="540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7DEC37-2C60-78F7-1B3C-7F5169BF2EE6}"/>
                </a:ext>
              </a:extLst>
            </p:cNvPr>
            <p:cNvSpPr/>
            <p:nvPr/>
          </p:nvSpPr>
          <p:spPr>
            <a:xfrm>
              <a:off x="1059085" y="3617676"/>
              <a:ext cx="1080000" cy="180000"/>
            </a:xfrm>
            <a:prstGeom prst="rect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74CEED94-D87A-B4E8-9E8F-C5DA0D852BB5}"/>
                </a:ext>
              </a:extLst>
            </p:cNvPr>
            <p:cNvSpPr/>
            <p:nvPr/>
          </p:nvSpPr>
          <p:spPr>
            <a:xfrm flipH="1" flipV="1">
              <a:off x="1059085" y="379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369B592C-A6E5-EE0A-217C-FF39C4E01CAA}"/>
                </a:ext>
              </a:extLst>
            </p:cNvPr>
            <p:cNvSpPr/>
            <p:nvPr/>
          </p:nvSpPr>
          <p:spPr>
            <a:xfrm flipV="1">
              <a:off x="2139085" y="3617676"/>
              <a:ext cx="1800000" cy="54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38160CAE-6C1B-4FBB-81DB-A20575D83C53}"/>
                </a:ext>
              </a:extLst>
            </p:cNvPr>
            <p:cNvSpPr/>
            <p:nvPr/>
          </p:nvSpPr>
          <p:spPr>
            <a:xfrm flipH="1" flipV="1">
              <a:off x="3932914" y="361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1F389F0-E7AD-2BC8-EA05-4E17D04DDF95}"/>
              </a:ext>
            </a:extLst>
          </p:cNvPr>
          <p:cNvGrpSpPr/>
          <p:nvPr/>
        </p:nvGrpSpPr>
        <p:grpSpPr>
          <a:xfrm>
            <a:off x="1062170" y="2697720"/>
            <a:ext cx="3953829" cy="540000"/>
            <a:chOff x="1065256" y="4542191"/>
            <a:chExt cx="3953829" cy="540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6E364E-CE97-B5DD-5D28-67F1E75BA7BB}"/>
                </a:ext>
              </a:extLst>
            </p:cNvPr>
            <p:cNvSpPr/>
            <p:nvPr/>
          </p:nvSpPr>
          <p:spPr>
            <a:xfrm>
              <a:off x="1065256" y="4542191"/>
              <a:ext cx="1080000" cy="180000"/>
            </a:xfrm>
            <a:prstGeom prst="rect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2B244FE5-DD66-D731-93CE-50D60DE72519}"/>
                </a:ext>
              </a:extLst>
            </p:cNvPr>
            <p:cNvSpPr/>
            <p:nvPr/>
          </p:nvSpPr>
          <p:spPr>
            <a:xfrm flipH="1" flipV="1">
              <a:off x="1065256" y="472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493C69CE-D2E1-75C4-437A-5277BA5E3881}"/>
                </a:ext>
              </a:extLst>
            </p:cNvPr>
            <p:cNvSpPr/>
            <p:nvPr/>
          </p:nvSpPr>
          <p:spPr>
            <a:xfrm flipV="1">
              <a:off x="2145256" y="4542191"/>
              <a:ext cx="1800000" cy="54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A221ED7B-41D0-FA38-5F3F-B51785B4226D}"/>
                </a:ext>
              </a:extLst>
            </p:cNvPr>
            <p:cNvSpPr/>
            <p:nvPr/>
          </p:nvSpPr>
          <p:spPr>
            <a:xfrm flipH="1" flipV="1">
              <a:off x="3939085" y="454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5850CFB-30CC-EF87-B8CF-F083EBE2749B}"/>
              </a:ext>
            </a:extLst>
          </p:cNvPr>
          <p:cNvGrpSpPr/>
          <p:nvPr/>
        </p:nvGrpSpPr>
        <p:grpSpPr>
          <a:xfrm>
            <a:off x="1065255" y="3237720"/>
            <a:ext cx="3953829" cy="540000"/>
            <a:chOff x="1059085" y="5556706"/>
            <a:chExt cx="3953829" cy="54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01415A-F694-A57A-4495-FBB58FE7775C}"/>
                </a:ext>
              </a:extLst>
            </p:cNvPr>
            <p:cNvSpPr/>
            <p:nvPr/>
          </p:nvSpPr>
          <p:spPr>
            <a:xfrm>
              <a:off x="1059085" y="5556706"/>
              <a:ext cx="1080000" cy="180000"/>
            </a:xfrm>
            <a:prstGeom prst="rect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716614B9-899E-D5C5-15F2-A0EDD887642B}"/>
                </a:ext>
              </a:extLst>
            </p:cNvPr>
            <p:cNvSpPr/>
            <p:nvPr/>
          </p:nvSpPr>
          <p:spPr>
            <a:xfrm flipH="1" flipV="1">
              <a:off x="1059085" y="573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24FBEE81-ADAB-7548-A592-9DFE37DF79B6}"/>
                </a:ext>
              </a:extLst>
            </p:cNvPr>
            <p:cNvSpPr/>
            <p:nvPr/>
          </p:nvSpPr>
          <p:spPr>
            <a:xfrm flipV="1">
              <a:off x="2139085" y="5556706"/>
              <a:ext cx="1800000" cy="54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95F0FB5D-00A7-EE01-8FD3-F588C48C7676}"/>
                </a:ext>
              </a:extLst>
            </p:cNvPr>
            <p:cNvSpPr/>
            <p:nvPr/>
          </p:nvSpPr>
          <p:spPr>
            <a:xfrm flipH="1" flipV="1">
              <a:off x="3932914" y="555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97C728-CE33-2D9C-B9C1-9C4A7DDEBE6D}"/>
              </a:ext>
            </a:extLst>
          </p:cNvPr>
          <p:cNvGrpSpPr/>
          <p:nvPr/>
        </p:nvGrpSpPr>
        <p:grpSpPr>
          <a:xfrm flipH="1" flipV="1">
            <a:off x="6533019" y="1527720"/>
            <a:ext cx="3953829" cy="540000"/>
            <a:chOff x="1065256" y="2693161"/>
            <a:chExt cx="3953829" cy="5400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B8155B0-2458-C54C-46BE-714BDE620648}"/>
                </a:ext>
              </a:extLst>
            </p:cNvPr>
            <p:cNvSpPr/>
            <p:nvPr/>
          </p:nvSpPr>
          <p:spPr>
            <a:xfrm>
              <a:off x="1065256" y="2693161"/>
              <a:ext cx="1080000" cy="180000"/>
            </a:xfrm>
            <a:prstGeom prst="rect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30F490FF-BE96-E792-3F88-D42A9F5BEC5B}"/>
                </a:ext>
              </a:extLst>
            </p:cNvPr>
            <p:cNvSpPr/>
            <p:nvPr/>
          </p:nvSpPr>
          <p:spPr>
            <a:xfrm flipH="1" flipV="1">
              <a:off x="1065256" y="287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E960FFEA-B1EF-E5C0-AF32-2D347B9B8D5B}"/>
                </a:ext>
              </a:extLst>
            </p:cNvPr>
            <p:cNvSpPr/>
            <p:nvPr/>
          </p:nvSpPr>
          <p:spPr>
            <a:xfrm flipV="1">
              <a:off x="2145256" y="2693161"/>
              <a:ext cx="1800000" cy="54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FEA86B4B-5869-00F2-89DD-2D7F311D13BD}"/>
                </a:ext>
              </a:extLst>
            </p:cNvPr>
            <p:cNvSpPr/>
            <p:nvPr/>
          </p:nvSpPr>
          <p:spPr>
            <a:xfrm flipH="1" flipV="1">
              <a:off x="3939085" y="269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8C9553-5708-E4D5-CF2A-0CD7CE5D34FE}"/>
              </a:ext>
            </a:extLst>
          </p:cNvPr>
          <p:cNvGrpSpPr/>
          <p:nvPr/>
        </p:nvGrpSpPr>
        <p:grpSpPr>
          <a:xfrm flipH="1" flipV="1">
            <a:off x="6536104" y="2067720"/>
            <a:ext cx="3953829" cy="540000"/>
            <a:chOff x="1059085" y="3617676"/>
            <a:chExt cx="3953829" cy="540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850637-3AF9-E1F9-EFCA-F04278C8565B}"/>
                </a:ext>
              </a:extLst>
            </p:cNvPr>
            <p:cNvSpPr/>
            <p:nvPr/>
          </p:nvSpPr>
          <p:spPr>
            <a:xfrm>
              <a:off x="1059085" y="3617676"/>
              <a:ext cx="1080000" cy="180000"/>
            </a:xfrm>
            <a:prstGeom prst="rect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A3CC5C97-4CAD-903A-1388-FE0B5DC2B1D7}"/>
                </a:ext>
              </a:extLst>
            </p:cNvPr>
            <p:cNvSpPr/>
            <p:nvPr/>
          </p:nvSpPr>
          <p:spPr>
            <a:xfrm flipH="1" flipV="1">
              <a:off x="1059085" y="379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E4B784D4-AA7D-6889-54DA-DEF83CBB9898}"/>
                </a:ext>
              </a:extLst>
            </p:cNvPr>
            <p:cNvSpPr/>
            <p:nvPr/>
          </p:nvSpPr>
          <p:spPr>
            <a:xfrm flipV="1">
              <a:off x="2139085" y="3617676"/>
              <a:ext cx="1800000" cy="54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4C6BCE8F-FA27-D9AC-A9A2-60F706D72435}"/>
                </a:ext>
              </a:extLst>
            </p:cNvPr>
            <p:cNvSpPr/>
            <p:nvPr/>
          </p:nvSpPr>
          <p:spPr>
            <a:xfrm flipH="1" flipV="1">
              <a:off x="3932914" y="361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60EF3C2-5F4D-47C2-72E5-EFF9485EF8D5}"/>
              </a:ext>
            </a:extLst>
          </p:cNvPr>
          <p:cNvGrpSpPr/>
          <p:nvPr/>
        </p:nvGrpSpPr>
        <p:grpSpPr>
          <a:xfrm flipH="1" flipV="1">
            <a:off x="6533019" y="2607720"/>
            <a:ext cx="3953829" cy="540000"/>
            <a:chOff x="1065256" y="4542191"/>
            <a:chExt cx="3953829" cy="54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78B36EC-68EC-1DC3-8B86-97DB620A6E44}"/>
                </a:ext>
              </a:extLst>
            </p:cNvPr>
            <p:cNvSpPr/>
            <p:nvPr/>
          </p:nvSpPr>
          <p:spPr>
            <a:xfrm>
              <a:off x="1065256" y="4542191"/>
              <a:ext cx="1080000" cy="180000"/>
            </a:xfrm>
            <a:prstGeom prst="rect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45694E70-476B-D995-4FAF-CB1B4BEEDBCF}"/>
                </a:ext>
              </a:extLst>
            </p:cNvPr>
            <p:cNvSpPr/>
            <p:nvPr/>
          </p:nvSpPr>
          <p:spPr>
            <a:xfrm flipH="1" flipV="1">
              <a:off x="1065256" y="472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C518FD8B-AEFB-EC6B-344E-A6B8B8AC162C}"/>
                </a:ext>
              </a:extLst>
            </p:cNvPr>
            <p:cNvSpPr/>
            <p:nvPr/>
          </p:nvSpPr>
          <p:spPr>
            <a:xfrm flipV="1">
              <a:off x="2145256" y="4542191"/>
              <a:ext cx="1800000" cy="54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12363F01-0D48-9085-4D4E-F7923FC8AFA9}"/>
                </a:ext>
              </a:extLst>
            </p:cNvPr>
            <p:cNvSpPr/>
            <p:nvPr/>
          </p:nvSpPr>
          <p:spPr>
            <a:xfrm flipH="1" flipV="1">
              <a:off x="3939085" y="454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CE65A91-ACC1-8DFC-544A-A192DF5B30F3}"/>
              </a:ext>
            </a:extLst>
          </p:cNvPr>
          <p:cNvGrpSpPr/>
          <p:nvPr/>
        </p:nvGrpSpPr>
        <p:grpSpPr>
          <a:xfrm flipH="1" flipV="1">
            <a:off x="6536104" y="3147720"/>
            <a:ext cx="3953829" cy="540000"/>
            <a:chOff x="1059085" y="5556706"/>
            <a:chExt cx="3953829" cy="540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6C37E77-7A7F-2E50-D5AB-88261645D48C}"/>
                </a:ext>
              </a:extLst>
            </p:cNvPr>
            <p:cNvSpPr/>
            <p:nvPr/>
          </p:nvSpPr>
          <p:spPr>
            <a:xfrm>
              <a:off x="1059085" y="5556706"/>
              <a:ext cx="1080000" cy="180000"/>
            </a:xfrm>
            <a:prstGeom prst="rect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F6577C21-4A60-7BB8-1A0D-57E7BE940EA2}"/>
                </a:ext>
              </a:extLst>
            </p:cNvPr>
            <p:cNvSpPr/>
            <p:nvPr/>
          </p:nvSpPr>
          <p:spPr>
            <a:xfrm flipH="1" flipV="1">
              <a:off x="1059085" y="573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90686DC8-43D7-7C7A-60B1-F497E098F02B}"/>
                </a:ext>
              </a:extLst>
            </p:cNvPr>
            <p:cNvSpPr/>
            <p:nvPr/>
          </p:nvSpPr>
          <p:spPr>
            <a:xfrm flipV="1">
              <a:off x="2139085" y="5556706"/>
              <a:ext cx="1800000" cy="54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A542051F-7A7C-CFE2-A961-16609AFFDB9E}"/>
                </a:ext>
              </a:extLst>
            </p:cNvPr>
            <p:cNvSpPr/>
            <p:nvPr/>
          </p:nvSpPr>
          <p:spPr>
            <a:xfrm flipH="1" flipV="1">
              <a:off x="3932914" y="555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380583-4815-BA67-167B-8FF08E82EFD1}"/>
              </a:ext>
            </a:extLst>
          </p:cNvPr>
          <p:cNvSpPr/>
          <p:nvPr/>
        </p:nvSpPr>
        <p:spPr>
          <a:xfrm>
            <a:off x="5015998" y="4915949"/>
            <a:ext cx="1080000" cy="1080000"/>
          </a:xfrm>
          <a:prstGeom prst="rect">
            <a:avLst/>
          </a:prstGeom>
          <a:solidFill>
            <a:srgbClr val="B4F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5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1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97913B-59AA-98E1-521D-995EF0D6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ADDD30B-E66E-2DFB-0AE3-EEF16004E049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33EAEE4-9428-DAE9-32BD-0AA361A8380B}"/>
                </a:ext>
              </a:extLst>
            </p:cNvPr>
            <p:cNvSpPr/>
            <p:nvPr/>
          </p:nvSpPr>
          <p:spPr>
            <a:xfrm>
              <a:off x="3359020" y="653143"/>
              <a:ext cx="5533053" cy="5542384"/>
            </a:xfrm>
            <a:prstGeom prst="roundRect">
              <a:avLst>
                <a:gd name="adj" fmla="val 8667"/>
              </a:avLst>
            </a:prstGeom>
            <a:solidFill>
              <a:srgbClr val="FF65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62DA75-2FCC-C42C-4530-5E47326F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29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0FEEE6-14D9-6D92-051A-47C632FCBD58}"/>
              </a:ext>
            </a:extLst>
          </p:cNvPr>
          <p:cNvSpPr/>
          <p:nvPr/>
        </p:nvSpPr>
        <p:spPr>
          <a:xfrm>
            <a:off x="4631094" y="2687215"/>
            <a:ext cx="1464906" cy="1483567"/>
          </a:xfrm>
          <a:prstGeom prst="rect">
            <a:avLst/>
          </a:prstGeom>
          <a:solidFill>
            <a:srgbClr val="F2F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5DEB8-8505-1640-E923-19E982D8A4F7}"/>
              </a:ext>
            </a:extLst>
          </p:cNvPr>
          <p:cNvSpPr/>
          <p:nvPr/>
        </p:nvSpPr>
        <p:spPr>
          <a:xfrm>
            <a:off x="6096000" y="2687216"/>
            <a:ext cx="1464906" cy="1483567"/>
          </a:xfrm>
          <a:prstGeom prst="rect">
            <a:avLst/>
          </a:prstGeom>
          <a:solidFill>
            <a:srgbClr val="F2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2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1799870-32F6-737C-E121-65617D6CC2E3}"/>
              </a:ext>
            </a:extLst>
          </p:cNvPr>
          <p:cNvGrpSpPr/>
          <p:nvPr/>
        </p:nvGrpSpPr>
        <p:grpSpPr>
          <a:xfrm>
            <a:off x="4296000" y="1630419"/>
            <a:ext cx="3600000" cy="3597162"/>
            <a:chOff x="4296000" y="1630419"/>
            <a:chExt cx="3600000" cy="359716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5EBAD99-FF08-DB06-086A-AAF6897DA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30419"/>
              <a:ext cx="3600000" cy="359716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DA0BAA-9587-438D-0852-50892BDB202C}"/>
                </a:ext>
              </a:extLst>
            </p:cNvPr>
            <p:cNvSpPr/>
            <p:nvPr/>
          </p:nvSpPr>
          <p:spPr>
            <a:xfrm>
              <a:off x="4694540" y="2160970"/>
              <a:ext cx="838512" cy="747693"/>
            </a:xfrm>
            <a:prstGeom prst="rect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FE3AC5B-B552-8E99-B9F3-939F3EF44767}"/>
                </a:ext>
              </a:extLst>
            </p:cNvPr>
            <p:cNvSpPr/>
            <p:nvPr/>
          </p:nvSpPr>
          <p:spPr>
            <a:xfrm>
              <a:off x="6622058" y="4060683"/>
              <a:ext cx="838512" cy="747693"/>
            </a:xfrm>
            <a:prstGeom prst="rect">
              <a:avLst/>
            </a:prstGeom>
            <a:solidFill>
              <a:srgbClr val="77F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7B016F-828F-F227-DAC1-7C7FEEF3DC51}"/>
                </a:ext>
              </a:extLst>
            </p:cNvPr>
            <p:cNvSpPr/>
            <p:nvPr/>
          </p:nvSpPr>
          <p:spPr>
            <a:xfrm>
              <a:off x="6658950" y="2263607"/>
              <a:ext cx="838512" cy="747693"/>
            </a:xfrm>
            <a:prstGeom prst="rect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EE32158-1E24-1684-0AC9-CB6782003687}"/>
                </a:ext>
              </a:extLst>
            </p:cNvPr>
            <p:cNvSpPr/>
            <p:nvPr/>
          </p:nvSpPr>
          <p:spPr>
            <a:xfrm>
              <a:off x="5039773" y="3885891"/>
              <a:ext cx="838512" cy="747693"/>
            </a:xfrm>
            <a:prstGeom prst="rect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22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22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25</cp:revision>
  <dcterms:created xsi:type="dcterms:W3CDTF">2022-08-03T01:22:41Z</dcterms:created>
  <dcterms:modified xsi:type="dcterms:W3CDTF">2022-08-07T09:25:13Z</dcterms:modified>
</cp:coreProperties>
</file>