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9" r:id="rId5"/>
    <p:sldId id="268" r:id="rId6"/>
    <p:sldId id="266" r:id="rId7"/>
    <p:sldId id="258" r:id="rId8"/>
    <p:sldId id="262" r:id="rId9"/>
    <p:sldId id="263" r:id="rId10"/>
    <p:sldId id="264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5E3B9"/>
    <a:srgbClr val="C9D6EE"/>
    <a:srgbClr val="C6F1C4"/>
    <a:srgbClr val="FFB2B2"/>
    <a:srgbClr val="ECC774"/>
    <a:srgbClr val="E4AE3A"/>
    <a:srgbClr val="F6E3B4"/>
    <a:srgbClr val="8DE389"/>
    <a:srgbClr val="83E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64507-6E5F-3AC7-31F6-CF3C1567A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B7DE6-F302-41F0-172A-761B83D6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3C3B1-6387-78D4-B677-EBDB574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8A46E-FDF2-40EF-3C8E-013842A8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8D24C-457D-DBED-DD9A-6B2BB531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4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92BE0-3B81-CB49-878D-DB201DA5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E87EA-6C1B-17ED-8D68-88F5DD4D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3DF0B-DB42-3FF0-FF3C-FDE2B22F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861BC-D6B3-DA38-F391-0006FD41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75274-FDFD-71C1-3AD0-E5F2D22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5A2F2-0CAB-4E6E-8770-F7BD135E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68590D-515B-51E5-B583-E9E3382EC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39216-26AD-C740-89B7-202F89B3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88C1F-04D6-C581-0A93-E182802A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F7EC1-607E-4C68-1C1B-0BF7870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7CED-41DB-3CFB-31B6-DD5449D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2326C-B367-4D37-2761-F10BACCE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92BF0-5906-D2FE-C7B4-D115019A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9951A-9C1B-F4D3-F17E-942036B3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57AD-59B5-7069-5396-5D34765E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48DD3-A9CF-A40B-FE93-CC7CEEFB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2F823-B003-71A6-0B29-E872E2F7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8EDFA-C3B5-783E-4E37-5DDA168D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B10DD-D9B6-2EA8-649E-B04C62A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8A0F-98BB-7F5B-08BC-8144F7F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8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61EA-D435-2629-F23A-AF42D151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F801A-0135-3354-0398-3CF18F371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24057-FA11-C030-C4DA-588D78D2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20086-A853-B068-1300-3BFB9C96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FF66F-380F-0E87-F384-C2B4A282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652C8-870E-5DF4-734E-3D77523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44DD-D22F-FDD6-417C-53B56D5A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AD63C-F511-4E04-6DD3-931303AE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EBD75-3BC8-FC4E-C62A-4CF7693F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A39BF-1081-FE4E-5E06-4C4520CBC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CC2C1-2B03-EFEC-BD53-36383D43B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5090FF-2E4A-D88C-264B-9874B276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7D47D5-86C9-3C66-9AC4-1B0B717E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49CC9-6392-25A3-05EF-51A2AC33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371C4-A2EE-1FDA-E3DD-5336DBDE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DF9FD3-635E-C5F3-B8C8-12C947B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18039-037F-B62C-AC26-485F2AB8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E2A89-C6E4-0FB1-B4B4-CD3D0217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86901A-BBF8-0931-329B-29B017FA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048361-BB96-8E27-1D7A-77283EA2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010DE-39BB-641B-523E-3ADDF062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B5971-A83C-A817-AFFD-735B6468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13860-85F9-1080-E751-78B6D754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BD740-92C6-0220-8070-E22408D4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A57BF-6239-DA70-626A-E8F425C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3247B-86A5-9F52-5BDF-1885DD36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0E84-9A6B-9015-9D6E-4B24B5B1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BF247-269C-B006-D84A-246833D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339C6B-24FC-9152-F87E-1C2F7258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E02E1-CF87-2A00-8FE6-7FE0B914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47B4E-4CD4-CB44-48C7-9755A013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8874B-FE74-0310-9239-C7AA3855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E755D-628E-8B52-0391-64A1DEF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7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7B875D-1AE4-A1D8-E086-B34BCCAF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CC52F-674E-1522-0F6D-4BE995F9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20868-93E2-822F-7E6C-2A6DFC12B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9166-E523-47B8-A70B-56CC3122A1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C8981-85F8-471E-DE80-8ED0B33C5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725BB-B128-8B37-096A-706D6A724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1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CAC8C2-B5C1-565E-34CF-5708AF689122}"/>
              </a:ext>
            </a:extLst>
          </p:cNvPr>
          <p:cNvGrpSpPr/>
          <p:nvPr/>
        </p:nvGrpSpPr>
        <p:grpSpPr>
          <a:xfrm>
            <a:off x="5196000" y="2529000"/>
            <a:ext cx="1800000" cy="1800000"/>
            <a:chOff x="5044778" y="2141503"/>
            <a:chExt cx="1800000" cy="1800000"/>
          </a:xfrm>
        </p:grpSpPr>
        <p:sp>
          <p:nvSpPr>
            <p:cNvPr id="4" name="순서도: 지연 3">
              <a:extLst>
                <a:ext uri="{FF2B5EF4-FFF2-40B4-BE49-F238E27FC236}">
                  <a16:creationId xmlns:a16="http://schemas.microsoft.com/office/drawing/2014/main" id="{5FB4393B-E68F-AB9D-EC2F-CA6E33268E0F}"/>
                </a:ext>
              </a:extLst>
            </p:cNvPr>
            <p:cNvSpPr/>
            <p:nvPr/>
          </p:nvSpPr>
          <p:spPr>
            <a:xfrm flipH="1">
              <a:off x="5044778" y="2141503"/>
              <a:ext cx="1800000" cy="1800000"/>
            </a:xfrm>
            <a:prstGeom prst="flowChartDelay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604A4A4-38C3-DE68-6F23-3A94CC287164}"/>
                </a:ext>
              </a:extLst>
            </p:cNvPr>
            <p:cNvGrpSpPr/>
            <p:nvPr/>
          </p:nvGrpSpPr>
          <p:grpSpPr>
            <a:xfrm rot="2700000">
              <a:off x="5494778" y="2591503"/>
              <a:ext cx="900000" cy="900000"/>
              <a:chOff x="5253177" y="2380552"/>
              <a:chExt cx="1420526" cy="142052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EB4BD2C-79FD-89AE-FB68-72E8A1A6C750}"/>
                  </a:ext>
                </a:extLst>
              </p:cNvPr>
              <p:cNvGrpSpPr/>
              <p:nvPr/>
            </p:nvGrpSpPr>
            <p:grpSpPr>
              <a:xfrm>
                <a:off x="5253177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45956B98-71CD-2A7F-58CF-E62D2DB45336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순서도: 지연 8">
                  <a:extLst>
                    <a:ext uri="{FF2B5EF4-FFF2-40B4-BE49-F238E27FC236}">
                      <a16:creationId xmlns:a16="http://schemas.microsoft.com/office/drawing/2014/main" id="{07F587EE-3E0E-3A01-62C8-681D23606AEE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지연 9">
                  <a:extLst>
                    <a:ext uri="{FF2B5EF4-FFF2-40B4-BE49-F238E27FC236}">
                      <a16:creationId xmlns:a16="http://schemas.microsoft.com/office/drawing/2014/main" id="{6DD02A25-69C3-D78F-51C6-F47A2A3C3788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67370EA-1EAF-9FC6-D8B8-30F3150EA6EA}"/>
                  </a:ext>
                </a:extLst>
              </p:cNvPr>
              <p:cNvGrpSpPr/>
              <p:nvPr/>
            </p:nvGrpSpPr>
            <p:grpSpPr>
              <a:xfrm rot="16200000">
                <a:off x="5243440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089B398-911F-D78A-EBF9-479C0EE9579A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순서도: 지연 13">
                  <a:extLst>
                    <a:ext uri="{FF2B5EF4-FFF2-40B4-BE49-F238E27FC236}">
                      <a16:creationId xmlns:a16="http://schemas.microsoft.com/office/drawing/2014/main" id="{1FEA18A3-5110-DC1C-9A80-09EAF0DA11A3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순서도: 지연 14">
                  <a:extLst>
                    <a:ext uri="{FF2B5EF4-FFF2-40B4-BE49-F238E27FC236}">
                      <a16:creationId xmlns:a16="http://schemas.microsoft.com/office/drawing/2014/main" id="{B2429637-8B3D-DFCD-34AB-3B815850A89A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31013D-424F-FEF5-BBF1-EA02FC525D79}"/>
              </a:ext>
            </a:extLst>
          </p:cNvPr>
          <p:cNvSpPr txBox="1"/>
          <p:nvPr/>
        </p:nvSpPr>
        <p:spPr>
          <a:xfrm>
            <a:off x="5736837" y="1944225"/>
            <a:ext cx="127310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Calibri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8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0FEEE6-14D9-6D92-051A-47C632FCBD58}"/>
              </a:ext>
            </a:extLst>
          </p:cNvPr>
          <p:cNvSpPr/>
          <p:nvPr/>
        </p:nvSpPr>
        <p:spPr>
          <a:xfrm>
            <a:off x="4631094" y="2687215"/>
            <a:ext cx="1464906" cy="1483567"/>
          </a:xfrm>
          <a:prstGeom prst="rect">
            <a:avLst/>
          </a:prstGeom>
          <a:solidFill>
            <a:srgbClr val="F2F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15DEB8-8505-1640-E923-19E982D8A4F7}"/>
              </a:ext>
            </a:extLst>
          </p:cNvPr>
          <p:cNvSpPr/>
          <p:nvPr/>
        </p:nvSpPr>
        <p:spPr>
          <a:xfrm>
            <a:off x="6096000" y="2687216"/>
            <a:ext cx="1464906" cy="1483567"/>
          </a:xfrm>
          <a:prstGeom prst="rect">
            <a:avLst/>
          </a:prstGeom>
          <a:solidFill>
            <a:srgbClr val="F2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2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A579E6-A6C6-5A19-E468-9600D0482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12" t="2794" r="4359" b="56189"/>
          <a:stretch/>
        </p:blipFill>
        <p:spPr>
          <a:xfrm>
            <a:off x="4066903" y="0"/>
            <a:ext cx="4058194" cy="686280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7624F-6C08-8117-2CA7-1C874310CB10}"/>
              </a:ext>
            </a:extLst>
          </p:cNvPr>
          <p:cNvCxnSpPr>
            <a:cxnSpLocks/>
          </p:cNvCxnSpPr>
          <p:nvPr/>
        </p:nvCxnSpPr>
        <p:spPr>
          <a:xfrm flipV="1">
            <a:off x="4926563" y="3051110"/>
            <a:ext cx="620486" cy="16235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4EF018-84C3-EB81-A95E-92356AFEB5E0}"/>
              </a:ext>
            </a:extLst>
          </p:cNvPr>
          <p:cNvCxnSpPr>
            <a:cxnSpLocks/>
          </p:cNvCxnSpPr>
          <p:nvPr/>
        </p:nvCxnSpPr>
        <p:spPr>
          <a:xfrm flipH="1" flipV="1">
            <a:off x="5551714" y="3051110"/>
            <a:ext cx="615821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F0A98E8-15C6-B023-ED5E-F600C5873DBE}"/>
              </a:ext>
            </a:extLst>
          </p:cNvPr>
          <p:cNvCxnSpPr>
            <a:cxnSpLocks/>
          </p:cNvCxnSpPr>
          <p:nvPr/>
        </p:nvCxnSpPr>
        <p:spPr>
          <a:xfrm flipH="1">
            <a:off x="6167535" y="3303037"/>
            <a:ext cx="559836" cy="6624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85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눈물 방울 1">
            <a:extLst>
              <a:ext uri="{FF2B5EF4-FFF2-40B4-BE49-F238E27FC236}">
                <a16:creationId xmlns:a16="http://schemas.microsoft.com/office/drawing/2014/main" id="{BE8B4281-8216-5937-013D-94DE341C9EDF}"/>
              </a:ext>
            </a:extLst>
          </p:cNvPr>
          <p:cNvSpPr/>
          <p:nvPr/>
        </p:nvSpPr>
        <p:spPr>
          <a:xfrm>
            <a:off x="4296000" y="3429000"/>
            <a:ext cx="1800000" cy="1800000"/>
          </a:xfrm>
          <a:prstGeom prst="teardrop">
            <a:avLst/>
          </a:prstGeom>
          <a:solidFill>
            <a:srgbClr val="33A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눈물 방울 2">
            <a:extLst>
              <a:ext uri="{FF2B5EF4-FFF2-40B4-BE49-F238E27FC236}">
                <a16:creationId xmlns:a16="http://schemas.microsoft.com/office/drawing/2014/main" id="{8272ECAF-D77D-79CF-B2EB-B03292653F01}"/>
              </a:ext>
            </a:extLst>
          </p:cNvPr>
          <p:cNvSpPr/>
          <p:nvPr/>
        </p:nvSpPr>
        <p:spPr>
          <a:xfrm flipV="1">
            <a:off x="4296000" y="1629000"/>
            <a:ext cx="1800000" cy="1800000"/>
          </a:xfrm>
          <a:prstGeom prst="teardrop">
            <a:avLst/>
          </a:prstGeom>
          <a:solidFill>
            <a:srgbClr val="F2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눈물 방울 3">
            <a:extLst>
              <a:ext uri="{FF2B5EF4-FFF2-40B4-BE49-F238E27FC236}">
                <a16:creationId xmlns:a16="http://schemas.microsoft.com/office/drawing/2014/main" id="{B2D768C7-EA57-B8CF-6172-B38D96F0DBD5}"/>
              </a:ext>
            </a:extLst>
          </p:cNvPr>
          <p:cNvSpPr/>
          <p:nvPr/>
        </p:nvSpPr>
        <p:spPr>
          <a:xfrm flipH="1">
            <a:off x="6096000" y="3429000"/>
            <a:ext cx="1800000" cy="1800000"/>
          </a:xfrm>
          <a:prstGeom prst="teardrop">
            <a:avLst/>
          </a:prstGeom>
          <a:solidFill>
            <a:srgbClr val="429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눈물 방울 4">
            <a:extLst>
              <a:ext uri="{FF2B5EF4-FFF2-40B4-BE49-F238E27FC236}">
                <a16:creationId xmlns:a16="http://schemas.microsoft.com/office/drawing/2014/main" id="{3A00EF10-9337-EBA5-3EFA-1C05487A8CD1}"/>
              </a:ext>
            </a:extLst>
          </p:cNvPr>
          <p:cNvSpPr/>
          <p:nvPr/>
        </p:nvSpPr>
        <p:spPr>
          <a:xfrm flipH="1" flipV="1">
            <a:off x="6096000" y="1629000"/>
            <a:ext cx="1800000" cy="1800000"/>
          </a:xfrm>
          <a:prstGeom prst="teardrop">
            <a:avLst/>
          </a:prstGeom>
          <a:solidFill>
            <a:srgbClr val="E4A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D8DBEC-35E0-D719-A0CD-D8240C637A01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sp>
          <p:nvSpPr>
            <p:cNvPr id="2" name="눈물 방울 1">
              <a:extLst>
                <a:ext uri="{FF2B5EF4-FFF2-40B4-BE49-F238E27FC236}">
                  <a16:creationId xmlns:a16="http://schemas.microsoft.com/office/drawing/2014/main" id="{BE8B4281-8216-5937-013D-94DE341C9EDF}"/>
                </a:ext>
              </a:extLst>
            </p:cNvPr>
            <p:cNvSpPr/>
            <p:nvPr/>
          </p:nvSpPr>
          <p:spPr>
            <a:xfrm>
              <a:off x="4296000" y="3429000"/>
              <a:ext cx="1800000" cy="1800000"/>
            </a:xfrm>
            <a:prstGeom prst="teardrop">
              <a:avLst/>
            </a:prstGeom>
            <a:solidFill>
              <a:srgbClr val="8DE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눈물 방울 2">
              <a:extLst>
                <a:ext uri="{FF2B5EF4-FFF2-40B4-BE49-F238E27FC236}">
                  <a16:creationId xmlns:a16="http://schemas.microsoft.com/office/drawing/2014/main" id="{8272ECAF-D77D-79CF-B2EB-B03292653F01}"/>
                </a:ext>
              </a:extLst>
            </p:cNvPr>
            <p:cNvSpPr/>
            <p:nvPr/>
          </p:nvSpPr>
          <p:spPr>
            <a:xfrm flipV="1">
              <a:off x="4296000" y="1629000"/>
              <a:ext cx="1800000" cy="1800000"/>
            </a:xfrm>
            <a:prstGeom prst="teardrop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눈물 방울 3">
              <a:extLst>
                <a:ext uri="{FF2B5EF4-FFF2-40B4-BE49-F238E27FC236}">
                  <a16:creationId xmlns:a16="http://schemas.microsoft.com/office/drawing/2014/main" id="{B2D768C7-EA57-B8CF-6172-B38D96F0DBD5}"/>
                </a:ext>
              </a:extLst>
            </p:cNvPr>
            <p:cNvSpPr/>
            <p:nvPr/>
          </p:nvSpPr>
          <p:spPr>
            <a:xfrm flipH="1">
              <a:off x="6096000" y="3429000"/>
              <a:ext cx="1800000" cy="1800000"/>
            </a:xfrm>
            <a:prstGeom prst="teardrop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3A00EF10-9337-EBA5-3EFA-1C05487A8CD1}"/>
                </a:ext>
              </a:extLst>
            </p:cNvPr>
            <p:cNvSpPr/>
            <p:nvPr/>
          </p:nvSpPr>
          <p:spPr>
            <a:xfrm flipH="1" flipV="1">
              <a:off x="6096000" y="1629000"/>
              <a:ext cx="1800000" cy="1800000"/>
            </a:xfrm>
            <a:prstGeom prst="teardrop">
              <a:avLst/>
            </a:prstGeom>
            <a:solidFill>
              <a:srgbClr val="ECC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3A9C16-42BD-9533-7E97-033FFD8B33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296000" y="2216785"/>
              <a:ext cx="1800000" cy="630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ko-KR" alt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D7FEBA-B047-1B5C-8856-CCFE13AC3F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96000" y="2216785"/>
              <a:ext cx="1800000" cy="630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ko-KR" alt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67692E-041A-FC26-17F9-2BE3C18229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296000" y="3900316"/>
              <a:ext cx="1800000" cy="630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5FE6B7-0383-6660-505A-C66EF01EE1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96000" y="3900316"/>
              <a:ext cx="1800000" cy="630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lang="ko-KR" alt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10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01C4D6-5744-18E0-ED3A-DEF432DD7294}"/>
              </a:ext>
            </a:extLst>
          </p:cNvPr>
          <p:cNvSpPr txBox="1"/>
          <p:nvPr/>
        </p:nvSpPr>
        <p:spPr>
          <a:xfrm>
            <a:off x="2316000" y="2767280"/>
            <a:ext cx="7560000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 anchorCtr="0">
            <a:spAutoFit/>
          </a:bodyPr>
          <a:lstStyle/>
          <a:p>
            <a:r>
              <a:rPr lang="en-US" altLang="ko-KR" sz="8000" b="1" dirty="0">
                <a:latin typeface="Bahnschrift Condensed" panose="020B0502040204020203" pitchFamily="34" charset="0"/>
                <a:cs typeface="Calibri" panose="020F0502020204030204" pitchFamily="34" charset="0"/>
              </a:rPr>
              <a:t>Personality Behaviors</a:t>
            </a:r>
          </a:p>
        </p:txBody>
      </p:sp>
    </p:spTree>
    <p:extLst>
      <p:ext uri="{BB962C8B-B14F-4D97-AF65-F5344CB8AC3E}">
        <p14:creationId xmlns:p14="http://schemas.microsoft.com/office/powerpoint/2010/main" val="8969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783F0F8-2CDD-A9EC-8537-64E5FA034E46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sp>
          <p:nvSpPr>
            <p:cNvPr id="2" name="눈물 방울 1">
              <a:extLst>
                <a:ext uri="{FF2B5EF4-FFF2-40B4-BE49-F238E27FC236}">
                  <a16:creationId xmlns:a16="http://schemas.microsoft.com/office/drawing/2014/main" id="{BE8B4281-8216-5937-013D-94DE341C9EDF}"/>
                </a:ext>
              </a:extLst>
            </p:cNvPr>
            <p:cNvSpPr/>
            <p:nvPr/>
          </p:nvSpPr>
          <p:spPr>
            <a:xfrm>
              <a:off x="4296000" y="3429000"/>
              <a:ext cx="1800000" cy="1800000"/>
            </a:xfrm>
            <a:prstGeom prst="teardrop">
              <a:avLst/>
            </a:prstGeom>
            <a:solidFill>
              <a:srgbClr val="8DE38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눈물 방울 2">
              <a:extLst>
                <a:ext uri="{FF2B5EF4-FFF2-40B4-BE49-F238E27FC236}">
                  <a16:creationId xmlns:a16="http://schemas.microsoft.com/office/drawing/2014/main" id="{8272ECAF-D77D-79CF-B2EB-B03292653F01}"/>
                </a:ext>
              </a:extLst>
            </p:cNvPr>
            <p:cNvSpPr/>
            <p:nvPr/>
          </p:nvSpPr>
          <p:spPr>
            <a:xfrm flipV="1">
              <a:off x="4296000" y="1629000"/>
              <a:ext cx="1800000" cy="1800000"/>
            </a:xfrm>
            <a:prstGeom prst="teardrop">
              <a:avLst/>
            </a:prstGeom>
            <a:solidFill>
              <a:srgbClr val="FF656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눈물 방울 3">
              <a:extLst>
                <a:ext uri="{FF2B5EF4-FFF2-40B4-BE49-F238E27FC236}">
                  <a16:creationId xmlns:a16="http://schemas.microsoft.com/office/drawing/2014/main" id="{B2D768C7-EA57-B8CF-6172-B38D96F0DBD5}"/>
                </a:ext>
              </a:extLst>
            </p:cNvPr>
            <p:cNvSpPr/>
            <p:nvPr/>
          </p:nvSpPr>
          <p:spPr>
            <a:xfrm flipH="1">
              <a:off x="6096000" y="3429000"/>
              <a:ext cx="1800000" cy="1800000"/>
            </a:xfrm>
            <a:prstGeom prst="teardrop">
              <a:avLst/>
            </a:prstGeom>
            <a:solidFill>
              <a:srgbClr val="93ADD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3A00EF10-9337-EBA5-3EFA-1C05487A8CD1}"/>
                </a:ext>
              </a:extLst>
            </p:cNvPr>
            <p:cNvSpPr/>
            <p:nvPr/>
          </p:nvSpPr>
          <p:spPr>
            <a:xfrm flipH="1" flipV="1">
              <a:off x="6096000" y="1629000"/>
              <a:ext cx="1800000" cy="1800000"/>
            </a:xfrm>
            <a:prstGeom prst="teardrop">
              <a:avLst/>
            </a:prstGeom>
            <a:solidFill>
              <a:srgbClr val="ECC77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882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DA931B5D-24E5-EC4F-5C7B-F71B887DB1D0}"/>
              </a:ext>
            </a:extLst>
          </p:cNvPr>
          <p:cNvGrpSpPr/>
          <p:nvPr/>
        </p:nvGrpSpPr>
        <p:grpSpPr>
          <a:xfrm>
            <a:off x="1946670" y="-676258"/>
            <a:ext cx="8280000" cy="8280001"/>
            <a:chOff x="1946670" y="-676258"/>
            <a:chExt cx="8280000" cy="8280001"/>
          </a:xfrm>
        </p:grpSpPr>
        <p:sp>
          <p:nvSpPr>
            <p:cNvPr id="3" name="눈물 방울 2">
              <a:extLst>
                <a:ext uri="{FF2B5EF4-FFF2-40B4-BE49-F238E27FC236}">
                  <a16:creationId xmlns:a16="http://schemas.microsoft.com/office/drawing/2014/main" id="{5BE4D020-2C7E-76F7-A518-4F4535032CE5}"/>
                </a:ext>
              </a:extLst>
            </p:cNvPr>
            <p:cNvSpPr/>
            <p:nvPr/>
          </p:nvSpPr>
          <p:spPr>
            <a:xfrm>
              <a:off x="4296000" y="3429000"/>
              <a:ext cx="1800000" cy="1800000"/>
            </a:xfrm>
            <a:prstGeom prst="teardrop">
              <a:avLst/>
            </a:prstGeom>
            <a:solidFill>
              <a:srgbClr val="8DE38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눈물 방울 3">
              <a:extLst>
                <a:ext uri="{FF2B5EF4-FFF2-40B4-BE49-F238E27FC236}">
                  <a16:creationId xmlns:a16="http://schemas.microsoft.com/office/drawing/2014/main" id="{01BB1836-A093-D26F-AA81-DBE149C812BB}"/>
                </a:ext>
              </a:extLst>
            </p:cNvPr>
            <p:cNvSpPr/>
            <p:nvPr/>
          </p:nvSpPr>
          <p:spPr>
            <a:xfrm flipV="1">
              <a:off x="4296000" y="1629000"/>
              <a:ext cx="1800000" cy="1800000"/>
            </a:xfrm>
            <a:prstGeom prst="teardrop">
              <a:avLst/>
            </a:prstGeom>
            <a:solidFill>
              <a:srgbClr val="FF656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255A2450-CF74-B43D-200E-E6CEC014CE5E}"/>
                </a:ext>
              </a:extLst>
            </p:cNvPr>
            <p:cNvSpPr/>
            <p:nvPr/>
          </p:nvSpPr>
          <p:spPr>
            <a:xfrm flipH="1">
              <a:off x="6096000" y="3429000"/>
              <a:ext cx="1800000" cy="1800000"/>
            </a:xfrm>
            <a:prstGeom prst="teardrop">
              <a:avLst/>
            </a:prstGeom>
            <a:solidFill>
              <a:srgbClr val="93ADD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눈물 방울 5">
              <a:extLst>
                <a:ext uri="{FF2B5EF4-FFF2-40B4-BE49-F238E27FC236}">
                  <a16:creationId xmlns:a16="http://schemas.microsoft.com/office/drawing/2014/main" id="{B047879E-F424-60D4-3847-8F2FDF6559E5}"/>
                </a:ext>
              </a:extLst>
            </p:cNvPr>
            <p:cNvSpPr/>
            <p:nvPr/>
          </p:nvSpPr>
          <p:spPr>
            <a:xfrm flipH="1" flipV="1">
              <a:off x="6096000" y="1629000"/>
              <a:ext cx="1800000" cy="1800000"/>
            </a:xfrm>
            <a:prstGeom prst="teardrop">
              <a:avLst/>
            </a:prstGeom>
            <a:solidFill>
              <a:srgbClr val="ECC77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424526-EB6C-19E7-9474-F377EE7C9B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296000" y="2213529"/>
              <a:ext cx="1800000" cy="630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ko-KR" alt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0058C1-4A1F-BDE2-7B8B-0CBB16882E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96000" y="2213529"/>
              <a:ext cx="1800000" cy="630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ko-KR" alt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28194D-D8FC-6CF9-1FA3-A52A49D1F1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296000" y="4013529"/>
              <a:ext cx="1800000" cy="630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4FF17D-D071-2993-FEA7-867ABA3B0D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96000" y="4013529"/>
              <a:ext cx="1800000" cy="630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lang="ko-KR" alt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312C06-9EE9-1DA5-55AE-126125B40CBD}"/>
                </a:ext>
              </a:extLst>
            </p:cNvPr>
            <p:cNvSpPr txBox="1">
              <a:spLocks/>
            </p:cNvSpPr>
            <p:nvPr/>
          </p:nvSpPr>
          <p:spPr>
            <a:xfrm>
              <a:off x="5546670" y="-676258"/>
              <a:ext cx="1080000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Fast</a:t>
              </a:r>
              <a:endPara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EEA724-3BC3-5F7A-E9B3-9EF715DE8C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46670" y="2889000"/>
              <a:ext cx="144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Task</a:t>
              </a:r>
            </a:p>
            <a:p>
              <a:pPr algn="ctr"/>
              <a:r>
                <a:rPr lang="en-US" altLang="ko-KR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Oriented</a:t>
              </a:r>
              <a:endPara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66C5CFA-FD6B-CFED-BE96-56311EC35E96}"/>
                </a:ext>
              </a:extLst>
            </p:cNvPr>
            <p:cNvCxnSpPr/>
            <p:nvPr/>
          </p:nvCxnSpPr>
          <p:spPr>
            <a:xfrm>
              <a:off x="3386670" y="3429000"/>
              <a:ext cx="540000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77FDCD4-6E1C-9C28-1DE1-84DD1B7E35ED}"/>
                </a:ext>
              </a:extLst>
            </p:cNvPr>
            <p:cNvCxnSpPr/>
            <p:nvPr/>
          </p:nvCxnSpPr>
          <p:spPr>
            <a:xfrm>
              <a:off x="6086670" y="763743"/>
              <a:ext cx="0" cy="540000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4084B9-4A10-B9B6-4E37-5139D401B8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786670" y="2889000"/>
              <a:ext cx="144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People</a:t>
              </a:r>
            </a:p>
            <a:p>
              <a:pPr algn="ctr"/>
              <a:r>
                <a:rPr lang="en-US" altLang="ko-KR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Oriented</a:t>
              </a:r>
              <a:endPara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8A637F-4A8C-9F8D-3163-D3D8FEB0D4D2}"/>
                </a:ext>
              </a:extLst>
            </p:cNvPr>
            <p:cNvSpPr txBox="1">
              <a:spLocks/>
            </p:cNvSpPr>
            <p:nvPr/>
          </p:nvSpPr>
          <p:spPr>
            <a:xfrm>
              <a:off x="5546670" y="6163743"/>
              <a:ext cx="1080000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Slow</a:t>
              </a:r>
              <a:endPara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C7311C-56DB-7237-CE58-F31541E68816}"/>
                </a:ext>
              </a:extLst>
            </p:cNvPr>
            <p:cNvSpPr txBox="1">
              <a:spLocks/>
            </p:cNvSpPr>
            <p:nvPr/>
          </p:nvSpPr>
          <p:spPr>
            <a:xfrm>
              <a:off x="3386670" y="759472"/>
              <a:ext cx="1440000" cy="72000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B2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Dominance</a:t>
              </a:r>
            </a:p>
            <a:p>
              <a:pPr algn="ctr"/>
              <a:r>
                <a:rPr lang="en-US" altLang="ko-KR" b="1" dirty="0">
                  <a:solidFill>
                    <a:srgbClr val="FFB2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b="1" dirty="0">
                  <a:solidFill>
                    <a:srgbClr val="FFB2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주도형</a:t>
              </a:r>
              <a:r>
                <a:rPr lang="en-US" altLang="ko-KR" b="1" dirty="0">
                  <a:solidFill>
                    <a:srgbClr val="FFB2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b="1" dirty="0">
                <a:solidFill>
                  <a:srgbClr val="FFB2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3A2F8C0-27C3-34D5-27B7-FA91EE6E0334}"/>
                </a:ext>
              </a:extLst>
            </p:cNvPr>
            <p:cNvSpPr txBox="1"/>
            <p:nvPr/>
          </p:nvSpPr>
          <p:spPr>
            <a:xfrm>
              <a:off x="3386670" y="5443743"/>
              <a:ext cx="1440000" cy="72000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6F1C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Compliance</a:t>
              </a:r>
            </a:p>
            <a:p>
              <a:pPr algn="ctr"/>
              <a:r>
                <a:rPr lang="en-US" altLang="ko-KR" b="1" dirty="0">
                  <a:solidFill>
                    <a:srgbClr val="C6F1C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b="1" dirty="0">
                  <a:solidFill>
                    <a:srgbClr val="C6F1C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신중형</a:t>
              </a:r>
              <a:r>
                <a:rPr lang="en-US" altLang="ko-KR" b="1" dirty="0">
                  <a:solidFill>
                    <a:srgbClr val="C6F1C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b="1" dirty="0">
                <a:solidFill>
                  <a:srgbClr val="C6F1C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B435D8-C50F-38D5-9640-E14D5FE38141}"/>
                </a:ext>
              </a:extLst>
            </p:cNvPr>
            <p:cNvSpPr txBox="1"/>
            <p:nvPr/>
          </p:nvSpPr>
          <p:spPr>
            <a:xfrm>
              <a:off x="7346670" y="5443743"/>
              <a:ext cx="1440000" cy="72000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9D6E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Steadiness</a:t>
              </a:r>
            </a:p>
            <a:p>
              <a:pPr algn="ctr"/>
              <a:r>
                <a:rPr lang="en-US" altLang="ko-KR" b="1" dirty="0">
                  <a:solidFill>
                    <a:srgbClr val="C9D6E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b="1" dirty="0">
                  <a:solidFill>
                    <a:srgbClr val="C9D6E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안정형</a:t>
              </a:r>
              <a:r>
                <a:rPr lang="en-US" altLang="ko-KR" b="1" dirty="0">
                  <a:solidFill>
                    <a:srgbClr val="C9D6E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b="1" dirty="0">
                <a:solidFill>
                  <a:srgbClr val="C9D6E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AB3BD57-8A6E-2432-2645-B6271DB50590}"/>
                </a:ext>
              </a:extLst>
            </p:cNvPr>
            <p:cNvSpPr txBox="1"/>
            <p:nvPr/>
          </p:nvSpPr>
          <p:spPr>
            <a:xfrm>
              <a:off x="7346670" y="769162"/>
              <a:ext cx="1440000" cy="72000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5E3B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Influence</a:t>
              </a:r>
            </a:p>
            <a:p>
              <a:pPr algn="ctr"/>
              <a:r>
                <a:rPr lang="en-US" altLang="ko-KR" b="1" dirty="0">
                  <a:solidFill>
                    <a:srgbClr val="F5E3B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b="1" dirty="0">
                  <a:solidFill>
                    <a:srgbClr val="F5E3B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사교형</a:t>
              </a:r>
              <a:r>
                <a:rPr lang="en-US" altLang="ko-KR" b="1" dirty="0">
                  <a:solidFill>
                    <a:srgbClr val="F5E3B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b="1" dirty="0">
                <a:solidFill>
                  <a:srgbClr val="F5E3B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54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5EF958-800B-2DD2-694A-719FF85A0F80}"/>
              </a:ext>
            </a:extLst>
          </p:cNvPr>
          <p:cNvGrpSpPr/>
          <p:nvPr/>
        </p:nvGrpSpPr>
        <p:grpSpPr>
          <a:xfrm>
            <a:off x="1065256" y="537720"/>
            <a:ext cx="3953829" cy="540000"/>
            <a:chOff x="3222171" y="1706879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3222171" y="1706879"/>
              <a:ext cx="1080000" cy="180000"/>
            </a:xfrm>
            <a:prstGeom prst="rect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3222171" y="188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4302171" y="1706879"/>
              <a:ext cx="1800000" cy="54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096000" y="170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85E1D2-1637-3364-43C4-9177B055BD94}"/>
              </a:ext>
            </a:extLst>
          </p:cNvPr>
          <p:cNvGrpSpPr/>
          <p:nvPr/>
        </p:nvGrpSpPr>
        <p:grpSpPr>
          <a:xfrm>
            <a:off x="1065255" y="1077720"/>
            <a:ext cx="3953829" cy="540000"/>
            <a:chOff x="4119085" y="3159000"/>
            <a:chExt cx="3953829" cy="54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6F1AF71-95EC-0437-0EEB-D6B8633C7DB8}"/>
                </a:ext>
              </a:extLst>
            </p:cNvPr>
            <p:cNvSpPr/>
            <p:nvPr/>
          </p:nvSpPr>
          <p:spPr>
            <a:xfrm>
              <a:off x="4119085" y="3159000"/>
              <a:ext cx="1080000" cy="180000"/>
            </a:xfrm>
            <a:prstGeom prst="rect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1617A71D-B458-E10B-0B4E-0A6479877FEE}"/>
                </a:ext>
              </a:extLst>
            </p:cNvPr>
            <p:cNvSpPr/>
            <p:nvPr/>
          </p:nvSpPr>
          <p:spPr>
            <a:xfrm flipH="1" flipV="1">
              <a:off x="4119085" y="333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562F98E7-5D84-0D6C-456E-B27D1DF249F1}"/>
                </a:ext>
              </a:extLst>
            </p:cNvPr>
            <p:cNvSpPr/>
            <p:nvPr/>
          </p:nvSpPr>
          <p:spPr>
            <a:xfrm flipV="1">
              <a:off x="5199085" y="3159000"/>
              <a:ext cx="1800000" cy="54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DC5FE86E-ED7D-C423-8DCA-CB6868C6B384}"/>
                </a:ext>
              </a:extLst>
            </p:cNvPr>
            <p:cNvSpPr/>
            <p:nvPr/>
          </p:nvSpPr>
          <p:spPr>
            <a:xfrm flipH="1" flipV="1">
              <a:off x="6992914" y="315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18E326-E611-33A4-191D-496F18FABB57}"/>
              </a:ext>
            </a:extLst>
          </p:cNvPr>
          <p:cNvGrpSpPr/>
          <p:nvPr/>
        </p:nvGrpSpPr>
        <p:grpSpPr>
          <a:xfrm>
            <a:off x="1062170" y="1617720"/>
            <a:ext cx="3953829" cy="540000"/>
            <a:chOff x="1065256" y="2693161"/>
            <a:chExt cx="3953829" cy="540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CE1681-EA1C-D775-99AF-85698AA7CC7A}"/>
                </a:ext>
              </a:extLst>
            </p:cNvPr>
            <p:cNvSpPr/>
            <p:nvPr/>
          </p:nvSpPr>
          <p:spPr>
            <a:xfrm>
              <a:off x="1065256" y="2693161"/>
              <a:ext cx="1080000" cy="180000"/>
            </a:xfrm>
            <a:prstGeom prst="rect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24AA20EC-3EB9-EA17-B759-E29985C57F57}"/>
                </a:ext>
              </a:extLst>
            </p:cNvPr>
            <p:cNvSpPr/>
            <p:nvPr/>
          </p:nvSpPr>
          <p:spPr>
            <a:xfrm flipH="1" flipV="1">
              <a:off x="1065256" y="2873161"/>
              <a:ext cx="1080000" cy="36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7B94F8B5-6826-0EA6-1CA3-00DD47BF89CE}"/>
                </a:ext>
              </a:extLst>
            </p:cNvPr>
            <p:cNvSpPr/>
            <p:nvPr/>
          </p:nvSpPr>
          <p:spPr>
            <a:xfrm flipV="1">
              <a:off x="2145256" y="2693161"/>
              <a:ext cx="1800000" cy="54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A6187C60-EA6C-50C6-33AB-D8D8F2AABB68}"/>
                </a:ext>
              </a:extLst>
            </p:cNvPr>
            <p:cNvSpPr/>
            <p:nvPr/>
          </p:nvSpPr>
          <p:spPr>
            <a:xfrm flipH="1" flipV="1">
              <a:off x="3939085" y="2693161"/>
              <a:ext cx="1080000" cy="36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3B232D-236F-BB4C-4D9E-4AA556E8FA25}"/>
              </a:ext>
            </a:extLst>
          </p:cNvPr>
          <p:cNvGrpSpPr/>
          <p:nvPr/>
        </p:nvGrpSpPr>
        <p:grpSpPr>
          <a:xfrm>
            <a:off x="1065255" y="2157720"/>
            <a:ext cx="3953829" cy="540000"/>
            <a:chOff x="1059085" y="3617676"/>
            <a:chExt cx="3953829" cy="540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7DEC37-2C60-78F7-1B3C-7F5169BF2EE6}"/>
                </a:ext>
              </a:extLst>
            </p:cNvPr>
            <p:cNvSpPr/>
            <p:nvPr/>
          </p:nvSpPr>
          <p:spPr>
            <a:xfrm>
              <a:off x="1059085" y="3617676"/>
              <a:ext cx="1080000" cy="180000"/>
            </a:xfrm>
            <a:prstGeom prst="rect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74CEED94-D87A-B4E8-9E8F-C5DA0D852BB5}"/>
                </a:ext>
              </a:extLst>
            </p:cNvPr>
            <p:cNvSpPr/>
            <p:nvPr/>
          </p:nvSpPr>
          <p:spPr>
            <a:xfrm flipH="1" flipV="1">
              <a:off x="1059085" y="3797676"/>
              <a:ext cx="1080000" cy="36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369B592C-A6E5-EE0A-217C-FF39C4E01CAA}"/>
                </a:ext>
              </a:extLst>
            </p:cNvPr>
            <p:cNvSpPr/>
            <p:nvPr/>
          </p:nvSpPr>
          <p:spPr>
            <a:xfrm flipV="1">
              <a:off x="2139085" y="3617676"/>
              <a:ext cx="1800000" cy="54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38160CAE-6C1B-4FBB-81DB-A20575D83C53}"/>
                </a:ext>
              </a:extLst>
            </p:cNvPr>
            <p:cNvSpPr/>
            <p:nvPr/>
          </p:nvSpPr>
          <p:spPr>
            <a:xfrm flipH="1" flipV="1">
              <a:off x="3932914" y="3617676"/>
              <a:ext cx="1080000" cy="36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1F389F0-E7AD-2BC8-EA05-4E17D04DDF95}"/>
              </a:ext>
            </a:extLst>
          </p:cNvPr>
          <p:cNvGrpSpPr/>
          <p:nvPr/>
        </p:nvGrpSpPr>
        <p:grpSpPr>
          <a:xfrm>
            <a:off x="1062170" y="2697720"/>
            <a:ext cx="3953829" cy="540000"/>
            <a:chOff x="1065256" y="4542191"/>
            <a:chExt cx="3953829" cy="540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6E364E-CE97-B5DD-5D28-67F1E75BA7BB}"/>
                </a:ext>
              </a:extLst>
            </p:cNvPr>
            <p:cNvSpPr/>
            <p:nvPr/>
          </p:nvSpPr>
          <p:spPr>
            <a:xfrm>
              <a:off x="1065256" y="4542191"/>
              <a:ext cx="1080000" cy="180000"/>
            </a:xfrm>
            <a:prstGeom prst="rect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2B244FE5-DD66-D731-93CE-50D60DE72519}"/>
                </a:ext>
              </a:extLst>
            </p:cNvPr>
            <p:cNvSpPr/>
            <p:nvPr/>
          </p:nvSpPr>
          <p:spPr>
            <a:xfrm flipH="1" flipV="1">
              <a:off x="1065256" y="4722191"/>
              <a:ext cx="1080000" cy="36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493C69CE-D2E1-75C4-437A-5277BA5E3881}"/>
                </a:ext>
              </a:extLst>
            </p:cNvPr>
            <p:cNvSpPr/>
            <p:nvPr/>
          </p:nvSpPr>
          <p:spPr>
            <a:xfrm flipV="1">
              <a:off x="2145256" y="4542191"/>
              <a:ext cx="1800000" cy="54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A221ED7B-41D0-FA38-5F3F-B51785B4226D}"/>
                </a:ext>
              </a:extLst>
            </p:cNvPr>
            <p:cNvSpPr/>
            <p:nvPr/>
          </p:nvSpPr>
          <p:spPr>
            <a:xfrm flipH="1" flipV="1">
              <a:off x="3939085" y="4542191"/>
              <a:ext cx="1080000" cy="36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5850CFB-30CC-EF87-B8CF-F083EBE2749B}"/>
              </a:ext>
            </a:extLst>
          </p:cNvPr>
          <p:cNvGrpSpPr/>
          <p:nvPr/>
        </p:nvGrpSpPr>
        <p:grpSpPr>
          <a:xfrm>
            <a:off x="1065255" y="3237720"/>
            <a:ext cx="3953829" cy="540000"/>
            <a:chOff x="1059085" y="5556706"/>
            <a:chExt cx="3953829" cy="540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301415A-F694-A57A-4495-FBB58FE7775C}"/>
                </a:ext>
              </a:extLst>
            </p:cNvPr>
            <p:cNvSpPr/>
            <p:nvPr/>
          </p:nvSpPr>
          <p:spPr>
            <a:xfrm>
              <a:off x="1059085" y="5556706"/>
              <a:ext cx="1080000" cy="180000"/>
            </a:xfrm>
            <a:prstGeom prst="rect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716614B9-899E-D5C5-15F2-A0EDD887642B}"/>
                </a:ext>
              </a:extLst>
            </p:cNvPr>
            <p:cNvSpPr/>
            <p:nvPr/>
          </p:nvSpPr>
          <p:spPr>
            <a:xfrm flipH="1" flipV="1">
              <a:off x="1059085" y="5736706"/>
              <a:ext cx="1080000" cy="36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24FBEE81-ADAB-7548-A592-9DFE37DF79B6}"/>
                </a:ext>
              </a:extLst>
            </p:cNvPr>
            <p:cNvSpPr/>
            <p:nvPr/>
          </p:nvSpPr>
          <p:spPr>
            <a:xfrm flipV="1">
              <a:off x="2139085" y="5556706"/>
              <a:ext cx="1800000" cy="54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95F0FB5D-00A7-EE01-8FD3-F588C48C7676}"/>
                </a:ext>
              </a:extLst>
            </p:cNvPr>
            <p:cNvSpPr/>
            <p:nvPr/>
          </p:nvSpPr>
          <p:spPr>
            <a:xfrm flipH="1" flipV="1">
              <a:off x="3932914" y="5556706"/>
              <a:ext cx="1080000" cy="36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197C728-CE33-2D9C-B9C1-9C4A7DDEBE6D}"/>
              </a:ext>
            </a:extLst>
          </p:cNvPr>
          <p:cNvGrpSpPr/>
          <p:nvPr/>
        </p:nvGrpSpPr>
        <p:grpSpPr>
          <a:xfrm flipH="1" flipV="1">
            <a:off x="6533019" y="1527720"/>
            <a:ext cx="3953829" cy="540000"/>
            <a:chOff x="1065256" y="2693161"/>
            <a:chExt cx="3953829" cy="54000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B8155B0-2458-C54C-46BE-714BDE620648}"/>
                </a:ext>
              </a:extLst>
            </p:cNvPr>
            <p:cNvSpPr/>
            <p:nvPr/>
          </p:nvSpPr>
          <p:spPr>
            <a:xfrm>
              <a:off x="1065256" y="2693161"/>
              <a:ext cx="1080000" cy="180000"/>
            </a:xfrm>
            <a:prstGeom prst="rect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30F490FF-BE96-E792-3F88-D42A9F5BEC5B}"/>
                </a:ext>
              </a:extLst>
            </p:cNvPr>
            <p:cNvSpPr/>
            <p:nvPr/>
          </p:nvSpPr>
          <p:spPr>
            <a:xfrm flipH="1" flipV="1">
              <a:off x="1065256" y="2873161"/>
              <a:ext cx="1080000" cy="36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E960FFEA-B1EF-E5C0-AF32-2D347B9B8D5B}"/>
                </a:ext>
              </a:extLst>
            </p:cNvPr>
            <p:cNvSpPr/>
            <p:nvPr/>
          </p:nvSpPr>
          <p:spPr>
            <a:xfrm flipV="1">
              <a:off x="2145256" y="2693161"/>
              <a:ext cx="1800000" cy="54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FEA86B4B-5869-00F2-89DD-2D7F311D13BD}"/>
                </a:ext>
              </a:extLst>
            </p:cNvPr>
            <p:cNvSpPr/>
            <p:nvPr/>
          </p:nvSpPr>
          <p:spPr>
            <a:xfrm flipH="1" flipV="1">
              <a:off x="3939085" y="2693161"/>
              <a:ext cx="1080000" cy="36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8C9553-5708-E4D5-CF2A-0CD7CE5D34FE}"/>
              </a:ext>
            </a:extLst>
          </p:cNvPr>
          <p:cNvGrpSpPr/>
          <p:nvPr/>
        </p:nvGrpSpPr>
        <p:grpSpPr>
          <a:xfrm flipH="1" flipV="1">
            <a:off x="6536104" y="2067720"/>
            <a:ext cx="3953829" cy="540000"/>
            <a:chOff x="1059085" y="3617676"/>
            <a:chExt cx="3953829" cy="540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850637-3AF9-E1F9-EFCA-F04278C8565B}"/>
                </a:ext>
              </a:extLst>
            </p:cNvPr>
            <p:cNvSpPr/>
            <p:nvPr/>
          </p:nvSpPr>
          <p:spPr>
            <a:xfrm>
              <a:off x="1059085" y="3617676"/>
              <a:ext cx="1080000" cy="180000"/>
            </a:xfrm>
            <a:prstGeom prst="rect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A3CC5C97-4CAD-903A-1388-FE0B5DC2B1D7}"/>
                </a:ext>
              </a:extLst>
            </p:cNvPr>
            <p:cNvSpPr/>
            <p:nvPr/>
          </p:nvSpPr>
          <p:spPr>
            <a:xfrm flipH="1" flipV="1">
              <a:off x="1059085" y="3797676"/>
              <a:ext cx="1080000" cy="36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E4B784D4-AA7D-6889-54DA-DEF83CBB9898}"/>
                </a:ext>
              </a:extLst>
            </p:cNvPr>
            <p:cNvSpPr/>
            <p:nvPr/>
          </p:nvSpPr>
          <p:spPr>
            <a:xfrm flipV="1">
              <a:off x="2139085" y="3617676"/>
              <a:ext cx="1800000" cy="54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4C6BCE8F-FA27-D9AC-A9A2-60F706D72435}"/>
                </a:ext>
              </a:extLst>
            </p:cNvPr>
            <p:cNvSpPr/>
            <p:nvPr/>
          </p:nvSpPr>
          <p:spPr>
            <a:xfrm flipH="1" flipV="1">
              <a:off x="3932914" y="3617676"/>
              <a:ext cx="1080000" cy="36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60EF3C2-5F4D-47C2-72E5-EFF9485EF8D5}"/>
              </a:ext>
            </a:extLst>
          </p:cNvPr>
          <p:cNvGrpSpPr/>
          <p:nvPr/>
        </p:nvGrpSpPr>
        <p:grpSpPr>
          <a:xfrm flipH="1" flipV="1">
            <a:off x="6533019" y="2607720"/>
            <a:ext cx="3953829" cy="540000"/>
            <a:chOff x="1065256" y="4542191"/>
            <a:chExt cx="3953829" cy="540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78B36EC-68EC-1DC3-8B86-97DB620A6E44}"/>
                </a:ext>
              </a:extLst>
            </p:cNvPr>
            <p:cNvSpPr/>
            <p:nvPr/>
          </p:nvSpPr>
          <p:spPr>
            <a:xfrm>
              <a:off x="1065256" y="4542191"/>
              <a:ext cx="1080000" cy="180000"/>
            </a:xfrm>
            <a:prstGeom prst="rect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45694E70-476B-D995-4FAF-CB1B4BEEDBCF}"/>
                </a:ext>
              </a:extLst>
            </p:cNvPr>
            <p:cNvSpPr/>
            <p:nvPr/>
          </p:nvSpPr>
          <p:spPr>
            <a:xfrm flipH="1" flipV="1">
              <a:off x="1065256" y="4722191"/>
              <a:ext cx="1080000" cy="36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C518FD8B-AEFB-EC6B-344E-A6B8B8AC162C}"/>
                </a:ext>
              </a:extLst>
            </p:cNvPr>
            <p:cNvSpPr/>
            <p:nvPr/>
          </p:nvSpPr>
          <p:spPr>
            <a:xfrm flipV="1">
              <a:off x="2145256" y="4542191"/>
              <a:ext cx="1800000" cy="54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12363F01-0D48-9085-4D4E-F7923FC8AFA9}"/>
                </a:ext>
              </a:extLst>
            </p:cNvPr>
            <p:cNvSpPr/>
            <p:nvPr/>
          </p:nvSpPr>
          <p:spPr>
            <a:xfrm flipH="1" flipV="1">
              <a:off x="3939085" y="4542191"/>
              <a:ext cx="1080000" cy="36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CE65A91-ACC1-8DFC-544A-A192DF5B30F3}"/>
              </a:ext>
            </a:extLst>
          </p:cNvPr>
          <p:cNvGrpSpPr/>
          <p:nvPr/>
        </p:nvGrpSpPr>
        <p:grpSpPr>
          <a:xfrm flipH="1" flipV="1">
            <a:off x="6536104" y="3147720"/>
            <a:ext cx="3953829" cy="540000"/>
            <a:chOff x="1059085" y="5556706"/>
            <a:chExt cx="3953829" cy="540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6C37E77-7A7F-2E50-D5AB-88261645D48C}"/>
                </a:ext>
              </a:extLst>
            </p:cNvPr>
            <p:cNvSpPr/>
            <p:nvPr/>
          </p:nvSpPr>
          <p:spPr>
            <a:xfrm>
              <a:off x="1059085" y="5556706"/>
              <a:ext cx="1080000" cy="180000"/>
            </a:xfrm>
            <a:prstGeom prst="rect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F6577C21-4A60-7BB8-1A0D-57E7BE940EA2}"/>
                </a:ext>
              </a:extLst>
            </p:cNvPr>
            <p:cNvSpPr/>
            <p:nvPr/>
          </p:nvSpPr>
          <p:spPr>
            <a:xfrm flipH="1" flipV="1">
              <a:off x="1059085" y="5736706"/>
              <a:ext cx="1080000" cy="36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90686DC8-43D7-7C7A-60B1-F497E098F02B}"/>
                </a:ext>
              </a:extLst>
            </p:cNvPr>
            <p:cNvSpPr/>
            <p:nvPr/>
          </p:nvSpPr>
          <p:spPr>
            <a:xfrm flipV="1">
              <a:off x="2139085" y="5556706"/>
              <a:ext cx="1800000" cy="54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A542051F-7A7C-CFE2-A961-16609AFFDB9E}"/>
                </a:ext>
              </a:extLst>
            </p:cNvPr>
            <p:cNvSpPr/>
            <p:nvPr/>
          </p:nvSpPr>
          <p:spPr>
            <a:xfrm flipH="1" flipV="1">
              <a:off x="3932914" y="5556706"/>
              <a:ext cx="1080000" cy="36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380583-4815-BA67-167B-8FF08E82EFD1}"/>
              </a:ext>
            </a:extLst>
          </p:cNvPr>
          <p:cNvSpPr/>
          <p:nvPr/>
        </p:nvSpPr>
        <p:spPr>
          <a:xfrm>
            <a:off x="5015998" y="4915949"/>
            <a:ext cx="1080000" cy="1080000"/>
          </a:xfrm>
          <a:prstGeom prst="rect">
            <a:avLst/>
          </a:prstGeom>
          <a:solidFill>
            <a:srgbClr val="B4F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5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597913B-59AA-98E1-521D-995EF0D6B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7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ADDD30B-E66E-2DFB-0AE3-EEF16004E049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33EAEE4-9428-DAE9-32BD-0AA361A8380B}"/>
                </a:ext>
              </a:extLst>
            </p:cNvPr>
            <p:cNvSpPr/>
            <p:nvPr/>
          </p:nvSpPr>
          <p:spPr>
            <a:xfrm>
              <a:off x="3359020" y="653143"/>
              <a:ext cx="5533053" cy="5542384"/>
            </a:xfrm>
            <a:prstGeom prst="roundRect">
              <a:avLst>
                <a:gd name="adj" fmla="val 8667"/>
              </a:avLst>
            </a:prstGeom>
            <a:solidFill>
              <a:srgbClr val="FF65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62DA75-2FCC-C42C-4530-5E47326FF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29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33</Words>
  <Application>Microsoft Office PowerPoint</Application>
  <PresentationFormat>와이드스크린</PresentationFormat>
  <Paragraphs>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Bahnschrift Condensed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성한</dc:creator>
  <cp:lastModifiedBy>민 성한</cp:lastModifiedBy>
  <cp:revision>45</cp:revision>
  <dcterms:created xsi:type="dcterms:W3CDTF">2022-08-03T01:22:41Z</dcterms:created>
  <dcterms:modified xsi:type="dcterms:W3CDTF">2022-08-11T10:44:04Z</dcterms:modified>
</cp:coreProperties>
</file>