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B"/>
    <a:srgbClr val="93ADDD"/>
    <a:srgbClr val="77F586"/>
    <a:srgbClr val="FF6565"/>
    <a:srgbClr val="4298B4"/>
    <a:srgbClr val="5996B1"/>
    <a:srgbClr val="FFFF5D"/>
    <a:srgbClr val="FFC1C1"/>
    <a:srgbClr val="FFFFFF"/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64507-6E5F-3AC7-31F6-CF3C1567A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B7DE6-F302-41F0-172A-761B83D6A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3C3B1-6387-78D4-B677-EBDB574A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8A46E-FDF2-40EF-3C8E-013842A8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8D24C-457D-DBED-DD9A-6B2BB531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4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92BE0-3B81-CB49-878D-DB201DA5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0E87EA-6C1B-17ED-8D68-88F5DD4D7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3DF0B-DB42-3FF0-FF3C-FDE2B22F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861BC-D6B3-DA38-F391-0006FD41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75274-FDFD-71C1-3AD0-E5F2D222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6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45A2F2-0CAB-4E6E-8770-F7BD135EF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68590D-515B-51E5-B583-E9E3382EC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39216-26AD-C740-89B7-202F89B3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88C1F-04D6-C581-0A93-E182802A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F7EC1-607E-4C68-1C1B-0BF78709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5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07CED-41DB-3CFB-31B6-DD5449DE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2326C-B367-4D37-2761-F10BACCE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92BF0-5906-D2FE-C7B4-D115019A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9951A-9C1B-F4D3-F17E-942036B3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D57AD-59B5-7069-5396-5D34765E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9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48DD3-A9CF-A40B-FE93-CC7CEEFB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2F823-B003-71A6-0B29-E872E2F7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8EDFA-C3B5-783E-4E37-5DDA168D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B10DD-D9B6-2EA8-649E-B04C62A5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8A0F-98BB-7F5B-08BC-8144F7FC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8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461EA-D435-2629-F23A-AF42D151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F801A-0135-3354-0398-3CF18F371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24057-FA11-C030-C4DA-588D78D26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20086-A853-B068-1300-3BFB9C96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2FF66F-380F-0E87-F384-C2B4A282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652C8-870E-5DF4-734E-3D775232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50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E44DD-D22F-FDD6-417C-53B56D5A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AAD63C-F511-4E04-6DD3-931303AE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DEBD75-3BC8-FC4E-C62A-4CF7693FC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EA39BF-1081-FE4E-5E06-4C4520CBC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CC2C1-2B03-EFEC-BD53-36383D43B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5090FF-2E4A-D88C-264B-9874B276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7D47D5-86C9-3C66-9AC4-1B0B717E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49CC9-6392-25A3-05EF-51A2AC33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2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371C4-A2EE-1FDA-E3DD-5336DBDE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DF9FD3-635E-C5F3-B8C8-12C947B8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418039-037F-B62C-AC26-485F2AB8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E2A89-C6E4-0FB1-B4B4-CD3D0217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8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86901A-BBF8-0931-329B-29B017FA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048361-BB96-8E27-1D7A-77283EA2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9010DE-39BB-641B-523E-3ADDF062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6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B5971-A83C-A817-AFFD-735B6468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13860-85F9-1080-E751-78B6D754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3BD740-92C6-0220-8070-E22408D4F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0A57BF-6239-DA70-626A-E8F425C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63247B-86A5-9F52-5BDF-1885DD36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B0E84-9A6B-9015-9D6E-4B24B5B1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BF247-269C-B006-D84A-246833D4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339C6B-24FC-9152-F87E-1C2F72587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E02E1-CF87-2A00-8FE6-7FE0B914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47B4E-4CD4-CB44-48C7-9755A013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8874B-FE74-0310-9239-C7AA3855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BE755D-628E-8B52-0391-64A1DEF8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7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7B875D-1AE4-A1D8-E086-B34BCCAF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CC52F-674E-1522-0F6D-4BE995F9C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20868-93E2-822F-7E6C-2A6DFC12B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C8981-85F8-471E-DE80-8ED0B33C5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725BB-B128-8B37-096A-706D6A724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1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CAC8C2-B5C1-565E-34CF-5708AF689122}"/>
              </a:ext>
            </a:extLst>
          </p:cNvPr>
          <p:cNvGrpSpPr/>
          <p:nvPr/>
        </p:nvGrpSpPr>
        <p:grpSpPr>
          <a:xfrm>
            <a:off x="5196000" y="2529000"/>
            <a:ext cx="1800000" cy="1800000"/>
            <a:chOff x="5044778" y="2141503"/>
            <a:chExt cx="1800000" cy="1800000"/>
          </a:xfrm>
        </p:grpSpPr>
        <p:sp>
          <p:nvSpPr>
            <p:cNvPr id="4" name="순서도: 지연 3">
              <a:extLst>
                <a:ext uri="{FF2B5EF4-FFF2-40B4-BE49-F238E27FC236}">
                  <a16:creationId xmlns:a16="http://schemas.microsoft.com/office/drawing/2014/main" id="{5FB4393B-E68F-AB9D-EC2F-CA6E33268E0F}"/>
                </a:ext>
              </a:extLst>
            </p:cNvPr>
            <p:cNvSpPr/>
            <p:nvPr/>
          </p:nvSpPr>
          <p:spPr>
            <a:xfrm flipH="1">
              <a:off x="5044778" y="2141503"/>
              <a:ext cx="1800000" cy="1800000"/>
            </a:xfrm>
            <a:prstGeom prst="flowChartDelay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604A4A4-38C3-DE68-6F23-3A94CC287164}"/>
                </a:ext>
              </a:extLst>
            </p:cNvPr>
            <p:cNvGrpSpPr/>
            <p:nvPr/>
          </p:nvGrpSpPr>
          <p:grpSpPr>
            <a:xfrm rot="2700000">
              <a:off x="5494778" y="2591503"/>
              <a:ext cx="900000" cy="900000"/>
              <a:chOff x="5253177" y="2380552"/>
              <a:chExt cx="1420526" cy="142052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EB4BD2C-79FD-89AE-FB68-72E8A1A6C750}"/>
                  </a:ext>
                </a:extLst>
              </p:cNvPr>
              <p:cNvGrpSpPr/>
              <p:nvPr/>
            </p:nvGrpSpPr>
            <p:grpSpPr>
              <a:xfrm>
                <a:off x="5253177" y="3000815"/>
                <a:ext cx="1420526" cy="180000"/>
                <a:chOff x="5063440" y="5060497"/>
                <a:chExt cx="1420526" cy="180000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45956B98-71CD-2A7F-58CF-E62D2DB45336}"/>
                    </a:ext>
                  </a:extLst>
                </p:cNvPr>
                <p:cNvSpPr/>
                <p:nvPr/>
              </p:nvSpPr>
              <p:spPr>
                <a:xfrm>
                  <a:off x="5223966" y="5060497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순서도: 지연 8">
                  <a:extLst>
                    <a:ext uri="{FF2B5EF4-FFF2-40B4-BE49-F238E27FC236}">
                      <a16:creationId xmlns:a16="http://schemas.microsoft.com/office/drawing/2014/main" id="{07F587EE-3E0E-3A01-62C8-681D23606AEE}"/>
                    </a:ext>
                  </a:extLst>
                </p:cNvPr>
                <p:cNvSpPr/>
                <p:nvPr/>
              </p:nvSpPr>
              <p:spPr>
                <a:xfrm flipH="1">
                  <a:off x="5063440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순서도: 지연 9">
                  <a:extLst>
                    <a:ext uri="{FF2B5EF4-FFF2-40B4-BE49-F238E27FC236}">
                      <a16:creationId xmlns:a16="http://schemas.microsoft.com/office/drawing/2014/main" id="{6DD02A25-69C3-D78F-51C6-F47A2A3C3788}"/>
                    </a:ext>
                  </a:extLst>
                </p:cNvPr>
                <p:cNvSpPr/>
                <p:nvPr/>
              </p:nvSpPr>
              <p:spPr>
                <a:xfrm>
                  <a:off x="6303966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67370EA-1EAF-9FC6-D8B8-30F3150EA6EA}"/>
                  </a:ext>
                </a:extLst>
              </p:cNvPr>
              <p:cNvGrpSpPr/>
              <p:nvPr/>
            </p:nvGrpSpPr>
            <p:grpSpPr>
              <a:xfrm rot="16200000">
                <a:off x="5243440" y="3000815"/>
                <a:ext cx="1420526" cy="180000"/>
                <a:chOff x="5063440" y="5060497"/>
                <a:chExt cx="1420526" cy="180000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089B398-911F-D78A-EBF9-479C0EE9579A}"/>
                    </a:ext>
                  </a:extLst>
                </p:cNvPr>
                <p:cNvSpPr/>
                <p:nvPr/>
              </p:nvSpPr>
              <p:spPr>
                <a:xfrm>
                  <a:off x="5223966" y="5060497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순서도: 지연 13">
                  <a:extLst>
                    <a:ext uri="{FF2B5EF4-FFF2-40B4-BE49-F238E27FC236}">
                      <a16:creationId xmlns:a16="http://schemas.microsoft.com/office/drawing/2014/main" id="{1FEA18A3-5110-DC1C-9A80-09EAF0DA11A3}"/>
                    </a:ext>
                  </a:extLst>
                </p:cNvPr>
                <p:cNvSpPr/>
                <p:nvPr/>
              </p:nvSpPr>
              <p:spPr>
                <a:xfrm flipH="1">
                  <a:off x="5063440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순서도: 지연 14">
                  <a:extLst>
                    <a:ext uri="{FF2B5EF4-FFF2-40B4-BE49-F238E27FC236}">
                      <a16:creationId xmlns:a16="http://schemas.microsoft.com/office/drawing/2014/main" id="{B2429637-8B3D-DFCD-34AB-3B815850A89A}"/>
                    </a:ext>
                  </a:extLst>
                </p:cNvPr>
                <p:cNvSpPr/>
                <p:nvPr/>
              </p:nvSpPr>
              <p:spPr>
                <a:xfrm>
                  <a:off x="6303966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131013D-424F-FEF5-BBF1-EA02FC525D79}"/>
              </a:ext>
            </a:extLst>
          </p:cNvPr>
          <p:cNvSpPr txBox="1"/>
          <p:nvPr/>
        </p:nvSpPr>
        <p:spPr>
          <a:xfrm>
            <a:off x="5034651" y="1757133"/>
            <a:ext cx="212269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Dominence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8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51BA670A-2F71-F7C5-BAE0-6188C1600246}"/>
              </a:ext>
            </a:extLst>
          </p:cNvPr>
          <p:cNvGrpSpPr/>
          <p:nvPr/>
        </p:nvGrpSpPr>
        <p:grpSpPr>
          <a:xfrm>
            <a:off x="2136000" y="1265876"/>
            <a:ext cx="7920000" cy="3960000"/>
            <a:chOff x="2136000" y="1265876"/>
            <a:chExt cx="7920000" cy="396312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A3B6A26-5443-F689-A042-2EC9C0066BAC}"/>
                </a:ext>
              </a:extLst>
            </p:cNvPr>
            <p:cNvGrpSpPr/>
            <p:nvPr/>
          </p:nvGrpSpPr>
          <p:grpSpPr>
            <a:xfrm>
              <a:off x="4296000" y="1265876"/>
              <a:ext cx="3600000" cy="3963124"/>
              <a:chOff x="4296000" y="1265876"/>
              <a:chExt cx="3600000" cy="3963124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F5EBAD99-FF08-DB06-086A-AAF6897DA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6000" y="1629000"/>
                <a:ext cx="3600000" cy="3600000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5538747-7BDD-27C1-86FD-3E70D08257C4}"/>
                  </a:ext>
                </a:extLst>
              </p:cNvPr>
              <p:cNvSpPr/>
              <p:nvPr/>
            </p:nvSpPr>
            <p:spPr>
              <a:xfrm>
                <a:off x="5556000" y="1265876"/>
                <a:ext cx="1080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5B49D55-C007-98E2-8E76-C9E026748FDE}"/>
                </a:ext>
              </a:extLst>
            </p:cNvPr>
            <p:cNvSpPr/>
            <p:nvPr/>
          </p:nvSpPr>
          <p:spPr>
            <a:xfrm>
              <a:off x="2136000" y="1625876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FF6565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Dominance</a:t>
              </a:r>
            </a:p>
            <a:p>
              <a:pPr algn="ctr"/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(</a:t>
              </a:r>
              <a:r>
                <a:rPr lang="ko-KR" altLang="en-US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주도형</a:t>
              </a:r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FF656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7681379-2838-F2E0-E472-2C4284CC06D7}"/>
                </a:ext>
              </a:extLst>
            </p:cNvPr>
            <p:cNvSpPr/>
            <p:nvPr/>
          </p:nvSpPr>
          <p:spPr>
            <a:xfrm>
              <a:off x="7896000" y="4509000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77F58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Conscientiousness</a:t>
              </a:r>
            </a:p>
            <a:p>
              <a:pPr algn="ctr"/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ko-KR" altLang="en-US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신중형</a:t>
              </a:r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77F58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527936-EBDB-DA4A-E70C-558F9A76B7EB}"/>
                </a:ext>
              </a:extLst>
            </p:cNvPr>
            <p:cNvSpPr/>
            <p:nvPr/>
          </p:nvSpPr>
          <p:spPr>
            <a:xfrm>
              <a:off x="2136000" y="4509000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93ADD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Steadiness</a:t>
              </a:r>
            </a:p>
            <a:p>
              <a:pPr algn="ctr"/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(</a:t>
              </a:r>
              <a:r>
                <a:rPr lang="ko-KR" altLang="en-US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안정형</a:t>
              </a:r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93ADD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DC82A2-6D76-7FC2-C58A-D0822ACCB373}"/>
                </a:ext>
              </a:extLst>
            </p:cNvPr>
            <p:cNvSpPr/>
            <p:nvPr/>
          </p:nvSpPr>
          <p:spPr>
            <a:xfrm>
              <a:off x="7896000" y="1625876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FFC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Influence</a:t>
              </a:r>
            </a:p>
            <a:p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</a:t>
              </a:r>
              <a:r>
                <a:rPr lang="ko-KR" alt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사교형</a:t>
              </a:r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11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15EF958-800B-2DD2-694A-719FF85A0F80}"/>
              </a:ext>
            </a:extLst>
          </p:cNvPr>
          <p:cNvGrpSpPr/>
          <p:nvPr/>
        </p:nvGrpSpPr>
        <p:grpSpPr>
          <a:xfrm>
            <a:off x="4119085" y="3159000"/>
            <a:ext cx="3953829" cy="540000"/>
            <a:chOff x="3222171" y="1706879"/>
            <a:chExt cx="3953829" cy="540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4213A2-80E4-1BEB-5814-DD72022B996A}"/>
                </a:ext>
              </a:extLst>
            </p:cNvPr>
            <p:cNvSpPr/>
            <p:nvPr/>
          </p:nvSpPr>
          <p:spPr>
            <a:xfrm>
              <a:off x="3222171" y="1706879"/>
              <a:ext cx="1080000" cy="180000"/>
            </a:xfrm>
            <a:prstGeom prst="rect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AEFF04EA-5A0D-359F-D017-F182AB175947}"/>
                </a:ext>
              </a:extLst>
            </p:cNvPr>
            <p:cNvSpPr/>
            <p:nvPr/>
          </p:nvSpPr>
          <p:spPr>
            <a:xfrm flipH="1" flipV="1">
              <a:off x="3222171" y="1886879"/>
              <a:ext cx="1080000" cy="36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55613B94-F7B3-EFEC-1437-C3331EEDEB6F}"/>
                </a:ext>
              </a:extLst>
            </p:cNvPr>
            <p:cNvSpPr/>
            <p:nvPr/>
          </p:nvSpPr>
          <p:spPr>
            <a:xfrm flipV="1">
              <a:off x="4302171" y="1706879"/>
              <a:ext cx="1800000" cy="54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79B6E5CF-6DCC-6E1C-436F-6A98B70ECAB2}"/>
                </a:ext>
              </a:extLst>
            </p:cNvPr>
            <p:cNvSpPr/>
            <p:nvPr/>
          </p:nvSpPr>
          <p:spPr>
            <a:xfrm flipH="1" flipV="1">
              <a:off x="6096000" y="1706879"/>
              <a:ext cx="1080000" cy="36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215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9BF7BB-A1A3-AC25-54FB-9DEC5D2B2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066" y="2635066"/>
            <a:ext cx="1587868" cy="158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2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22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성한</dc:creator>
  <cp:lastModifiedBy>민 성한</cp:lastModifiedBy>
  <cp:revision>13</cp:revision>
  <dcterms:created xsi:type="dcterms:W3CDTF">2022-08-03T01:22:41Z</dcterms:created>
  <dcterms:modified xsi:type="dcterms:W3CDTF">2022-08-04T10:26:58Z</dcterms:modified>
</cp:coreProperties>
</file>