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EDE"/>
    <a:srgbClr val="F2F9F2"/>
    <a:srgbClr val="FF6565"/>
    <a:srgbClr val="77F586"/>
    <a:srgbClr val="33A474"/>
    <a:srgbClr val="FFFFAB"/>
    <a:srgbClr val="93ADDD"/>
    <a:srgbClr val="4298B4"/>
    <a:srgbClr val="5996B1"/>
    <a:srgbClr val="FF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64507-6E5F-3AC7-31F6-CF3C156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7DE6-F302-41F0-172A-761B83D6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3C3B1-6387-78D4-B677-EBDB574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A46E-FDF2-40EF-3C8E-013842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8D24C-457D-DBED-DD9A-6B2BB531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2BE0-3B81-CB49-878D-DB201DA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E87EA-6C1B-17ED-8D68-88F5DD4D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DF0B-DB42-3FF0-FF3C-FDE2B22F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861BC-D6B3-DA38-F391-0006FD4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75274-FDFD-71C1-3AD0-E5F2D22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5A2F2-0CAB-4E6E-8770-F7BD135E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8590D-515B-51E5-B583-E9E3382E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39216-26AD-C740-89B7-202F89B3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8C1F-04D6-C581-0A93-E182802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7EC1-607E-4C68-1C1B-0BF7870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7CED-41DB-3CFB-31B6-DD5449D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326C-B367-4D37-2761-F10BACCE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92BF0-5906-D2FE-C7B4-D115019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951A-9C1B-F4D3-F17E-942036B3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7AD-59B5-7069-5396-5D34765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48DD3-A9CF-A40B-FE93-CC7CEEF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2F823-B003-71A6-0B29-E872E2F7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EDFA-C3B5-783E-4E37-5DDA168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10DD-D9B6-2EA8-649E-B04C62A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8A0F-98BB-7F5B-08BC-8144F7F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1EA-D435-2629-F23A-AF42D15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F801A-0135-3354-0398-3CF18F371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24057-FA11-C030-C4DA-588D78D2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20086-A853-B068-1300-3BFB9C9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FF66F-380F-0E87-F384-C2B4A282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652C8-870E-5DF4-734E-3D77523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4DD-D22F-FDD6-417C-53B56D5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AD63C-F511-4E04-6DD3-931303AE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EBD75-3BC8-FC4E-C62A-4CF7693F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39BF-1081-FE4E-5E06-4C4520CB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CC2C1-2B03-EFEC-BD53-36383D43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090FF-2E4A-D88C-264B-9874B27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D47D5-86C9-3C66-9AC4-1B0B717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49CC9-6392-25A3-05EF-51A2AC33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71C4-A2EE-1FDA-E3DD-5336DBDE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F9FD3-635E-C5F3-B8C8-12C947B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18039-037F-B62C-AC26-485F2AB8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E2A89-C6E4-0FB1-B4B4-CD3D021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6901A-BBF8-0931-329B-29B017F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48361-BB96-8E27-1D7A-77283EA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10DE-39BB-641B-523E-3ADDF06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5971-A83C-A817-AFFD-735B6468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13860-85F9-1080-E751-78B6D75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BD740-92C6-0220-8070-E22408D4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A57BF-6239-DA70-626A-E8F425C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3247B-86A5-9F52-5BDF-1885DD3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0E84-9A6B-9015-9D6E-4B24B5B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F247-269C-B006-D84A-246833D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339C6B-24FC-9152-F87E-1C2F7258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02E1-CF87-2A00-8FE6-7FE0B914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47B4E-4CD4-CB44-48C7-9755A01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8874B-FE74-0310-9239-C7AA385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E755D-628E-8B52-0391-64A1DEF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B875D-1AE4-A1D8-E086-B34BCCAF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CC52F-674E-1522-0F6D-4BE995F9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20868-93E2-822F-7E6C-2A6DFC12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9166-E523-47B8-A70B-56CC3122A1F0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C8981-85F8-471E-DE80-8ED0B33C5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725BB-B128-8B37-096A-706D6A72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CAC8C2-B5C1-565E-34CF-5708AF689122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044778" y="2141503"/>
            <a:chExt cx="1800000" cy="1800000"/>
          </a:xfrm>
        </p:grpSpPr>
        <p:sp>
          <p:nvSpPr>
            <p:cNvPr id="4" name="순서도: 지연 3">
              <a:extLst>
                <a:ext uri="{FF2B5EF4-FFF2-40B4-BE49-F238E27FC236}">
                  <a16:creationId xmlns:a16="http://schemas.microsoft.com/office/drawing/2014/main" id="{5FB4393B-E68F-AB9D-EC2F-CA6E33268E0F}"/>
                </a:ext>
              </a:extLst>
            </p:cNvPr>
            <p:cNvSpPr/>
            <p:nvPr/>
          </p:nvSpPr>
          <p:spPr>
            <a:xfrm flipH="1">
              <a:off x="5044778" y="2141503"/>
              <a:ext cx="1800000" cy="1800000"/>
            </a:xfrm>
            <a:prstGeom prst="flowChartDelay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04A4A4-38C3-DE68-6F23-3A94CC287164}"/>
                </a:ext>
              </a:extLst>
            </p:cNvPr>
            <p:cNvGrpSpPr/>
            <p:nvPr/>
          </p:nvGrpSpPr>
          <p:grpSpPr>
            <a:xfrm rot="2700000">
              <a:off x="5494778" y="2591503"/>
              <a:ext cx="900000" cy="900000"/>
              <a:chOff x="5253177" y="2380552"/>
              <a:chExt cx="1420526" cy="142052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EB4BD2C-79FD-89AE-FB68-72E8A1A6C750}"/>
                  </a:ext>
                </a:extLst>
              </p:cNvPr>
              <p:cNvGrpSpPr/>
              <p:nvPr/>
            </p:nvGrpSpPr>
            <p:grpSpPr>
              <a:xfrm>
                <a:off x="5253177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5956B98-71CD-2A7F-58CF-E62D2DB45336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순서도: 지연 8">
                  <a:extLst>
                    <a:ext uri="{FF2B5EF4-FFF2-40B4-BE49-F238E27FC236}">
                      <a16:creationId xmlns:a16="http://schemas.microsoft.com/office/drawing/2014/main" id="{07F587EE-3E0E-3A01-62C8-681D23606AEE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지연 9">
                  <a:extLst>
                    <a:ext uri="{FF2B5EF4-FFF2-40B4-BE49-F238E27FC236}">
                      <a16:creationId xmlns:a16="http://schemas.microsoft.com/office/drawing/2014/main" id="{6DD02A25-69C3-D78F-51C6-F47A2A3C3788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67370EA-1EAF-9FC6-D8B8-30F3150EA6EA}"/>
                  </a:ext>
                </a:extLst>
              </p:cNvPr>
              <p:cNvGrpSpPr/>
              <p:nvPr/>
            </p:nvGrpSpPr>
            <p:grpSpPr>
              <a:xfrm rot="16200000">
                <a:off x="5243440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089B398-911F-D78A-EBF9-479C0EE9579A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순서도: 지연 13">
                  <a:extLst>
                    <a:ext uri="{FF2B5EF4-FFF2-40B4-BE49-F238E27FC236}">
                      <a16:creationId xmlns:a16="http://schemas.microsoft.com/office/drawing/2014/main" id="{1FEA18A3-5110-DC1C-9A80-09EAF0DA11A3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순서도: 지연 14">
                  <a:extLst>
                    <a:ext uri="{FF2B5EF4-FFF2-40B4-BE49-F238E27FC236}">
                      <a16:creationId xmlns:a16="http://schemas.microsoft.com/office/drawing/2014/main" id="{B2429637-8B3D-DFCD-34AB-3B815850A89A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31013D-424F-FEF5-BBF1-EA02FC525D79}"/>
              </a:ext>
            </a:extLst>
          </p:cNvPr>
          <p:cNvSpPr txBox="1"/>
          <p:nvPr/>
        </p:nvSpPr>
        <p:spPr>
          <a:xfrm>
            <a:off x="5034651" y="1757133"/>
            <a:ext cx="212269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Dominence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BA670A-2F71-F7C5-BAE0-6188C1600246}"/>
              </a:ext>
            </a:extLst>
          </p:cNvPr>
          <p:cNvGrpSpPr/>
          <p:nvPr/>
        </p:nvGrpSpPr>
        <p:grpSpPr>
          <a:xfrm>
            <a:off x="2136000" y="1265876"/>
            <a:ext cx="7920000" cy="3960000"/>
            <a:chOff x="2136000" y="1265876"/>
            <a:chExt cx="7920000" cy="39631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3B6A26-5443-F689-A042-2EC9C0066BAC}"/>
                </a:ext>
              </a:extLst>
            </p:cNvPr>
            <p:cNvGrpSpPr/>
            <p:nvPr/>
          </p:nvGrpSpPr>
          <p:grpSpPr>
            <a:xfrm>
              <a:off x="4296000" y="1265876"/>
              <a:ext cx="3600000" cy="3963124"/>
              <a:chOff x="4296000" y="1265876"/>
              <a:chExt cx="3600000" cy="396312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5EBAD99-FF08-DB06-086A-AAF6897DA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6000" y="1629000"/>
                <a:ext cx="3600000" cy="360000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5538747-7BDD-27C1-86FD-3E70D08257C4}"/>
                  </a:ext>
                </a:extLst>
              </p:cNvPr>
              <p:cNvSpPr/>
              <p:nvPr/>
            </p:nvSpPr>
            <p:spPr>
              <a:xfrm>
                <a:off x="5556000" y="1265876"/>
                <a:ext cx="108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5B49D55-C007-98E2-8E76-C9E026748FDE}"/>
                </a:ext>
              </a:extLst>
            </p:cNvPr>
            <p:cNvSpPr/>
            <p:nvPr/>
          </p:nvSpPr>
          <p:spPr>
            <a:xfrm>
              <a:off x="213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656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Dominance</a:t>
              </a:r>
            </a:p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주도형</a:t>
              </a:r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FF656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681379-2838-F2E0-E472-2C4284CC06D7}"/>
                </a:ext>
              </a:extLst>
            </p:cNvPr>
            <p:cNvSpPr/>
            <p:nvPr/>
          </p:nvSpPr>
          <p:spPr>
            <a:xfrm>
              <a:off x="789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77F58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Conscientiousness</a:t>
              </a:r>
            </a:p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신중형</a:t>
              </a:r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77F58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527936-EBDB-DA4A-E70C-558F9A76B7EB}"/>
                </a:ext>
              </a:extLst>
            </p:cNvPr>
            <p:cNvSpPr/>
            <p:nvPr/>
          </p:nvSpPr>
          <p:spPr>
            <a:xfrm>
              <a:off x="213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93ADD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Steadiness</a:t>
              </a:r>
            </a:p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안정형</a:t>
              </a:r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93ADD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DC82A2-6D76-7FC2-C58A-D0822ACCB373}"/>
                </a:ext>
              </a:extLst>
            </p:cNvPr>
            <p:cNvSpPr/>
            <p:nvPr/>
          </p:nvSpPr>
          <p:spPr>
            <a:xfrm>
              <a:off x="789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C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</a:t>
              </a:r>
            </a:p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ko-KR" alt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사교형</a:t>
              </a:r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1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5EF958-800B-2DD2-694A-719FF85A0F80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3222171" y="1706879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3222171" y="1706879"/>
              <a:ext cx="1080000" cy="180000"/>
            </a:xfrm>
            <a:prstGeom prst="rect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3222171" y="188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4302171" y="1706879"/>
              <a:ext cx="1800000" cy="54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096000" y="170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15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6B06CED-8974-F029-C89C-1C0AD88893C7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4119085" y="3159000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4119085" y="3159000"/>
              <a:ext cx="1080000" cy="180000"/>
            </a:xfrm>
            <a:prstGeom prst="rect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4119085" y="333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5199085" y="3159000"/>
              <a:ext cx="1800000" cy="54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992914" y="315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1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597913B-59AA-98E1-521D-995EF0D6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ADDD30B-E66E-2DFB-0AE3-EEF16004E049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33EAEE4-9428-DAE9-32BD-0AA361A8380B}"/>
                </a:ext>
              </a:extLst>
            </p:cNvPr>
            <p:cNvSpPr/>
            <p:nvPr/>
          </p:nvSpPr>
          <p:spPr>
            <a:xfrm>
              <a:off x="3359020" y="653143"/>
              <a:ext cx="5533053" cy="5542384"/>
            </a:xfrm>
            <a:prstGeom prst="roundRect">
              <a:avLst>
                <a:gd name="adj" fmla="val 8667"/>
              </a:avLst>
            </a:prstGeom>
            <a:solidFill>
              <a:srgbClr val="FF65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62DA75-2FCC-C42C-4530-5E47326F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29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0FEEE6-14D9-6D92-051A-47C632FCBD58}"/>
              </a:ext>
            </a:extLst>
          </p:cNvPr>
          <p:cNvSpPr/>
          <p:nvPr/>
        </p:nvSpPr>
        <p:spPr>
          <a:xfrm>
            <a:off x="4631094" y="2687215"/>
            <a:ext cx="1464906" cy="1483567"/>
          </a:xfrm>
          <a:prstGeom prst="rect">
            <a:avLst/>
          </a:prstGeom>
          <a:solidFill>
            <a:srgbClr val="F2F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15DEB8-8505-1640-E923-19E982D8A4F7}"/>
              </a:ext>
            </a:extLst>
          </p:cNvPr>
          <p:cNvSpPr/>
          <p:nvPr/>
        </p:nvSpPr>
        <p:spPr>
          <a:xfrm>
            <a:off x="6096000" y="2687216"/>
            <a:ext cx="1464906" cy="1483567"/>
          </a:xfrm>
          <a:prstGeom prst="rect">
            <a:avLst/>
          </a:prstGeom>
          <a:solidFill>
            <a:srgbClr val="F2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2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22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성한</dc:creator>
  <cp:lastModifiedBy>민 성한</cp:lastModifiedBy>
  <cp:revision>21</cp:revision>
  <dcterms:created xsi:type="dcterms:W3CDTF">2022-08-03T01:22:41Z</dcterms:created>
  <dcterms:modified xsi:type="dcterms:W3CDTF">2022-08-05T05:13:58Z</dcterms:modified>
</cp:coreProperties>
</file>