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B5AD"/>
    <a:srgbClr val="4B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9CA51-B510-7CF0-A811-9C6C6D3F0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9BCA9-E6DA-D331-7825-EFC239B2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585A4-3641-2D32-2F20-B660DF36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B903C-595C-FCFC-54C4-3A7D09D6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78CF3-5CA7-A9BD-E508-5C0E0A2F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8E66-D7FC-E5C6-7704-F78D6E54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C317A-4E07-05FB-70AB-E232F8C3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FB83C-51D4-2D59-5F9E-C4059A52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C0162-9CDA-95D3-9A0A-7546C7A5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8AE35-A2EB-1B05-84F9-E1A64BDB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5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2A4A03-7ADB-6086-D391-7C041E849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C091B-0B83-E8F2-9996-E946A89E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311B5-D07E-31EA-5D76-7ECC5A06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220F6-CBEC-76E1-EF0D-2FAE8A2F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9D0CC-EF80-76D2-04F4-BEBE2668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9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48A7-662E-781F-4A22-4BA7816A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B38D2-BC77-C8D0-E75C-482694B7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3B4E9-3FF7-6878-69C2-7B522FED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5AF01-E02F-AAE2-1C3C-508C493F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6E956-3AD4-475A-331E-879CE40F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1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8C6-5038-6E5A-6CA0-610C2DC3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C56EA-D86F-DD76-B633-2852672B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0C693-53C7-CB3C-A8BA-B5EE8DDA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025C0-BFEF-C9DE-EBA8-70CD4F04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9F10C-44BC-2F18-F1BA-40D40AE4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5D58B-DAA9-AA68-89E0-18C893AD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8C56F-F8F3-FA1D-81B9-B60835AEA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699A6F-2496-9ECF-9B45-D5AE61C3E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D2C8C-E263-0D03-56B0-5221DA86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B37CD-6A4A-0A52-9F2C-1B1A6414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964CB-3A63-12D6-0D55-167BED1A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4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D5019-5113-AA6C-BDE8-54AC629F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2E4FE-2182-6F73-4521-CCAAC4EC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79B8D-04EC-774B-D6BF-D29009B6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41F85-31B4-5EFE-E1C9-1C8FA26D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480-371B-638B-3987-C9B0DE9C6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BE52E-9341-3245-42CA-5A4A9BE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AF5EE1-0ABF-F918-EC14-28804F6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65DC2-FBB6-3D6D-AE74-BCB56CC5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77079-58C3-4A6D-54D5-71E87D6D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104593-F36C-2DF2-4D62-C6DBB73E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193243-70DC-621E-E198-3AB98F36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1567E-8633-8FDC-B167-9EF029B0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8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712C59-F106-F91D-7991-EBE198CF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BA1D0-77B0-1F4E-4D45-5C514A96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C8DAD-9986-8274-4CA2-A4F6F7AB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3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7338E-D807-4458-2C36-1201AD9F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19BC7-1366-E2B7-3309-39C3D361B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785C43-10CE-B6BF-5CBD-721F64CA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873C-B80D-F677-19A1-4D5E3EB6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1F28D-503A-047E-160A-135DF446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88CCC-0800-4F33-2617-8D5C9C5A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5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030DD-FF51-6538-FECF-E2D7925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12765-38EE-7DEF-AFE4-61D83D9F3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CAC5B-D680-7683-52FB-480BCD743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D4782-25CC-BCA2-85B9-F21C6947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8C818-E034-1510-79D0-966F5416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C65B3-CAA9-AD1D-D403-FFE51B05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6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F352F2-F359-2D1C-39B9-10800331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E78A7-B95B-135B-0636-E90D9E4F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62236-E6F6-1934-F071-17FDDCC1B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FF9F-3C12-4D85-A3BE-0F7A2D19DB9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768A1-8AC4-A5A0-7D92-CD364A7F0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486A8-C78F-5D1C-E9BD-95834012D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2344-FE14-4EA1-9F22-1D277557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9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B5BBA5-C418-0499-2222-52F8614B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261495"/>
            <a:ext cx="8526065" cy="6335009"/>
          </a:xfrm>
          <a:prstGeom prst="rect">
            <a:avLst/>
          </a:prstGeom>
          <a:ln>
            <a:solidFill>
              <a:srgbClr val="5FB5AD"/>
            </a:solidFill>
          </a:ln>
        </p:spPr>
      </p:pic>
    </p:spTree>
    <p:extLst>
      <p:ext uri="{BB962C8B-B14F-4D97-AF65-F5344CB8AC3E}">
        <p14:creationId xmlns:p14="http://schemas.microsoft.com/office/powerpoint/2010/main" val="34973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4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2</cp:revision>
  <dcterms:created xsi:type="dcterms:W3CDTF">2022-09-18T05:44:41Z</dcterms:created>
  <dcterms:modified xsi:type="dcterms:W3CDTF">2022-09-18T06:17:10Z</dcterms:modified>
</cp:coreProperties>
</file>