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9CE12-CC77-4F0C-A235-5CACA58D1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33B835-2B44-4CFD-823E-AD8F5B2E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1C071-E677-48C4-A46E-5F70B1AA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467BD-3FC4-4503-9952-34E79D9F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0358E-0C0A-42A2-BA5C-D72E8FD3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96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D91B0-8DC0-43E4-987E-79E39894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1A4C75-B4E0-431A-8F50-3A6765131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3EAEE-82BC-4498-8B69-B0873B8E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36981-15EF-437D-B101-7DC24CE5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8E27A2-F515-4DE7-8BA6-B1F7DDD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3196F6-910B-4A3C-B7F4-3E9CD104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6587AB-171F-4588-B495-96FE49A0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2F537-8ED9-4202-9F6B-D34B5FC3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28C20-6776-469C-B6C6-D9A7038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2B15E-6696-4E5F-A857-EA29D814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0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C72B5-9858-41F7-AF09-7B98B4FF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CC9DBF-EBFC-4735-8CD5-FCA40F7BF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8ADD-2F90-4573-BB7E-5EFFD935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D8266-009A-44B2-A5D7-4AA596F7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66119-97F8-4B44-B94C-D672247F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02FA4-0D86-46C7-9DC3-E5CD230F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1FEE54-4B85-42AA-BC4F-3597E6A67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4FFE0-F204-4673-85C5-2351189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1E766-EF25-4D8E-8581-5706B900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74A436-7A01-4D75-8180-A1857280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31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1550C-64B9-418A-AC47-3418848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5D6A5-EA54-400D-8F66-03B9A6E7A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2C90D9-9713-44AC-8876-8F3BF918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B274BB-3146-4718-B460-4F492100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FEFA66-0103-4C8D-8532-C67DAAF2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A011C6-47BA-49EE-B08F-9432F9F5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08461-4DAC-418E-993D-1527C367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B0685-28FF-4078-B72B-E6101FD1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F91C2-06F0-4CD1-BF51-E6CA48A2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EAAA6A-27CE-41DA-9089-0CE79505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3FB6E3-F3CD-4F09-A92B-E47D0158A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3DC5E1-6692-4A39-98B9-73B5C6D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89623D-CC04-40AB-8EDA-53309457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4F3B3A-0136-4151-9CF9-297BCD1F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91393-05A9-43E7-A77C-98D0AF4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820F5FE-E6A2-4795-A5AA-89BB678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69262A-421C-43A3-81EA-B55A0FE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20D046-CB0A-424B-8CF3-9A573D74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5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026685-6014-4EEF-BAAA-97C072FE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7CA7C8-48AE-4F62-BB6B-10B0126B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CA1F2-5CAB-47B1-9C80-E26CF7A8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61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A9185-54E4-43F6-82BB-03CFB677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3A78F-8FC3-44BB-8F32-D06D1E9C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63470-6F4E-4753-B215-F4A7BCAA0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ED83B-0149-4CFE-9F1D-B7BFD6B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D18F7-F8F7-46EB-9F6A-1C811DA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8C1B5B-CB69-4E50-B5C1-D54D7A9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9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EBFF5-7A2A-4926-ADF5-8E2EEF6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C1304C-3BD1-402B-82A9-8853E227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3F71FE-C7E5-4176-AA04-E99AE3BD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2BDFB0-7946-4A17-8464-1E6117A9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BB515-CCE8-4BE5-9F2F-C2EE0B5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9A481-0782-44EB-8DA8-1DF6A435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3789A7-8AA4-467A-A770-2451DA35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D977E-788A-4E8F-B05C-721189AB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713170-2089-46DC-A9FB-F56B7CC9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764-EA28-4DCC-9963-BF2329325035}" type="datetimeFigureOut">
              <a:rPr kumimoji="1" lang="ja-JP" altLang="en-US" smtClean="0"/>
              <a:t>2019/9/1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599B0-7AFB-4AD8-BDD8-507B592EF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10A52-F2FE-494A-9524-4E245EB9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6571-2AE6-4880-8131-7FD13D37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1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8964B-5344-4D10-B9DC-7556DD08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3d line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865EDAF-E906-4740-93F4-80EAD4293EFC}"/>
              </a:ext>
            </a:extLst>
          </p:cNvPr>
          <p:cNvCxnSpPr/>
          <p:nvPr/>
        </p:nvCxnSpPr>
        <p:spPr>
          <a:xfrm flipV="1">
            <a:off x="1093509" y="2554664"/>
            <a:ext cx="7004116" cy="3157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EFBFA252-C5B6-42BF-A12F-02E5CC647B79}"/>
              </a:ext>
            </a:extLst>
          </p:cNvPr>
          <p:cNvSpPr/>
          <p:nvPr/>
        </p:nvSpPr>
        <p:spPr>
          <a:xfrm>
            <a:off x="1805232" y="5132895"/>
            <a:ext cx="311085" cy="3110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B4DB45-AD4C-4B03-89A8-4076DF566756}"/>
                  </a:ext>
                </a:extLst>
              </p:cNvPr>
              <p:cNvSpPr txBox="1"/>
              <p:nvPr/>
            </p:nvSpPr>
            <p:spPr>
              <a:xfrm>
                <a:off x="1870877" y="5569975"/>
                <a:ext cx="179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1B4DB45-AD4C-4B03-89A8-4076DF566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77" y="5569975"/>
                <a:ext cx="179793" cy="276999"/>
              </a:xfrm>
              <a:prstGeom prst="rect">
                <a:avLst/>
              </a:prstGeom>
              <a:blipFill>
                <a:blip r:embed="rId2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E039BC5-7E14-425E-9439-9C5EC86A142A}"/>
                  </a:ext>
                </a:extLst>
              </p:cNvPr>
              <p:cNvSpPr txBox="1"/>
              <p:nvPr/>
            </p:nvSpPr>
            <p:spPr>
              <a:xfrm>
                <a:off x="2893685" y="5166981"/>
                <a:ext cx="206082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E039BC5-7E14-425E-9439-9C5EC86A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85" y="5166981"/>
                <a:ext cx="206082" cy="317972"/>
              </a:xfrm>
              <a:prstGeom prst="rect">
                <a:avLst/>
              </a:prstGeom>
              <a:blipFill>
                <a:blip r:embed="rId3"/>
                <a:stretch>
                  <a:fillRect l="-27273" t="-44231" r="-106061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8734E64-C81C-4316-963A-2A98091B8915}"/>
              </a:ext>
            </a:extLst>
          </p:cNvPr>
          <p:cNvCxnSpPr/>
          <p:nvPr/>
        </p:nvCxnSpPr>
        <p:spPr>
          <a:xfrm flipV="1">
            <a:off x="2389351" y="4909719"/>
            <a:ext cx="1008668" cy="44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AB41C7-8CE1-48E3-BC21-1B6AE86FF7F6}"/>
                  </a:ext>
                </a:extLst>
              </p:cNvPr>
              <p:cNvSpPr txBox="1"/>
              <p:nvPr/>
            </p:nvSpPr>
            <p:spPr>
              <a:xfrm>
                <a:off x="8182122" y="2301233"/>
                <a:ext cx="7218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DAB41C7-8CE1-48E3-BC21-1B6AE86F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22" y="2301233"/>
                <a:ext cx="721864" cy="369332"/>
              </a:xfrm>
              <a:prstGeom prst="rect">
                <a:avLst/>
              </a:prstGeom>
              <a:blipFill>
                <a:blip r:embed="rId4"/>
                <a:stretch>
                  <a:fillRect l="-7563" t="-1639" r="-13445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941A347-8687-4630-AD49-697123CD0DC3}"/>
              </a:ext>
            </a:extLst>
          </p:cNvPr>
          <p:cNvCxnSpPr>
            <a:cxnSpLocks/>
          </p:cNvCxnSpPr>
          <p:nvPr/>
        </p:nvCxnSpPr>
        <p:spPr>
          <a:xfrm flipH="1" flipV="1">
            <a:off x="5797485" y="2769123"/>
            <a:ext cx="298515" cy="6598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E378867-974A-4B31-8898-24F9DBA066C9}"/>
              </a:ext>
            </a:extLst>
          </p:cNvPr>
          <p:cNvCxnSpPr>
            <a:cxnSpLocks/>
          </p:cNvCxnSpPr>
          <p:nvPr/>
        </p:nvCxnSpPr>
        <p:spPr>
          <a:xfrm flipH="1" flipV="1">
            <a:off x="1643404" y="4607350"/>
            <a:ext cx="298515" cy="6598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D150C8-5DEE-4037-AD4B-358989B6653D}"/>
              </a:ext>
            </a:extLst>
          </p:cNvPr>
          <p:cNvCxnSpPr>
            <a:cxnSpLocks/>
          </p:cNvCxnSpPr>
          <p:nvPr/>
        </p:nvCxnSpPr>
        <p:spPr>
          <a:xfrm flipV="1">
            <a:off x="1786380" y="3079028"/>
            <a:ext cx="4160362" cy="1875802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9A810BE-DC7F-46D1-81CF-E40B665F73A6}"/>
                  </a:ext>
                </a:extLst>
              </p:cNvPr>
              <p:cNvSpPr txBox="1"/>
              <p:nvPr/>
            </p:nvSpPr>
            <p:spPr>
              <a:xfrm>
                <a:off x="3489368" y="3739930"/>
                <a:ext cx="3222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9A810BE-DC7F-46D1-81CF-E40B665F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68" y="3739930"/>
                <a:ext cx="322203" cy="276999"/>
              </a:xfrm>
              <a:prstGeom prst="rect">
                <a:avLst/>
              </a:prstGeom>
              <a:blipFill>
                <a:blip r:embed="rId5"/>
                <a:stretch>
                  <a:fillRect l="-15094" r="-1509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>
            <a:extLst>
              <a:ext uri="{FF2B5EF4-FFF2-40B4-BE49-F238E27FC236}">
                <a16:creationId xmlns:a16="http://schemas.microsoft.com/office/drawing/2014/main" id="{FE97F1AE-9E4D-457F-AA44-D7B5F49EEB45}"/>
              </a:ext>
            </a:extLst>
          </p:cNvPr>
          <p:cNvSpPr/>
          <p:nvPr/>
        </p:nvSpPr>
        <p:spPr>
          <a:xfrm>
            <a:off x="5934175" y="3332374"/>
            <a:ext cx="311085" cy="31108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556BA20-8D43-48E4-B9BA-455743A679C8}"/>
                  </a:ext>
                </a:extLst>
              </p:cNvPr>
              <p:cNvSpPr txBox="1"/>
              <p:nvPr/>
            </p:nvSpPr>
            <p:spPr>
              <a:xfrm>
                <a:off x="6089717" y="3682346"/>
                <a:ext cx="882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556BA20-8D43-48E4-B9BA-455743A6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17" y="3682346"/>
                <a:ext cx="882742" cy="369332"/>
              </a:xfrm>
              <a:prstGeom prst="rect">
                <a:avLst/>
              </a:prstGeom>
              <a:blipFill>
                <a:blip r:embed="rId6"/>
                <a:stretch>
                  <a:fillRect l="-6897" t="-1639" r="-11034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21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3d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Akio (田中 昭雄)</dc:creator>
  <cp:lastModifiedBy>Tanaka Akio (田中 昭雄)</cp:lastModifiedBy>
  <cp:revision>3</cp:revision>
  <dcterms:created xsi:type="dcterms:W3CDTF">2019-09-01T02:35:55Z</dcterms:created>
  <dcterms:modified xsi:type="dcterms:W3CDTF">2019-09-01T02:39:27Z</dcterms:modified>
</cp:coreProperties>
</file>