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5899"/>
  </p:normalViewPr>
  <p:slideViewPr>
    <p:cSldViewPr snapToGrid="0" snapToObjects="1">
      <p:cViewPr varScale="1">
        <p:scale>
          <a:sx n="50" d="100"/>
          <a:sy n="50" d="100"/>
        </p:scale>
        <p:origin x="2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AI</a:t>
            </a:r>
            <a:r>
              <a:rPr kumimoji="1" lang="ko-KR" altLang="en-US" dirty="0"/>
              <a:t>로 </a:t>
            </a:r>
            <a:r>
              <a:rPr kumimoji="1" lang="en-US" altLang="ko-KR" dirty="0" err="1"/>
              <a:t>aing</a:t>
            </a:r>
            <a:r>
              <a:rPr kumimoji="1" lang="en-US" altLang="ko-KR" dirty="0"/>
              <a:t> </a:t>
            </a:r>
            <a:r>
              <a:rPr kumimoji="1" lang="ko-KR" altLang="en-US" dirty="0"/>
              <a:t>팀의 </a:t>
            </a:r>
            <a:r>
              <a:rPr kumimoji="1" lang="ko-KR" altLang="en-US" dirty="0" err="1"/>
              <a:t>심민우입니다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저희가 만든 서비스인 </a:t>
            </a:r>
            <a:r>
              <a:rPr kumimoji="1" lang="ko-KR" altLang="en-US" dirty="0" err="1"/>
              <a:t>에이아이로그</a:t>
            </a:r>
            <a:r>
              <a:rPr kumimoji="1" lang="ko-KR" altLang="en-US" dirty="0"/>
              <a:t> 에 대해 발표하겠습니다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92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누구나 한번쯤은 회의나 강의중에 잠시 </a:t>
            </a:r>
            <a:r>
              <a:rPr kumimoji="1" lang="ko-KR" altLang="en-US" dirty="0" err="1"/>
              <a:t>멍때린</a:t>
            </a:r>
            <a:r>
              <a:rPr kumimoji="1" lang="ko-KR" altLang="en-US" dirty="0"/>
              <a:t> 경험이 있고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이로 인해 컨텍스트를 놓쳐 고생한 경험이 있을 겁니다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저희 서비스는 음성 대화를 실시간으로 보여주고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요약해주는 서비스를 만들었습니다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821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사용자는 웹에서 </a:t>
            </a:r>
            <a:r>
              <a:rPr kumimoji="1" lang="ko-KR" altLang="en-US" dirty="0" err="1"/>
              <a:t>녹음파일</a:t>
            </a:r>
            <a:r>
              <a:rPr kumimoji="1" lang="ko-KR" altLang="en-US" dirty="0"/>
              <a:t> 업로드나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녹음을 하게 되고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 err="1"/>
              <a:t>백엔드는</a:t>
            </a:r>
            <a:r>
              <a:rPr kumimoji="1" lang="ko-KR" altLang="en-US" dirty="0"/>
              <a:t> 이 음성 데이터를 </a:t>
            </a:r>
            <a:r>
              <a:rPr kumimoji="1" lang="en-US" altLang="ko-KR" dirty="0" err="1"/>
              <a:t>Clova</a:t>
            </a:r>
            <a:r>
              <a:rPr kumimoji="1" lang="en-US" altLang="ko-KR" dirty="0"/>
              <a:t> Speech Recognition </a:t>
            </a:r>
            <a:r>
              <a:rPr kumimoji="1" lang="ko-KR" altLang="en-US" dirty="0"/>
              <a:t>을 통해 텍스트로 변환합니다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변환된 테스트 결과를 요약 스크립트를 이용해 </a:t>
            </a:r>
            <a:r>
              <a:rPr kumimoji="1" lang="ko-KR" altLang="en-US" dirty="0" err="1"/>
              <a:t>요약을하고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이 결과를 사용자의 이메일로 보내줍니다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93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사용한 기술은 </a:t>
            </a:r>
            <a:r>
              <a:rPr kumimoji="1" lang="ko-KR" altLang="en-US" dirty="0" err="1"/>
              <a:t>스프링부트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제이쿼리</a:t>
            </a:r>
            <a:r>
              <a:rPr kumimoji="1" lang="ko-KR" altLang="en-US" dirty="0"/>
              <a:t> 등이고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클로바</a:t>
            </a:r>
            <a:r>
              <a:rPr kumimoji="1" lang="ko-KR" altLang="en-US" dirty="0"/>
              <a:t> </a:t>
            </a:r>
            <a:r>
              <a:rPr kumimoji="1" lang="en-US" altLang="ko-KR" dirty="0"/>
              <a:t>STT </a:t>
            </a:r>
            <a:r>
              <a:rPr kumimoji="1" lang="en-US" altLang="ko-KR" dirty="0" err="1"/>
              <a:t>api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22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96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간단하게 시연하며 설명을 드리겠습니다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먼저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음성 대화를 실시간으로 보여주는 기능입니다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대화에 참여한 사용자들은 음성 대화를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이를 실시간으로 화면을 통해 대화 기록을 보여줍니다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대화 시연</a:t>
            </a:r>
            <a:r>
              <a:rPr kumimoji="1" lang="en-US" altLang="ko-KR" dirty="0"/>
              <a:t>)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다음으로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강의나 발표를 요약하는 기능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요약이 의미가 있으려면 대화가 꽤 길어야 하는데 시간 관계상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미리 녹음한 파일을 업로드 하여 시연하겠습니다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파일 업로드를 하면 서버에서는 </a:t>
            </a:r>
            <a:r>
              <a:rPr kumimoji="1" lang="en-US" altLang="ko-KR" dirty="0" err="1"/>
              <a:t>stt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요약 처리를 하고 사용자의 이메일로 전송해줍니다</a:t>
            </a:r>
            <a:r>
              <a:rPr kumimoji="1" lang="en-US" altLang="ko-KR" dirty="0"/>
              <a:t>.</a:t>
            </a:r>
          </a:p>
          <a:p>
            <a:br>
              <a:rPr kumimoji="1" lang="en-US" altLang="ko-KR" dirty="0"/>
            </a:br>
            <a:r>
              <a:rPr kumimoji="1" lang="ko-KR" altLang="en-US" dirty="0"/>
              <a:t>가장 중요했던 점이 요약된 문서의 신뢰도였는데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시간이 촉박하여 직접 구현하기보다 사용할 수 있는 라이브러리를 조사하고 적용을 하였는데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원하는 만큼의 결과가 나오지 않아 아쉬웠습니다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95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혹시 질문</a:t>
            </a:r>
            <a:r>
              <a:rPr kumimoji="1" lang="en-US" altLang="ko-KR" dirty="0"/>
              <a:t>~!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0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부제 2"/>
          <p:cNvSpPr txBox="1"/>
          <p:nvPr/>
        </p:nvSpPr>
        <p:spPr>
          <a:xfrm>
            <a:off x="4536320" y="7373359"/>
            <a:ext cx="3289995" cy="55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502412">
              <a:lnSpc>
                <a:spcPct val="81000"/>
              </a:lnSpc>
              <a:spcBef>
                <a:spcPts val="1200"/>
              </a:spcBef>
              <a:defRPr sz="1720"/>
            </a:pPr>
            <a:r>
              <a:rPr dirty="0" err="1"/>
              <a:t>팀원</a:t>
            </a:r>
            <a:r>
              <a:rPr dirty="0"/>
              <a:t>:  </a:t>
            </a:r>
            <a:r>
              <a:rPr dirty="0" err="1"/>
              <a:t>최지영</a:t>
            </a:r>
            <a:r>
              <a:rPr dirty="0"/>
              <a:t>, </a:t>
            </a:r>
            <a:r>
              <a:rPr dirty="0" err="1"/>
              <a:t>심민우</a:t>
            </a:r>
            <a:r>
              <a:rPr dirty="0"/>
              <a:t>, </a:t>
            </a:r>
            <a:r>
              <a:rPr dirty="0" err="1"/>
              <a:t>류화림</a:t>
            </a:r>
            <a:endParaRPr dirty="0"/>
          </a:p>
        </p:txBody>
      </p:sp>
      <p:sp>
        <p:nvSpPr>
          <p:cNvPr id="120" name="부제 2"/>
          <p:cNvSpPr txBox="1"/>
          <p:nvPr/>
        </p:nvSpPr>
        <p:spPr>
          <a:xfrm>
            <a:off x="4536321" y="6759610"/>
            <a:ext cx="328999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/>
            </a:lvl1pPr>
          </a:lstStyle>
          <a:p>
            <a:r>
              <a:rPr dirty="0" err="1"/>
              <a:t>팀명</a:t>
            </a:r>
            <a:r>
              <a:rPr dirty="0"/>
              <a:t>: </a:t>
            </a:r>
            <a:r>
              <a:rPr dirty="0" err="1"/>
              <a:t>AI로</a:t>
            </a:r>
            <a:r>
              <a:rPr dirty="0"/>
              <a:t> </a:t>
            </a:r>
            <a:r>
              <a:rPr lang="en-US" dirty="0" err="1"/>
              <a:t>A</a:t>
            </a:r>
            <a:r>
              <a:rPr dirty="0" err="1"/>
              <a:t>ing</a:t>
            </a:r>
            <a:r>
              <a:rPr dirty="0"/>
              <a:t> </a:t>
            </a:r>
          </a:p>
        </p:txBody>
      </p:sp>
      <p:pic>
        <p:nvPicPr>
          <p:cNvPr id="121" name="스크린샷 2020-02-14 오후 1.37.04.png" descr="스크린샷 2020-02-14 오후 1.37.04.png"/>
          <p:cNvPicPr>
            <a:picLocks noChangeAspect="1"/>
          </p:cNvPicPr>
          <p:nvPr/>
        </p:nvPicPr>
        <p:blipFill>
          <a:blip r:embed="rId3">
            <a:extLst/>
          </a:blip>
          <a:srcRect l="18929" t="28562" r="18303" b="54030"/>
          <a:stretch>
            <a:fillRect/>
          </a:stretch>
        </p:blipFill>
        <p:spPr>
          <a:xfrm>
            <a:off x="4832826" y="3807777"/>
            <a:ext cx="2499837" cy="1228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부제 2"/>
          <p:cNvSpPr txBox="1"/>
          <p:nvPr/>
        </p:nvSpPr>
        <p:spPr>
          <a:xfrm>
            <a:off x="747962" y="2682397"/>
            <a:ext cx="11201918" cy="4141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spcBef>
                <a:spcPts val="3200"/>
              </a:spcBef>
              <a:defRPr sz="2800" b="0"/>
            </a:pPr>
            <a:r>
              <a:rPr dirty="0" err="1"/>
              <a:t>회의나</a:t>
            </a:r>
            <a:r>
              <a:rPr dirty="0"/>
              <a:t> </a:t>
            </a:r>
            <a:r>
              <a:rPr dirty="0" err="1"/>
              <a:t>중요한</a:t>
            </a:r>
            <a:r>
              <a:rPr dirty="0"/>
              <a:t> </a:t>
            </a:r>
            <a:r>
              <a:rPr dirty="0" err="1"/>
              <a:t>대화를</a:t>
            </a:r>
            <a:r>
              <a:rPr dirty="0"/>
              <a:t> </a:t>
            </a:r>
            <a:r>
              <a:rPr dirty="0" err="1"/>
              <a:t>녹음하여</a:t>
            </a:r>
            <a:r>
              <a:rPr dirty="0"/>
              <a:t> </a:t>
            </a:r>
            <a:r>
              <a:rPr dirty="0" err="1"/>
              <a:t>요약해주는</a:t>
            </a:r>
            <a:r>
              <a:rPr dirty="0"/>
              <a:t> </a:t>
            </a:r>
            <a:r>
              <a:rPr dirty="0" err="1"/>
              <a:t>서비스입니다</a:t>
            </a:r>
            <a:r>
              <a:rPr dirty="0"/>
              <a:t>.</a:t>
            </a:r>
            <a:endParaRPr sz="3400" dirty="0"/>
          </a:p>
          <a:p>
            <a:pPr algn="l">
              <a:spcBef>
                <a:spcPts val="3200"/>
              </a:spcBef>
              <a:defRPr sz="2800" b="0"/>
            </a:pPr>
            <a:r>
              <a:rPr dirty="0" err="1"/>
              <a:t>회의</a:t>
            </a:r>
            <a:r>
              <a:rPr dirty="0"/>
              <a:t> </a:t>
            </a:r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기록</a:t>
            </a:r>
            <a:r>
              <a:rPr dirty="0"/>
              <a:t>, </a:t>
            </a:r>
            <a:r>
              <a:rPr dirty="0" err="1"/>
              <a:t>요약</a:t>
            </a:r>
            <a:r>
              <a:rPr dirty="0"/>
              <a:t>, email </a:t>
            </a:r>
            <a:r>
              <a:rPr dirty="0" err="1"/>
              <a:t>로</a:t>
            </a:r>
            <a:r>
              <a:rPr dirty="0"/>
              <a:t> </a:t>
            </a:r>
            <a:r>
              <a:rPr dirty="0" err="1"/>
              <a:t>전송해주는</a:t>
            </a:r>
            <a:r>
              <a:rPr dirty="0"/>
              <a:t> </a:t>
            </a:r>
            <a:r>
              <a:rPr dirty="0" err="1"/>
              <a:t>기능을</a:t>
            </a:r>
            <a:r>
              <a:rPr dirty="0"/>
              <a:t> </a:t>
            </a:r>
            <a:r>
              <a:rPr dirty="0" err="1"/>
              <a:t>제공합니다</a:t>
            </a:r>
            <a:r>
              <a:rPr dirty="0"/>
              <a:t>.</a:t>
            </a:r>
          </a:p>
        </p:txBody>
      </p:sp>
      <p:sp>
        <p:nvSpPr>
          <p:cNvPr id="124" name="부제 2"/>
          <p:cNvSpPr txBox="1"/>
          <p:nvPr/>
        </p:nvSpPr>
        <p:spPr>
          <a:xfrm>
            <a:off x="3584618" y="729044"/>
            <a:ext cx="5835564" cy="1502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서비스 개요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EB"/>
          <p:cNvSpPr/>
          <p:nvPr/>
        </p:nvSpPr>
        <p:spPr>
          <a:xfrm>
            <a:off x="1474490" y="2222916"/>
            <a:ext cx="1652833" cy="1652833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WEB</a:t>
            </a:r>
          </a:p>
        </p:txBody>
      </p:sp>
      <p:sp>
        <p:nvSpPr>
          <p:cNvPr id="127" name="Back-end…"/>
          <p:cNvSpPr/>
          <p:nvPr/>
        </p:nvSpPr>
        <p:spPr>
          <a:xfrm>
            <a:off x="5422983" y="2222916"/>
            <a:ext cx="1652833" cy="1652833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Back-end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Server</a:t>
            </a:r>
          </a:p>
        </p:txBody>
      </p:sp>
      <p:sp>
        <p:nvSpPr>
          <p:cNvPr id="128" name="Papago API…"/>
          <p:cNvSpPr/>
          <p:nvPr/>
        </p:nvSpPr>
        <p:spPr>
          <a:xfrm>
            <a:off x="9931108" y="2039005"/>
            <a:ext cx="2153817" cy="2020654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  <a:alpha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 err="1"/>
              <a:t>Clova</a:t>
            </a:r>
            <a:r>
              <a:rPr dirty="0"/>
              <a:t> Speech Recognition</a:t>
            </a:r>
            <a:br>
              <a:rPr lang="en-US" altLang="ko-KR" dirty="0"/>
            </a:br>
            <a:r>
              <a:rPr lang="en" altLang="ko-KR" sz="2000" b="0" dirty="0">
                <a:sym typeface="Helvetica Neue Medium"/>
              </a:rPr>
              <a:t>API</a:t>
            </a:r>
            <a:endParaRPr dirty="0"/>
          </a:p>
        </p:txBody>
      </p:sp>
      <p:sp>
        <p:nvSpPr>
          <p:cNvPr id="129" name="E-mail"/>
          <p:cNvSpPr/>
          <p:nvPr/>
        </p:nvSpPr>
        <p:spPr>
          <a:xfrm>
            <a:off x="1474490" y="6906926"/>
            <a:ext cx="1652833" cy="1652833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E-mail</a:t>
            </a:r>
          </a:p>
        </p:txBody>
      </p:sp>
      <p:sp>
        <p:nvSpPr>
          <p:cNvPr id="130" name="Summarization Script"/>
          <p:cNvSpPr/>
          <p:nvPr/>
        </p:nvSpPr>
        <p:spPr>
          <a:xfrm>
            <a:off x="5135817" y="6894849"/>
            <a:ext cx="2227165" cy="1652833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Summarization Script</a:t>
            </a:r>
          </a:p>
        </p:txBody>
      </p:sp>
      <p:sp>
        <p:nvSpPr>
          <p:cNvPr id="131" name="선"/>
          <p:cNvSpPr/>
          <p:nvPr/>
        </p:nvSpPr>
        <p:spPr>
          <a:xfrm>
            <a:off x="7125087" y="3049332"/>
            <a:ext cx="27567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선"/>
          <p:cNvSpPr/>
          <p:nvPr/>
        </p:nvSpPr>
        <p:spPr>
          <a:xfrm>
            <a:off x="3195636" y="3049332"/>
            <a:ext cx="215903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Send record file"/>
          <p:cNvSpPr txBox="1"/>
          <p:nvPr/>
        </p:nvSpPr>
        <p:spPr>
          <a:xfrm>
            <a:off x="3324177" y="2577408"/>
            <a:ext cx="1901953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Send record file</a:t>
            </a:r>
          </a:p>
        </p:txBody>
      </p:sp>
      <p:sp>
        <p:nvSpPr>
          <p:cNvPr id="134" name="Call Papago STT api"/>
          <p:cNvSpPr txBox="1"/>
          <p:nvPr/>
        </p:nvSpPr>
        <p:spPr>
          <a:xfrm>
            <a:off x="7381536" y="2571868"/>
            <a:ext cx="222016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rPr dirty="0"/>
              <a:t>Call </a:t>
            </a:r>
            <a:r>
              <a:rPr lang="en-US" dirty="0" err="1"/>
              <a:t>Clova</a:t>
            </a:r>
            <a:r>
              <a:rPr dirty="0"/>
              <a:t> STT </a:t>
            </a:r>
            <a:r>
              <a:rPr dirty="0" err="1"/>
              <a:t>api</a:t>
            </a:r>
            <a:endParaRPr dirty="0"/>
          </a:p>
        </p:txBody>
      </p:sp>
      <p:sp>
        <p:nvSpPr>
          <p:cNvPr id="135" name="선"/>
          <p:cNvSpPr/>
          <p:nvPr/>
        </p:nvSpPr>
        <p:spPr>
          <a:xfrm flipH="1">
            <a:off x="2309322" y="3534943"/>
            <a:ext cx="3047541" cy="3327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Send…"/>
          <p:cNvSpPr txBox="1"/>
          <p:nvPr/>
        </p:nvSpPr>
        <p:spPr>
          <a:xfrm>
            <a:off x="1810399" y="4690114"/>
            <a:ext cx="1502157" cy="1008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/>
            </a:pPr>
            <a:r>
              <a:t>Send </a:t>
            </a:r>
          </a:p>
          <a:p>
            <a:pPr>
              <a:defRPr sz="2000" b="0"/>
            </a:pPr>
            <a:r>
              <a:t>summarized</a:t>
            </a:r>
          </a:p>
          <a:p>
            <a:pPr>
              <a:defRPr sz="2000" b="0"/>
            </a:pPr>
            <a:r>
              <a:t>document</a:t>
            </a:r>
          </a:p>
        </p:txBody>
      </p:sp>
      <p:sp>
        <p:nvSpPr>
          <p:cNvPr id="137" name="시스템 구조도"/>
          <p:cNvSpPr txBox="1"/>
          <p:nvPr/>
        </p:nvSpPr>
        <p:spPr>
          <a:xfrm>
            <a:off x="560719" y="546013"/>
            <a:ext cx="4280917" cy="1082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시스템 구조도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용기술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사용기술</a:t>
            </a:r>
          </a:p>
        </p:txBody>
      </p:sp>
      <p:sp>
        <p:nvSpPr>
          <p:cNvPr id="140" name="Spring boo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Spring boot</a:t>
            </a:r>
          </a:p>
          <a:p>
            <a:r>
              <a:t>Python</a:t>
            </a:r>
          </a:p>
          <a:p>
            <a:r>
              <a:t>Jquery</a:t>
            </a:r>
          </a:p>
          <a:p>
            <a:r>
              <a:t>Clova Speech Recognition REST API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스크린샷 2020-02-14 오후 2.11.33.png" descr="스크린샷 2020-02-14 오후 2.11.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8224" y="1946368"/>
            <a:ext cx="3683001" cy="65659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pic>
        <p:nvPicPr>
          <p:cNvPr id="143" name="스크린샷 2020-02-14 오후 2.12.12.png" descr="스크린샷 2020-02-14 오후 2.12.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44883" y="1920968"/>
            <a:ext cx="3733801" cy="66167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sp>
        <p:nvSpPr>
          <p:cNvPr id="144" name="첫 화면"/>
          <p:cNvSpPr txBox="1"/>
          <p:nvPr/>
        </p:nvSpPr>
        <p:spPr>
          <a:xfrm>
            <a:off x="1734729" y="908065"/>
            <a:ext cx="989991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첫 화면</a:t>
            </a:r>
          </a:p>
        </p:txBody>
      </p:sp>
      <p:sp>
        <p:nvSpPr>
          <p:cNvPr id="145" name="녹음 후 파일 전송 화면"/>
          <p:cNvSpPr txBox="1"/>
          <p:nvPr/>
        </p:nvSpPr>
        <p:spPr>
          <a:xfrm>
            <a:off x="5298730" y="908065"/>
            <a:ext cx="2826107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녹음 후 파일 전송 화면</a:t>
            </a:r>
          </a:p>
        </p:txBody>
      </p:sp>
      <p:sp>
        <p:nvSpPr>
          <p:cNvPr id="146" name="실시간 음성대화 화면"/>
          <p:cNvSpPr txBox="1"/>
          <p:nvPr/>
        </p:nvSpPr>
        <p:spPr>
          <a:xfrm>
            <a:off x="9331353" y="908065"/>
            <a:ext cx="2656638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실시간 음성대화 화면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040A07D-14E7-394B-A98C-D679B0ED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3924300"/>
            <a:ext cx="10464800" cy="1422400"/>
          </a:xfrm>
        </p:spPr>
        <p:txBody>
          <a:bodyPr/>
          <a:lstStyle/>
          <a:p>
            <a:r>
              <a:rPr kumimoji="1"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2438903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040A07D-14E7-394B-A98C-D679B0ED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3924300"/>
            <a:ext cx="10464800" cy="1422400"/>
          </a:xfrm>
        </p:spPr>
        <p:txBody>
          <a:bodyPr/>
          <a:lstStyle/>
          <a:p>
            <a:r>
              <a:rPr kumimoji="1" lang="en-US" altLang="ko-KR" dirty="0"/>
              <a:t>Q &amp; 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2176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286</Words>
  <Application>Microsoft Macintosh PowerPoint</Application>
  <PresentationFormat>사용자 지정</PresentationFormat>
  <Paragraphs>47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White</vt:lpstr>
      <vt:lpstr>PowerPoint 프레젠테이션</vt:lpstr>
      <vt:lpstr>PowerPoint 프레젠테이션</vt:lpstr>
      <vt:lpstr>PowerPoint 프레젠테이션</vt:lpstr>
      <vt:lpstr>사용기술</vt:lpstr>
      <vt:lpstr>PowerPoint 프레젠테이션</vt:lpstr>
      <vt:lpstr>시연</vt:lpstr>
      <vt:lpstr>Q &amp; 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Office 사용자</cp:lastModifiedBy>
  <cp:revision>11</cp:revision>
  <dcterms:modified xsi:type="dcterms:W3CDTF">2020-02-14T07:11:56Z</dcterms:modified>
</cp:coreProperties>
</file>