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A29A85"/>
      </a:buClr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A29A85"/>
      </a:buClr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A29A85"/>
      </a:buClr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A29A85"/>
      </a:buClr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A29A85"/>
      </a:buClr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A29A85"/>
      </a:buClr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A29A85"/>
      </a:buClr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A29A85"/>
      </a:buClr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A29A85"/>
      </a:buClr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7C7C7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CDEE0"/>
              </a:solidFill>
              <a:prstDash val="solid"/>
              <a:miter lim="400000"/>
            </a:ln>
          </a:top>
          <a:bottom>
            <a:ln w="12700" cap="flat">
              <a:solidFill>
                <a:srgbClr val="DCDEE0"/>
              </a:solidFill>
              <a:prstDash val="solid"/>
              <a:miter lim="400000"/>
            </a:ln>
          </a:bottom>
          <a:insideH>
            <a:ln w="12700" cap="flat">
              <a:solidFill>
                <a:srgbClr val="DCDEE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DCDEE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A1A6"/>
              </a:solidFill>
              <a:prstDash val="solid"/>
              <a:miter lim="400000"/>
            </a:ln>
          </a:top>
          <a:bottom>
            <a:ln w="12700" cap="flat">
              <a:solidFill>
                <a:srgbClr val="A2A1A6"/>
              </a:solidFill>
              <a:prstDash val="solid"/>
              <a:miter lim="400000"/>
            </a:ln>
          </a:bottom>
          <a:insideH>
            <a:ln w="12700" cap="flat">
              <a:solidFill>
                <a:srgbClr val="A2A1A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7C7C7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18181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6AAA9">
              <a:alpha val="11000"/>
            </a:srgbClr>
          </a:solidFill>
        </a:fill>
      </a:tcStyle>
    </a:band2H>
    <a:firstCo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A6AAA9"/>
              </a:solidFill>
              <a:custDash>
                <a:ds d="100000" sp="200000"/>
              </a:custDash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-2410"/>
              <a:lumOff val="-16942"/>
              <a:alpha val="60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rnd">
              <a:solidFill>
                <a:srgbClr val="A6AAA9"/>
              </a:solidFill>
              <a:custDash>
                <a:ds d="100000" sp="200000"/>
              </a:custDash>
              <a:miter lim="400000"/>
            </a:ln>
          </a:bottom>
          <a:insideH>
            <a:ln w="12700" cap="flat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-2410"/>
              <a:lumOff val="-16942"/>
              <a:alpha val="50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6AAA9">
              <a:alpha val="25000"/>
            </a:srgbClr>
          </a:solidFill>
        </a:fill>
      </a:tcStyle>
    </a:band2H>
    <a:firstCo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1875"/>
              <a:lumOff val="16453"/>
              <a:alpha val="30000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alpha val="85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alpha val="64999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6AAA9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3585F">
              <a:alpha val="57000"/>
            </a:srgbClr>
          </a:solidFill>
        </a:fill>
      </a:tcStyle>
    </a:firstCol>
    <a:lastRow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Ref idx="minor">
          <a:srgbClr val="53585F"/>
        </a:fontRef>
        <a:srgbClr val="53585F"/>
      </a:tcTxStyle>
      <a:tcStyle>
        <a:tcBdr>
          <a:left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/>
          </a:solidFill>
        </a:fill>
      </a:tcStyle>
    </a:band2H>
    <a:firstCol>
      <a:tcTxStyle b="off" i="off">
        <a:fontRef idx="minor">
          <a:srgbClr val="818181"/>
        </a:fontRef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right>
          <a:top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818181"/>
        </a:fontRef>
        <a:srgbClr val="818181"/>
      </a:tcTxStyle>
      <a:tcStyle>
        <a:tcBdr>
          <a:left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left>
          <a:right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H>
          <a:insideV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1"/>
        </a:fontRef>
        <a:schemeClr val="accent1"/>
      </a:tcTxStyle>
      <a:tcStyle>
        <a:tcBdr>
          <a:left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left>
          <a:right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H>
          <a:insideV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787400" y="2057400"/>
            <a:ext cx="11430000" cy="3175000"/>
          </a:xfrm>
          <a:prstGeom prst="rect">
            <a:avLst/>
          </a:prstGeom>
        </p:spPr>
        <p:txBody>
          <a:bodyPr anchor="b"/>
          <a:lstStyle>
            <a:lvl1pPr>
              <a:defRPr sz="10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787400" y="5334000"/>
            <a:ext cx="11430000" cy="1524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4200">
                <a:effectLst>
                  <a:outerShdw sx="100000" sy="100000" kx="0" ky="0" algn="b" rotWithShape="0" blurRad="38100" dist="50800" dir="3000000">
                    <a:srgbClr val="FFFFFF">
                      <a:alpha val="60000"/>
                    </a:srgbClr>
                  </a:outerShdw>
                </a:effectLst>
              </a:defRPr>
            </a:lvl1pPr>
            <a:lvl2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4200">
                <a:effectLst>
                  <a:outerShdw sx="100000" sy="100000" kx="0" ky="0" algn="b" rotWithShape="0" blurRad="38100" dist="50800" dir="3000000">
                    <a:srgbClr val="FFFFFF">
                      <a:alpha val="60000"/>
                    </a:srgbClr>
                  </a:outerShdw>
                </a:effectLst>
              </a:defRPr>
            </a:lvl2pPr>
            <a:lvl3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4200">
                <a:effectLst>
                  <a:outerShdw sx="100000" sy="100000" kx="0" ky="0" algn="b" rotWithShape="0" blurRad="38100" dist="50800" dir="3000000">
                    <a:srgbClr val="FFFFFF">
                      <a:alpha val="60000"/>
                    </a:srgbClr>
                  </a:outerShdw>
                </a:effectLst>
              </a:defRPr>
            </a:lvl3pPr>
            <a:lvl4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4200">
                <a:effectLst>
                  <a:outerShdw sx="100000" sy="100000" kx="0" ky="0" algn="b" rotWithShape="0" blurRad="38100" dist="50800" dir="3000000">
                    <a:srgbClr val="FFFFFF">
                      <a:alpha val="60000"/>
                    </a:srgbClr>
                  </a:outerShdw>
                </a:effectLst>
              </a:defRPr>
            </a:lvl4pPr>
            <a:lvl5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4200">
                <a:effectLst>
                  <a:outerShdw sx="100000" sy="100000" kx="0" ky="0" algn="b" rotWithShape="0" blurRad="38100" dist="50800" dir="3000000">
                    <a:srgbClr val="FFFFFF">
                      <a:alpha val="60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tabLst>
                <a:tab pos="914400" algn="l"/>
              </a:tabLst>
              <a:defRPr i="1" sz="3000"/>
            </a:lvl1pPr>
          </a:lstStyle>
          <a:p>
            <a:pPr defTabSz="914400"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Clr>
                <a:srgbClr val="A29A85"/>
              </a:buClr>
              <a:buSzTx/>
              <a:buNone/>
              <a:tabLst>
                <a:tab pos="914400" algn="l"/>
              </a:tabLst>
            </a:lvl1pPr>
          </a:lstStyle>
          <a:p>
            <a:pPr defTabSz="914400"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593163" y="762000"/>
            <a:ext cx="7823201" cy="5537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787400" y="6413500"/>
            <a:ext cx="11430000" cy="1778000"/>
          </a:xfrm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787400" y="8178800"/>
            <a:ext cx="11430000" cy="825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4200">
                <a:effectLst>
                  <a:outerShdw sx="100000" sy="100000" kx="0" ky="0" algn="b" rotWithShape="0" blurRad="38100" dist="50800" dir="3000000">
                    <a:srgbClr val="FFFFFF">
                      <a:alpha val="60000"/>
                    </a:srgbClr>
                  </a:outerShdw>
                </a:effectLst>
              </a:defRPr>
            </a:lvl1pPr>
            <a:lvl2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4200">
                <a:effectLst>
                  <a:outerShdw sx="100000" sy="100000" kx="0" ky="0" algn="b" rotWithShape="0" blurRad="38100" dist="50800" dir="3000000">
                    <a:srgbClr val="FFFFFF">
                      <a:alpha val="60000"/>
                    </a:srgbClr>
                  </a:outerShdw>
                </a:effectLst>
              </a:defRPr>
            </a:lvl2pPr>
            <a:lvl3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4200">
                <a:effectLst>
                  <a:outerShdw sx="100000" sy="100000" kx="0" ky="0" algn="b" rotWithShape="0" blurRad="38100" dist="50800" dir="3000000">
                    <a:srgbClr val="FFFFFF">
                      <a:alpha val="60000"/>
                    </a:srgbClr>
                  </a:outerShdw>
                </a:effectLst>
              </a:defRPr>
            </a:lvl3pPr>
            <a:lvl4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4200">
                <a:effectLst>
                  <a:outerShdw sx="100000" sy="100000" kx="0" ky="0" algn="b" rotWithShape="0" blurRad="38100" dist="50800" dir="3000000">
                    <a:srgbClr val="FFFFFF">
                      <a:alpha val="60000"/>
                    </a:srgbClr>
                  </a:outerShdw>
                </a:effectLst>
              </a:defRPr>
            </a:lvl4pPr>
            <a:lvl5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4200">
                <a:effectLst>
                  <a:outerShdw sx="100000" sy="100000" kx="0" ky="0" algn="b" rotWithShape="0" blurRad="38100" dist="50800" dir="3000000">
                    <a:srgbClr val="FFFFFF">
                      <a:alpha val="60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787400" y="3289300"/>
            <a:ext cx="11430000" cy="3175000"/>
          </a:xfrm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7239000" y="2082800"/>
            <a:ext cx="41910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546100" y="1473200"/>
            <a:ext cx="5969000" cy="3708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546100" y="5295900"/>
            <a:ext cx="5969000" cy="3238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sx="100000" sy="100000" kx="0" ky="0" algn="b" rotWithShape="0" blurRad="38100" dist="50800" dir="3000000">
                    <a:srgbClr val="FFFFFF">
                      <a:alpha val="60000"/>
                    </a:srgbClr>
                  </a:outerShdw>
                </a:effectLst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sx="100000" sy="100000" kx="0" ky="0" algn="b" rotWithShape="0" blurRad="38100" dist="50800" dir="3000000">
                    <a:srgbClr val="FFFFFF">
                      <a:alpha val="60000"/>
                    </a:srgbClr>
                  </a:outerShdw>
                </a:effectLst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sx="100000" sy="100000" kx="0" ky="0" algn="b" rotWithShape="0" blurRad="38100" dist="50800" dir="3000000">
                    <a:srgbClr val="FFFFFF">
                      <a:alpha val="60000"/>
                    </a:srgbClr>
                  </a:outerShdw>
                </a:effectLst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sx="100000" sy="100000" kx="0" ky="0" algn="b" rotWithShape="0" blurRad="38100" dist="50800" dir="3000000">
                    <a:srgbClr val="FFFFFF">
                      <a:alpha val="60000"/>
                    </a:srgbClr>
                  </a:outerShdw>
                </a:effectLst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sx="100000" sy="100000" kx="0" ky="0" algn="b" rotWithShape="0" blurRad="38100" dist="50800" dir="3000000">
                    <a:srgbClr val="FFFFFF">
                      <a:alpha val="60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787400" y="2794000"/>
            <a:ext cx="11430000" cy="571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239000" y="2870200"/>
            <a:ext cx="41910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787400" y="2794000"/>
            <a:ext cx="5715000" cy="57150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300"/>
              </a:spcBef>
              <a:buClrTx/>
              <a:defRPr sz="3300"/>
            </a:lvl1pPr>
            <a:lvl2pPr marL="736600" indent="-368300">
              <a:spcBef>
                <a:spcPts val="3300"/>
              </a:spcBef>
              <a:buClrTx/>
              <a:defRPr sz="3300"/>
            </a:lvl2pPr>
            <a:lvl3pPr marL="1104900" indent="-368300">
              <a:spcBef>
                <a:spcPts val="3300"/>
              </a:spcBef>
              <a:buClrTx/>
              <a:defRPr sz="3300"/>
            </a:lvl3pPr>
            <a:lvl4pPr marL="1473200" indent="-368300">
              <a:spcBef>
                <a:spcPts val="3300"/>
              </a:spcBef>
              <a:buClrTx/>
              <a:defRPr sz="3300"/>
            </a:lvl4pPr>
            <a:lvl5pPr marL="1841500" indent="-368300">
              <a:spcBef>
                <a:spcPts val="3300"/>
              </a:spcBef>
              <a:buClrTx/>
              <a:defRPr sz="3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267700" y="4292600"/>
            <a:ext cx="3378200" cy="4610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270063" y="835385"/>
            <a:ext cx="3378201" cy="2540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1346200" y="838200"/>
            <a:ext cx="5943600" cy="8064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520700"/>
            <a:ext cx="114300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900" y="9258300"/>
            <a:ext cx="368301" cy="393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buClrTx/>
              <a:defRPr sz="2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515151"/>
          </a:solidFill>
          <a:effectLst>
            <a:outerShdw sx="100000" sy="100000" kx="0" ky="0" algn="b" rotWithShape="0" blurRad="38100" dist="50800" dir="300000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515151"/>
          </a:solidFill>
          <a:effectLst>
            <a:outerShdw sx="100000" sy="100000" kx="0" ky="0" algn="b" rotWithShape="0" blurRad="38100" dist="50800" dir="300000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515151"/>
          </a:solidFill>
          <a:effectLst>
            <a:outerShdw sx="100000" sy="100000" kx="0" ky="0" algn="b" rotWithShape="0" blurRad="38100" dist="50800" dir="300000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515151"/>
          </a:solidFill>
          <a:effectLst>
            <a:outerShdw sx="100000" sy="100000" kx="0" ky="0" algn="b" rotWithShape="0" blurRad="38100" dist="50800" dir="300000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515151"/>
          </a:solidFill>
          <a:effectLst>
            <a:outerShdw sx="100000" sy="100000" kx="0" ky="0" algn="b" rotWithShape="0" blurRad="38100" dist="50800" dir="300000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515151"/>
          </a:solidFill>
          <a:effectLst>
            <a:outerShdw sx="100000" sy="100000" kx="0" ky="0" algn="b" rotWithShape="0" blurRad="38100" dist="50800" dir="300000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515151"/>
          </a:solidFill>
          <a:effectLst>
            <a:outerShdw sx="100000" sy="100000" kx="0" ky="0" algn="b" rotWithShape="0" blurRad="38100" dist="50800" dir="300000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515151"/>
          </a:solidFill>
          <a:effectLst>
            <a:outerShdw sx="100000" sy="100000" kx="0" ky="0" algn="b" rotWithShape="0" blurRad="38100" dist="50800" dir="300000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515151"/>
          </a:solidFill>
          <a:effectLst>
            <a:outerShdw sx="100000" sy="100000" kx="0" ky="0" algn="b" rotWithShape="0" blurRad="38100" dist="50800" dir="300000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1pPr>
      <a:lvl2pPr marL="8636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2pPr>
      <a:lvl3pPr marL="12954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3pPr>
      <a:lvl4pPr marL="17272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4pPr>
      <a:lvl5pPr marL="21590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5pPr>
      <a:lvl6pPr marL="25908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6pPr>
      <a:lvl7pPr marL="30226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7pPr>
      <a:lvl8pPr marL="34544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8pPr>
      <a:lvl9pPr marL="38862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hyperlink" Target="http://www.musee-rodin.fr/accueil.htm" TargetMode="External"/><Relationship Id="rId4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AMA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MAMAGO</a:t>
            </a:r>
          </a:p>
        </p:txBody>
      </p:sp>
      <p:sp>
        <p:nvSpPr>
          <p:cNvPr id="120" name="Re-MadCamp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Re-MadCamp</a:t>
            </a:r>
          </a:p>
        </p:txBody>
      </p:sp>
      <p:pic>
        <p:nvPicPr>
          <p:cNvPr id="121" name="KakaoTalk_Photo_2020-02-14-03-03-42.png" descr="KakaoTalk_Photo_2020-02-14-03-03-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5134" y="843334"/>
            <a:ext cx="5374532" cy="53745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" descr="Image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901700" y="2514600"/>
            <a:ext cx="4470400" cy="5867400"/>
          </a:xfrm>
          <a:prstGeom prst="rect">
            <a:avLst/>
          </a:prstGeom>
        </p:spPr>
      </p:pic>
      <p:sp>
        <p:nvSpPr>
          <p:cNvPr id="124" name="INTR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</a:t>
            </a:r>
          </a:p>
        </p:txBody>
      </p:sp>
      <p:sp>
        <p:nvSpPr>
          <p:cNvPr id="125" name="언어란?"/>
          <p:cNvSpPr txBox="1"/>
          <p:nvPr>
            <p:ph type="body" sz="quarter" idx="1"/>
          </p:nvPr>
        </p:nvSpPr>
        <p:spPr>
          <a:xfrm>
            <a:off x="5905500" y="4024362"/>
            <a:ext cx="5433170" cy="2847876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</a:lvl1pPr>
          </a:lstStyle>
          <a:p>
            <a:pPr/>
            <a:r>
              <a:t>언어란?</a:t>
            </a:r>
          </a:p>
        </p:txBody>
      </p:sp>
      <p:sp>
        <p:nvSpPr>
          <p:cNvPr id="126" name="출처: www.musee-rodin.fr/accueil.htm"/>
          <p:cNvSpPr txBox="1"/>
          <p:nvPr/>
        </p:nvSpPr>
        <p:spPr>
          <a:xfrm>
            <a:off x="1491268" y="8470899"/>
            <a:ext cx="3291264" cy="343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500"/>
              </a:lnSpc>
              <a:buClrTx/>
              <a:defRPr sz="1520" u="sng">
                <a:solidFill>
                  <a:srgbClr val="0B0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none"/>
              <a:t>출처: </a:t>
            </a:r>
            <a:r>
              <a:rPr>
                <a:hlinkClick r:id="rId3" invalidUrl="" action="" tgtFrame="" tooltip="" history="1" highlightClick="0" endSnd="0"/>
              </a:rPr>
              <a:t>www.musee-rodin.fr/accueil.htm</a:t>
            </a:r>
          </a:p>
        </p:txBody>
      </p:sp>
      <p:pic>
        <p:nvPicPr>
          <p:cNvPr id="127" name="KakaoTalk_Photo_2020-02-14-03-03-42.png" descr="KakaoTalk_Photo_2020-02-14-03-03-4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67237" y="8401737"/>
            <a:ext cx="1257829" cy="1257829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영어를 잘 한다는 것"/>
          <p:cNvSpPr txBox="1"/>
          <p:nvPr/>
        </p:nvSpPr>
        <p:spPr>
          <a:xfrm>
            <a:off x="5918200" y="2413000"/>
            <a:ext cx="51054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368300" indent="-368300" algn="l">
              <a:lnSpc>
                <a:spcPct val="150000"/>
              </a:lnSpc>
              <a:spcBef>
                <a:spcPts val="3300"/>
              </a:spcBef>
              <a:buClrTx/>
              <a:buSzPct val="75000"/>
              <a:buChar char="•"/>
              <a:defRPr sz="3300"/>
            </a:lvl1pPr>
          </a:lstStyle>
          <a:p>
            <a:pPr/>
            <a:r>
              <a:t>영어를 잘 한다는 것</a:t>
            </a:r>
          </a:p>
        </p:txBody>
      </p:sp>
      <p:sp>
        <p:nvSpPr>
          <p:cNvPr id="129" name="의사소통"/>
          <p:cNvSpPr txBox="1"/>
          <p:nvPr/>
        </p:nvSpPr>
        <p:spPr>
          <a:xfrm>
            <a:off x="5956300" y="6819900"/>
            <a:ext cx="57150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368300" indent="-368300" algn="l">
              <a:lnSpc>
                <a:spcPct val="150000"/>
              </a:lnSpc>
              <a:spcBef>
                <a:spcPts val="3300"/>
              </a:spcBef>
              <a:buClrTx/>
              <a:buSzPct val="75000"/>
              <a:buChar char="•"/>
              <a:defRPr sz="3300"/>
            </a:lvl1pPr>
          </a:lstStyle>
          <a:p>
            <a:pPr/>
            <a:r>
              <a:t>의사소통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1"/>
      <p:bldP build="whole" bldLvl="1" animBg="1" rev="0" advAuto="0" spid="125" grpId="2"/>
      <p:bldP build="whole" bldLvl="1" animBg="1" rev="0" advAuto="0" spid="129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기술 스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기술 스펙</a:t>
            </a:r>
          </a:p>
        </p:txBody>
      </p:sp>
      <p:sp>
        <p:nvSpPr>
          <p:cNvPr id="132" name="BackEnd: Ruby On Rails…"/>
          <p:cNvSpPr txBox="1"/>
          <p:nvPr>
            <p:ph type="body" idx="1"/>
          </p:nvPr>
        </p:nvSpPr>
        <p:spPr>
          <a:xfrm>
            <a:off x="787400" y="2556218"/>
            <a:ext cx="11430000" cy="57150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BackEnd: Ruby On Rails </a:t>
            </a:r>
          </a:p>
          <a:p>
            <a:pPr>
              <a:lnSpc>
                <a:spcPct val="150000"/>
              </a:lnSpc>
            </a:pPr>
            <a:r>
              <a:t>Database: PostgreSQL</a:t>
            </a:r>
          </a:p>
          <a:p>
            <a:pPr>
              <a:lnSpc>
                <a:spcPct val="150000"/>
              </a:lnSpc>
            </a:pPr>
            <a:r>
              <a:t>FrontEnd: React.js</a:t>
            </a:r>
          </a:p>
          <a:p>
            <a:pPr>
              <a:lnSpc>
                <a:spcPct val="150000"/>
              </a:lnSpc>
            </a:pPr>
            <a:r>
              <a:t>Deployment: Heroku</a:t>
            </a:r>
          </a:p>
        </p:txBody>
      </p:sp>
      <p:pic>
        <p:nvPicPr>
          <p:cNvPr id="1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79446" y="2841695"/>
            <a:ext cx="2406154" cy="9083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98920" y="3919842"/>
            <a:ext cx="1367206" cy="1257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91310" y="5237433"/>
            <a:ext cx="2582426" cy="1824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180018" y="6998494"/>
            <a:ext cx="805010" cy="1257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KakaoTalk_Photo_2020-02-14-03-03-42.png" descr="KakaoTalk_Photo_2020-02-14-03-03-4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767237" y="8401737"/>
            <a:ext cx="1257829" cy="12578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1. 질문"/>
          <p:cNvSpPr txBox="1"/>
          <p:nvPr>
            <p:ph type="title"/>
          </p:nvPr>
        </p:nvSpPr>
        <p:spPr>
          <a:xfrm>
            <a:off x="1336923" y="2090725"/>
            <a:ext cx="4471938" cy="1257829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1. 질문</a:t>
            </a:r>
          </a:p>
        </p:txBody>
      </p:sp>
      <p:pic>
        <p:nvPicPr>
          <p:cNvPr id="140" name="KakaoTalk_Photo_2020-02-14-03-03-42.png" descr="KakaoTalk_Photo_2020-02-14-03-03-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67237" y="8401737"/>
            <a:ext cx="1257829" cy="1257829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3. 이해한 뜻을 질문"/>
          <p:cNvSpPr txBox="1"/>
          <p:nvPr/>
        </p:nvSpPr>
        <p:spPr>
          <a:xfrm>
            <a:off x="1460500" y="3428563"/>
            <a:ext cx="4471938" cy="1373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ClrTx/>
              <a:defRPr sz="4000">
                <a:effectLst>
                  <a:outerShdw sx="100000" sy="100000" kx="0" ky="0" algn="b" rotWithShape="0" blurRad="38100" dist="50800" dir="3000000">
                    <a:srgbClr val="FFFFFF">
                      <a:alpha val="60000"/>
                    </a:srgbClr>
                  </a:outerShdw>
                </a:effectLst>
              </a:defRPr>
            </a:lvl1pPr>
          </a:lstStyle>
          <a:p>
            <a:pPr/>
            <a:r>
              <a:t>3. 이해한 뜻을 질문</a:t>
            </a:r>
          </a:p>
        </p:txBody>
      </p:sp>
      <p:sp>
        <p:nvSpPr>
          <p:cNvPr id="142" name="4. 유저의 확인 (Y/N)"/>
          <p:cNvSpPr txBox="1"/>
          <p:nvPr/>
        </p:nvSpPr>
        <p:spPr>
          <a:xfrm>
            <a:off x="6383734" y="3535402"/>
            <a:ext cx="5393532" cy="125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ClrTx/>
              <a:defRPr sz="4000">
                <a:effectLst>
                  <a:outerShdw sx="100000" sy="100000" kx="0" ky="0" algn="b" rotWithShape="0" blurRad="38100" dist="50800" dir="3000000">
                    <a:srgbClr val="FFFFFF">
                      <a:alpha val="60000"/>
                    </a:srgbClr>
                  </a:outerShdw>
                </a:effectLst>
              </a:defRPr>
            </a:lvl1pPr>
          </a:lstStyle>
          <a:p>
            <a:pPr/>
            <a:r>
              <a:t>4. 유저의 확인 (Y/N)</a:t>
            </a:r>
          </a:p>
        </p:txBody>
      </p:sp>
      <p:sp>
        <p:nvSpPr>
          <p:cNvPr id="143" name="Y: 이렇게 얘기해보는건 어때?"/>
          <p:cNvSpPr txBox="1"/>
          <p:nvPr/>
        </p:nvSpPr>
        <p:spPr>
          <a:xfrm>
            <a:off x="750068" y="5149121"/>
            <a:ext cx="6305502" cy="125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43305">
              <a:buClrTx/>
              <a:defRPr sz="3720">
                <a:effectLst>
                  <a:outerShdw sx="100000" sy="100000" kx="0" ky="0" algn="b" rotWithShape="0" blurRad="35433" dist="47244" dir="3000000">
                    <a:srgbClr val="FFFFFF">
                      <a:alpha val="60000"/>
                    </a:srgbClr>
                  </a:outerShdw>
                </a:effectLst>
              </a:defRPr>
            </a:lvl1pPr>
          </a:lstStyle>
          <a:p>
            <a:pPr/>
            <a:r>
              <a:t>Y: 이렇게 얘기해보는건 어때?</a:t>
            </a:r>
          </a:p>
        </p:txBody>
      </p:sp>
      <p:sp>
        <p:nvSpPr>
          <p:cNvPr id="144" name="N: 그럼 너의 의도를 알려줘"/>
          <p:cNvSpPr txBox="1"/>
          <p:nvPr/>
        </p:nvSpPr>
        <p:spPr>
          <a:xfrm>
            <a:off x="452338" y="6556424"/>
            <a:ext cx="6672362" cy="1541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ClrTx/>
              <a:defRPr sz="4000">
                <a:effectLst>
                  <a:outerShdw sx="100000" sy="100000" kx="0" ky="0" algn="b" rotWithShape="0" blurRad="38100" dist="50800" dir="3000000">
                    <a:srgbClr val="FFFFFF">
                      <a:alpha val="60000"/>
                    </a:srgbClr>
                  </a:outerShdw>
                </a:effectLst>
              </a:defRPr>
            </a:lvl1pPr>
          </a:lstStyle>
          <a:p>
            <a:pPr/>
            <a:r>
              <a:t>N: 그럼 너의 의도를 알려줘</a:t>
            </a:r>
          </a:p>
        </p:txBody>
      </p:sp>
      <p:sp>
        <p:nvSpPr>
          <p:cNvPr id="145" name="유저의 의도"/>
          <p:cNvSpPr txBox="1"/>
          <p:nvPr/>
        </p:nvSpPr>
        <p:spPr>
          <a:xfrm>
            <a:off x="6983462" y="6689472"/>
            <a:ext cx="4471938" cy="1373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ClrTx/>
              <a:defRPr sz="4000">
                <a:effectLst>
                  <a:outerShdw sx="100000" sy="100000" kx="0" ky="0" algn="b" rotWithShape="0" blurRad="38100" dist="50800" dir="3000000">
                    <a:srgbClr val="FFFFFF">
                      <a:alpha val="60000"/>
                    </a:srgbClr>
                  </a:outerShdw>
                </a:effectLst>
              </a:defRPr>
            </a:lvl1pPr>
          </a:lstStyle>
          <a:p>
            <a:pPr/>
            <a:r>
              <a:t>유저의 의도</a:t>
            </a:r>
          </a:p>
        </p:txBody>
      </p:sp>
      <p:sp>
        <p:nvSpPr>
          <p:cNvPr id="146" name="그건 이렇게 말해봐!"/>
          <p:cNvSpPr txBox="1"/>
          <p:nvPr/>
        </p:nvSpPr>
        <p:spPr>
          <a:xfrm>
            <a:off x="3741365" y="7968258"/>
            <a:ext cx="5522070" cy="1373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ClrTx/>
              <a:defRPr sz="4000">
                <a:effectLst>
                  <a:outerShdw sx="100000" sy="100000" kx="0" ky="0" algn="b" rotWithShape="0" blurRad="38100" dist="50800" dir="3000000">
                    <a:srgbClr val="FFFFFF">
                      <a:alpha val="60000"/>
                    </a:srgbClr>
                  </a:outerShdw>
                </a:effectLst>
              </a:defRPr>
            </a:lvl1pPr>
          </a:lstStyle>
          <a:p>
            <a:pPr/>
            <a:r>
              <a:t>그건 이렇게 말해봐!</a:t>
            </a:r>
          </a:p>
        </p:txBody>
      </p:sp>
      <p:sp>
        <p:nvSpPr>
          <p:cNvPr id="147" name="MAMAGO"/>
          <p:cNvSpPr txBox="1"/>
          <p:nvPr/>
        </p:nvSpPr>
        <p:spPr>
          <a:xfrm>
            <a:off x="673100" y="437157"/>
            <a:ext cx="5845771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ClrTx/>
              <a:defRPr sz="5000">
                <a:effectLst>
                  <a:outerShdw sx="100000" sy="100000" kx="0" ky="0" algn="b" rotWithShape="0" blurRad="38100" dist="50800" dir="3000000">
                    <a:srgbClr val="FFFFFF">
                      <a:alpha val="60000"/>
                    </a:srgbClr>
                  </a:outerShdw>
                </a:effectLst>
              </a:defRPr>
            </a:lvl1pPr>
          </a:lstStyle>
          <a:p>
            <a:pPr/>
            <a:r>
              <a:t>MAMAGO</a:t>
            </a:r>
          </a:p>
        </p:txBody>
      </p:sp>
      <p:sp>
        <p:nvSpPr>
          <p:cNvPr id="148" name="USER"/>
          <p:cNvSpPr txBox="1"/>
          <p:nvPr/>
        </p:nvSpPr>
        <p:spPr>
          <a:xfrm>
            <a:off x="6157614" y="384518"/>
            <a:ext cx="5845772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ClrTx/>
              <a:defRPr sz="5000">
                <a:effectLst>
                  <a:outerShdw sx="100000" sy="100000" kx="0" ky="0" algn="b" rotWithShape="0" blurRad="38100" dist="50800" dir="3000000">
                    <a:srgbClr val="FFFFFF">
                      <a:alpha val="60000"/>
                    </a:srgbClr>
                  </a:outerShdw>
                </a:effectLst>
              </a:defRPr>
            </a:lvl1pPr>
          </a:lstStyle>
          <a:p>
            <a:pPr/>
            <a:r>
              <a:t>USER</a:t>
            </a:r>
          </a:p>
        </p:txBody>
      </p:sp>
      <p:sp>
        <p:nvSpPr>
          <p:cNvPr id="149" name="Group"/>
          <p:cNvSpPr txBox="1"/>
          <p:nvPr/>
        </p:nvSpPr>
        <p:spPr>
          <a:xfrm>
            <a:off x="5748436" y="2127250"/>
            <a:ext cx="6617941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ClrTx/>
              <a:defRPr sz="4000">
                <a:effectLst>
                  <a:outerShdw sx="100000" sy="100000" kx="0" ky="0" algn="b" rotWithShape="0" blurRad="38100" dist="50800" dir="3000000">
                    <a:srgbClr val="FFFFFF">
                      <a:alpha val="60000"/>
                    </a:srgbClr>
                  </a:outerShdw>
                </a:effectLst>
              </a:defRPr>
            </a:lvl1pPr>
          </a:lstStyle>
          <a:p>
            <a:pPr/>
            <a:r>
              <a:t>2. 질문에 맞게 영작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4"/>
      <p:bldP build="whole" bldLvl="1" animBg="1" rev="0" advAuto="0" spid="139" grpId="1"/>
      <p:bldP build="whole" bldLvl="1" animBg="1" rev="0" advAuto="0" spid="146" grpId="8"/>
      <p:bldP build="whole" bldLvl="1" animBg="1" rev="0" advAuto="0" spid="141" grpId="3"/>
      <p:bldP build="whole" bldLvl="1" animBg="1" rev="0" advAuto="0" spid="149" grpId="2"/>
      <p:bldP build="whole" bldLvl="1" animBg="1" rev="0" advAuto="0" spid="145" grpId="7"/>
      <p:bldP build="whole" bldLvl="1" animBg="1" rev="0" advAuto="0" spid="143" grpId="5"/>
      <p:bldP build="whole" bldLvl="1" animBg="1" rev="0" advAuto="0" spid="144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How We Could Impro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We Could Improve</a:t>
            </a:r>
          </a:p>
        </p:txBody>
      </p:sp>
      <p:sp>
        <p:nvSpPr>
          <p:cNvPr id="152" name="사진(Object Detection)을 이용한 질문 생성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19" indent="-388619" defTabSz="525779">
              <a:spcBef>
                <a:spcPts val="3600"/>
              </a:spcBef>
              <a:defRPr sz="3600"/>
            </a:pPr>
            <a:r>
              <a:t>사진(Object Detection)을 이용한 질문 생성</a:t>
            </a:r>
          </a:p>
          <a:p>
            <a:pPr marL="388619" indent="-388619" defTabSz="525779">
              <a:spcBef>
                <a:spcPts val="3600"/>
              </a:spcBef>
              <a:defRPr sz="3600"/>
            </a:pPr>
            <a:r>
              <a:t>TTS/STT를 이용한 음성 지원</a:t>
            </a:r>
          </a:p>
          <a:p>
            <a:pPr marL="388619" indent="-388619" defTabSz="525779">
              <a:spcBef>
                <a:spcPts val="3600"/>
              </a:spcBef>
              <a:defRPr sz="3600"/>
            </a:pPr>
            <a:r>
              <a:t>질문 셋의 다양화 (레벨 별 질문)</a:t>
            </a:r>
          </a:p>
          <a:p>
            <a:pPr marL="388619" indent="-388619" defTabSz="525779">
              <a:spcBef>
                <a:spcPts val="3600"/>
              </a:spcBef>
              <a:defRPr sz="3600"/>
            </a:pPr>
            <a:r>
              <a:t>유저의 최종 피드백</a:t>
            </a:r>
          </a:p>
          <a:p>
            <a:pPr marL="388619" indent="-388619" defTabSz="525779">
              <a:spcBef>
                <a:spcPts val="3600"/>
              </a:spcBef>
              <a:defRPr sz="3600"/>
            </a:pPr>
            <a:r>
              <a:t>챗봇 빌더</a:t>
            </a:r>
          </a:p>
          <a:p>
            <a:pPr marL="388619" indent="-388619" defTabSz="525779">
              <a:spcBef>
                <a:spcPts val="3600"/>
              </a:spcBef>
              <a:defRPr sz="3600"/>
            </a:pPr>
            <a:r>
              <a:t>여러 언어 지원</a:t>
            </a:r>
          </a:p>
        </p:txBody>
      </p:sp>
      <p:pic>
        <p:nvPicPr>
          <p:cNvPr id="153" name="KakaoTalk_Photo_2020-02-14-03-03-42.png" descr="KakaoTalk_Photo_2020-02-14-03-03-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67237" y="8401737"/>
            <a:ext cx="1257829" cy="12578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Formal">
  <a:themeElements>
    <a:clrScheme name="Formal">
      <a:dk1>
        <a:srgbClr val="515151"/>
      </a:dk1>
      <a:lt1>
        <a:srgbClr val="002951"/>
      </a:lt1>
      <a:dk2>
        <a:srgbClr val="53585F"/>
      </a:dk2>
      <a:lt2>
        <a:srgbClr val="DCDEE0"/>
      </a:lt2>
      <a:accent1>
        <a:srgbClr val="6789BA"/>
      </a:accent1>
      <a:accent2>
        <a:srgbClr val="77965C"/>
      </a:accent2>
      <a:accent3>
        <a:srgbClr val="E3B43D"/>
      </a:accent3>
      <a:accent4>
        <a:srgbClr val="D77B43"/>
      </a:accent4>
      <a:accent5>
        <a:srgbClr val="C25756"/>
      </a:accent5>
      <a:accent6>
        <a:srgbClr val="876390"/>
      </a:accent6>
      <a:hlink>
        <a:srgbClr val="0000FF"/>
      </a:hlink>
      <a:folHlink>
        <a:srgbClr val="FF00FF"/>
      </a:folHlink>
    </a:clrScheme>
    <a:fontScheme name="Formal">
      <a:majorFont>
        <a:latin typeface="Cochin"/>
        <a:ea typeface="Cochin"/>
        <a:cs typeface="Cochin"/>
      </a:majorFont>
      <a:minorFont>
        <a:latin typeface="Cochin"/>
        <a:ea typeface="Cochin"/>
        <a:cs typeface="Cochin"/>
      </a:minorFont>
    </a:fontScheme>
    <a:fmtScheme name="Fo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oc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3D3E3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A29A85"/>
          </a:buClr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515151"/>
            </a:solidFill>
            <a:effectLst/>
            <a:uFillTx/>
            <a:latin typeface="+mn-lt"/>
            <a:ea typeface="+mn-ea"/>
            <a:cs typeface="+mn-cs"/>
            <a:sym typeface="Coc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ormal">
  <a:themeElements>
    <a:clrScheme name="Form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6789BA"/>
      </a:accent1>
      <a:accent2>
        <a:srgbClr val="77965C"/>
      </a:accent2>
      <a:accent3>
        <a:srgbClr val="E3B43D"/>
      </a:accent3>
      <a:accent4>
        <a:srgbClr val="D77B43"/>
      </a:accent4>
      <a:accent5>
        <a:srgbClr val="C25756"/>
      </a:accent5>
      <a:accent6>
        <a:srgbClr val="876390"/>
      </a:accent6>
      <a:hlink>
        <a:srgbClr val="0000FF"/>
      </a:hlink>
      <a:folHlink>
        <a:srgbClr val="FF00FF"/>
      </a:folHlink>
    </a:clrScheme>
    <a:fontScheme name="Formal">
      <a:majorFont>
        <a:latin typeface="Cochin"/>
        <a:ea typeface="Cochin"/>
        <a:cs typeface="Cochin"/>
      </a:majorFont>
      <a:minorFont>
        <a:latin typeface="Cochin"/>
        <a:ea typeface="Cochin"/>
        <a:cs typeface="Cochin"/>
      </a:minorFont>
    </a:fontScheme>
    <a:fmtScheme name="Fo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oc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3D3E3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A29A85"/>
          </a:buClr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515151"/>
            </a:solidFill>
            <a:effectLst/>
            <a:uFillTx/>
            <a:latin typeface="+mn-lt"/>
            <a:ea typeface="+mn-ea"/>
            <a:cs typeface="+mn-cs"/>
            <a:sym typeface="Coc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