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notesSlides/notesSlide4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70" r:id="rId3"/>
    <p:sldId id="262" r:id="rId4"/>
    <p:sldId id="265" r:id="rId5"/>
    <p:sldId id="271" r:id="rId6"/>
    <p:sldId id="274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D900"/>
    <a:srgbClr val="08A03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3F657-D343-43CA-BB6E-353605A330B9}" v="637" dt="2020-02-14T07:39:13.421"/>
    <p1510:client id="{24621ABD-AF02-4670-840B-ABADF5E3ABC5}" v="1623" dt="2020-02-14T07:50:45.783"/>
    <p1510:client id="{74FA18B5-6702-1E45-A81E-9E9CA6BCA085}" v="20" dt="2020-02-14T07:22:5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훈" userId="bbf9819a-11c3-470d-aad1-966bc7ccf54c" providerId="ADAL" clId="{0833F657-D343-43CA-BB6E-353605A330B9}"/>
    <pc:docChg chg="undo custSel addSld delSld modSld sldOrd">
      <pc:chgData name="김도훈" userId="bbf9819a-11c3-470d-aad1-966bc7ccf54c" providerId="ADAL" clId="{0833F657-D343-43CA-BB6E-353605A330B9}" dt="2020-02-14T07:39:13.421" v="664" actId="1076"/>
      <pc:docMkLst>
        <pc:docMk/>
      </pc:docMkLst>
      <pc:sldChg chg="modSp">
        <pc:chgData name="김도훈" userId="bbf9819a-11c3-470d-aad1-966bc7ccf54c" providerId="ADAL" clId="{0833F657-D343-43CA-BB6E-353605A330B9}" dt="2020-02-14T07:01:38.328" v="378" actId="400"/>
        <pc:sldMkLst>
          <pc:docMk/>
          <pc:sldMk cId="1746940992" sldId="261"/>
        </pc:sldMkLst>
        <pc:spChg chg="mod">
          <ac:chgData name="김도훈" userId="bbf9819a-11c3-470d-aad1-966bc7ccf54c" providerId="ADAL" clId="{0833F657-D343-43CA-BB6E-353605A330B9}" dt="2020-02-14T07:01:38.328" v="378" actId="400"/>
          <ac:spMkLst>
            <pc:docMk/>
            <pc:sldMk cId="1746940992" sldId="261"/>
            <ac:spMk id="4" creationId="{AE81996E-3344-47D1-B72B-A291ED661936}"/>
          </ac:spMkLst>
        </pc:spChg>
      </pc:sldChg>
      <pc:sldChg chg="modSp">
        <pc:chgData name="김도훈" userId="bbf9819a-11c3-470d-aad1-966bc7ccf54c" providerId="ADAL" clId="{0833F657-D343-43CA-BB6E-353605A330B9}" dt="2020-02-14T07:39:13.421" v="664" actId="1076"/>
        <pc:sldMkLst>
          <pc:docMk/>
          <pc:sldMk cId="1180686760" sldId="262"/>
        </pc:sldMkLst>
        <pc:spChg chg="mod">
          <ac:chgData name="김도훈" userId="bbf9819a-11c3-470d-aad1-966bc7ccf54c" providerId="ADAL" clId="{0833F657-D343-43CA-BB6E-353605A330B9}" dt="2020-02-14T07:39:13.421" v="664" actId="1076"/>
          <ac:spMkLst>
            <pc:docMk/>
            <pc:sldMk cId="1180686760" sldId="262"/>
            <ac:spMk id="11" creationId="{F0703C82-DF0B-4A55-9504-18E109D208A9}"/>
          </ac:spMkLst>
        </pc:spChg>
      </pc:sldChg>
      <pc:sldChg chg="ord">
        <pc:chgData name="김도훈" userId="bbf9819a-11c3-470d-aad1-966bc7ccf54c" providerId="ADAL" clId="{0833F657-D343-43CA-BB6E-353605A330B9}" dt="2020-02-14T07:20:15.487" v="639"/>
        <pc:sldMkLst>
          <pc:docMk/>
          <pc:sldMk cId="1397753189" sldId="265"/>
        </pc:sldMkLst>
      </pc:sldChg>
      <pc:sldChg chg="del">
        <pc:chgData name="김도훈" userId="bbf9819a-11c3-470d-aad1-966bc7ccf54c" providerId="ADAL" clId="{0833F657-D343-43CA-BB6E-353605A330B9}" dt="2020-02-14T07:24:45.385" v="660" actId="47"/>
        <pc:sldMkLst>
          <pc:docMk/>
          <pc:sldMk cId="1558471173" sldId="269"/>
        </pc:sldMkLst>
      </pc:sldChg>
      <pc:sldChg chg="addSp modSp add ord">
        <pc:chgData name="김도훈" userId="bbf9819a-11c3-470d-aad1-966bc7ccf54c" providerId="ADAL" clId="{0833F657-D343-43CA-BB6E-353605A330B9}" dt="2020-02-14T06:16:37.158" v="13"/>
        <pc:sldMkLst>
          <pc:docMk/>
          <pc:sldMk cId="3529246668" sldId="270"/>
        </pc:sldMkLst>
        <pc:spChg chg="add mod">
          <ac:chgData name="김도훈" userId="bbf9819a-11c3-470d-aad1-966bc7ccf54c" providerId="ADAL" clId="{0833F657-D343-43CA-BB6E-353605A330B9}" dt="2020-02-14T06:15:29.325" v="11" actId="164"/>
          <ac:spMkLst>
            <pc:docMk/>
            <pc:sldMk cId="3529246668" sldId="270"/>
            <ac:spMk id="2" creationId="{0F5618E2-06F9-44F5-8300-5F0AE3F112E8}"/>
          </ac:spMkLst>
        </pc:spChg>
        <pc:spChg chg="add mod">
          <ac:chgData name="김도훈" userId="bbf9819a-11c3-470d-aad1-966bc7ccf54c" providerId="ADAL" clId="{0833F657-D343-43CA-BB6E-353605A330B9}" dt="2020-02-14T06:11:53.114" v="5" actId="767"/>
          <ac:spMkLst>
            <pc:docMk/>
            <pc:sldMk cId="3529246668" sldId="270"/>
            <ac:spMk id="3" creationId="{BC7CF7B4-2526-4DFC-8751-55A23629179E}"/>
          </ac:spMkLst>
        </pc:spChg>
        <pc:spChg chg="add mod">
          <ac:chgData name="김도훈" userId="bbf9819a-11c3-470d-aad1-966bc7ccf54c" providerId="ADAL" clId="{0833F657-D343-43CA-BB6E-353605A330B9}" dt="2020-02-14T06:15:29.325" v="11" actId="164"/>
          <ac:spMkLst>
            <pc:docMk/>
            <pc:sldMk cId="3529246668" sldId="270"/>
            <ac:spMk id="4" creationId="{6D01740A-2A83-4030-A111-732717F3FDC4}"/>
          </ac:spMkLst>
        </pc:spChg>
        <pc:spChg chg="add mod">
          <ac:chgData name="김도훈" userId="bbf9819a-11c3-470d-aad1-966bc7ccf54c" providerId="ADAL" clId="{0833F657-D343-43CA-BB6E-353605A330B9}" dt="2020-02-14T06:16:37.158" v="13"/>
          <ac:spMkLst>
            <pc:docMk/>
            <pc:sldMk cId="3529246668" sldId="270"/>
            <ac:spMk id="7" creationId="{D9C98583-6869-4C35-BB21-B090D7B0DDD5}"/>
          </ac:spMkLst>
        </pc:spChg>
        <pc:spChg chg="mod">
          <ac:chgData name="김도훈" userId="bbf9819a-11c3-470d-aad1-966bc7ccf54c" providerId="ADAL" clId="{0833F657-D343-43CA-BB6E-353605A330B9}" dt="2020-02-14T06:10:39.800" v="2"/>
          <ac:spMkLst>
            <pc:docMk/>
            <pc:sldMk cId="3529246668" sldId="270"/>
            <ac:spMk id="11" creationId="{F0703C82-DF0B-4A55-9504-18E109D208A9}"/>
          </ac:spMkLst>
        </pc:spChg>
        <pc:grpChg chg="add mod">
          <ac:chgData name="김도훈" userId="bbf9819a-11c3-470d-aad1-966bc7ccf54c" providerId="ADAL" clId="{0833F657-D343-43CA-BB6E-353605A330B9}" dt="2020-02-14T06:15:29.325" v="11" actId="164"/>
          <ac:grpSpMkLst>
            <pc:docMk/>
            <pc:sldMk cId="3529246668" sldId="270"/>
            <ac:grpSpMk id="6" creationId="{6B437EE3-DE11-4A81-B265-45779ADED4F8}"/>
          </ac:grpSpMkLst>
        </pc:grpChg>
      </pc:sldChg>
      <pc:sldChg chg="addSp delSp modSp add">
        <pc:chgData name="김도훈" userId="bbf9819a-11c3-470d-aad1-966bc7ccf54c" providerId="ADAL" clId="{0833F657-D343-43CA-BB6E-353605A330B9}" dt="2020-02-14T07:22:19.700" v="659" actId="478"/>
        <pc:sldMkLst>
          <pc:docMk/>
          <pc:sldMk cId="4294229688" sldId="271"/>
        </pc:sldMkLst>
        <pc:spChg chg="add del mod">
          <ac:chgData name="김도훈" userId="bbf9819a-11c3-470d-aad1-966bc7ccf54c" providerId="ADAL" clId="{0833F657-D343-43CA-BB6E-353605A330B9}" dt="2020-02-14T06:46:19.888" v="180" actId="478"/>
          <ac:spMkLst>
            <pc:docMk/>
            <pc:sldMk cId="4294229688" sldId="271"/>
            <ac:spMk id="2" creationId="{5655D504-B0C6-4043-89F7-BDB71EF303CE}"/>
          </ac:spMkLst>
        </pc:spChg>
        <pc:spChg chg="add del mod">
          <ac:chgData name="김도훈" userId="bbf9819a-11c3-470d-aad1-966bc7ccf54c" providerId="ADAL" clId="{0833F657-D343-43CA-BB6E-353605A330B9}" dt="2020-02-14T06:47:14.278" v="194" actId="478"/>
          <ac:spMkLst>
            <pc:docMk/>
            <pc:sldMk cId="4294229688" sldId="271"/>
            <ac:spMk id="3" creationId="{48D75F31-5A15-4803-BD3D-9DFE2AD997FA}"/>
          </ac:spMkLst>
        </pc:spChg>
        <pc:spChg chg="mod">
          <ac:chgData name="김도훈" userId="bbf9819a-11c3-470d-aad1-966bc7ccf54c" providerId="ADAL" clId="{0833F657-D343-43CA-BB6E-353605A330B9}" dt="2020-02-14T06:49:21.320" v="258" actId="1076"/>
          <ac:spMkLst>
            <pc:docMk/>
            <pc:sldMk cId="4294229688" sldId="271"/>
            <ac:spMk id="4" creationId="{AE81996E-3344-47D1-B72B-A291ED661936}"/>
          </ac:spMkLst>
        </pc:spChg>
        <pc:spChg chg="add del mod">
          <ac:chgData name="김도훈" userId="bbf9819a-11c3-470d-aad1-966bc7ccf54c" providerId="ADAL" clId="{0833F657-D343-43CA-BB6E-353605A330B9}" dt="2020-02-14T06:42:01.642" v="55" actId="478"/>
          <ac:spMkLst>
            <pc:docMk/>
            <pc:sldMk cId="4294229688" sldId="271"/>
            <ac:spMk id="5" creationId="{989B7003-D7C1-409C-BB6D-8D85F92EEFB6}"/>
          </ac:spMkLst>
        </pc:spChg>
        <pc:spChg chg="add mod">
          <ac:chgData name="김도훈" userId="bbf9819a-11c3-470d-aad1-966bc7ccf54c" providerId="ADAL" clId="{0833F657-D343-43CA-BB6E-353605A330B9}" dt="2020-02-14T07:06:40.711" v="497" actId="1076"/>
          <ac:spMkLst>
            <pc:docMk/>
            <pc:sldMk cId="4294229688" sldId="271"/>
            <ac:spMk id="7" creationId="{89DC0C96-22A2-4115-8A4D-148604E5D65B}"/>
          </ac:spMkLst>
        </pc:spChg>
        <pc:spChg chg="del mod">
          <ac:chgData name="김도훈" userId="bbf9819a-11c3-470d-aad1-966bc7ccf54c" providerId="ADAL" clId="{0833F657-D343-43CA-BB6E-353605A330B9}" dt="2020-02-14T07:22:19.700" v="659" actId="478"/>
          <ac:spMkLst>
            <pc:docMk/>
            <pc:sldMk cId="4294229688" sldId="271"/>
            <ac:spMk id="8" creationId="{65BB1F3F-4154-4887-A376-B381B51F6F3D}"/>
          </ac:spMkLst>
        </pc:spChg>
        <pc:spChg chg="add del mod">
          <ac:chgData name="김도훈" userId="bbf9819a-11c3-470d-aad1-966bc7ccf54c" providerId="ADAL" clId="{0833F657-D343-43CA-BB6E-353605A330B9}" dt="2020-02-14T06:44:21.667" v="165" actId="478"/>
          <ac:spMkLst>
            <pc:docMk/>
            <pc:sldMk cId="4294229688" sldId="271"/>
            <ac:spMk id="9" creationId="{1F8AB426-0697-4216-961B-7551CB89CDFA}"/>
          </ac:spMkLst>
        </pc:spChg>
        <pc:spChg chg="add del mod">
          <ac:chgData name="김도훈" userId="bbf9819a-11c3-470d-aad1-966bc7ccf54c" providerId="ADAL" clId="{0833F657-D343-43CA-BB6E-353605A330B9}" dt="2020-02-14T06:47:10.162" v="192" actId="478"/>
          <ac:spMkLst>
            <pc:docMk/>
            <pc:sldMk cId="4294229688" sldId="271"/>
            <ac:spMk id="11" creationId="{BAE92F03-A49C-4A86-A503-8CD738F20305}"/>
          </ac:spMkLst>
        </pc:spChg>
        <pc:spChg chg="add mod">
          <ac:chgData name="김도훈" userId="bbf9819a-11c3-470d-aad1-966bc7ccf54c" providerId="ADAL" clId="{0833F657-D343-43CA-BB6E-353605A330B9}" dt="2020-02-14T06:44:52.242" v="171" actId="571"/>
          <ac:spMkLst>
            <pc:docMk/>
            <pc:sldMk cId="4294229688" sldId="271"/>
            <ac:spMk id="12" creationId="{BEC7914B-A097-48F9-94BB-82B8FC656FC3}"/>
          </ac:spMkLst>
        </pc:spChg>
        <pc:spChg chg="add mod">
          <ac:chgData name="김도훈" userId="bbf9819a-11c3-470d-aad1-966bc7ccf54c" providerId="ADAL" clId="{0833F657-D343-43CA-BB6E-353605A330B9}" dt="2020-02-14T06:44:52.242" v="171" actId="571"/>
          <ac:spMkLst>
            <pc:docMk/>
            <pc:sldMk cId="4294229688" sldId="271"/>
            <ac:spMk id="13" creationId="{46D3865D-09C8-4823-A000-198BE97651F9}"/>
          </ac:spMkLst>
        </pc:spChg>
        <pc:spChg chg="add mod">
          <ac:chgData name="김도훈" userId="bbf9819a-11c3-470d-aad1-966bc7ccf54c" providerId="ADAL" clId="{0833F657-D343-43CA-BB6E-353605A330B9}" dt="2020-02-14T06:45:01.885" v="173" actId="571"/>
          <ac:spMkLst>
            <pc:docMk/>
            <pc:sldMk cId="4294229688" sldId="271"/>
            <ac:spMk id="14" creationId="{4E2D4D1D-105E-4563-8144-BF7338969155}"/>
          </ac:spMkLst>
        </pc:spChg>
        <pc:spChg chg="add mod">
          <ac:chgData name="김도훈" userId="bbf9819a-11c3-470d-aad1-966bc7ccf54c" providerId="ADAL" clId="{0833F657-D343-43CA-BB6E-353605A330B9}" dt="2020-02-14T06:45:01.885" v="173" actId="571"/>
          <ac:spMkLst>
            <pc:docMk/>
            <pc:sldMk cId="4294229688" sldId="271"/>
            <ac:spMk id="15" creationId="{DBC8126B-B2D9-49CA-BD9B-86DB5162E468}"/>
          </ac:spMkLst>
        </pc:spChg>
        <pc:spChg chg="add del mod">
          <ac:chgData name="김도훈" userId="bbf9819a-11c3-470d-aad1-966bc7ccf54c" providerId="ADAL" clId="{0833F657-D343-43CA-BB6E-353605A330B9}" dt="2020-02-14T07:05:58.209" v="480" actId="478"/>
          <ac:spMkLst>
            <pc:docMk/>
            <pc:sldMk cId="4294229688" sldId="271"/>
            <ac:spMk id="16" creationId="{862D3881-5902-420D-A812-D07AF2879D96}"/>
          </ac:spMkLst>
        </pc:spChg>
        <pc:spChg chg="add del mod">
          <ac:chgData name="김도훈" userId="bbf9819a-11c3-470d-aad1-966bc7ccf54c" providerId="ADAL" clId="{0833F657-D343-43CA-BB6E-353605A330B9}" dt="2020-02-14T06:47:11.994" v="193" actId="478"/>
          <ac:spMkLst>
            <pc:docMk/>
            <pc:sldMk cId="4294229688" sldId="271"/>
            <ac:spMk id="17" creationId="{1F178400-FCDA-4BBA-A190-23F0AEDA8375}"/>
          </ac:spMkLst>
        </pc:spChg>
        <pc:spChg chg="add del mod">
          <ac:chgData name="김도훈" userId="bbf9819a-11c3-470d-aad1-966bc7ccf54c" providerId="ADAL" clId="{0833F657-D343-43CA-BB6E-353605A330B9}" dt="2020-02-14T07:05:56.348" v="479" actId="478"/>
          <ac:spMkLst>
            <pc:docMk/>
            <pc:sldMk cId="4294229688" sldId="271"/>
            <ac:spMk id="18" creationId="{E1EFA777-469A-4894-973E-3C262A447681}"/>
          </ac:spMkLst>
        </pc:spChg>
        <pc:spChg chg="add mod">
          <ac:chgData name="김도훈" userId="bbf9819a-11c3-470d-aad1-966bc7ccf54c" providerId="ADAL" clId="{0833F657-D343-43CA-BB6E-353605A330B9}" dt="2020-02-14T07:07:05.873" v="501" actId="1076"/>
          <ac:spMkLst>
            <pc:docMk/>
            <pc:sldMk cId="4294229688" sldId="271"/>
            <ac:spMk id="19" creationId="{D7D51B44-FE9B-46E1-9311-97A53833096F}"/>
          </ac:spMkLst>
        </pc:spChg>
        <pc:spChg chg="add del">
          <ac:chgData name="김도훈" userId="bbf9819a-11c3-470d-aad1-966bc7ccf54c" providerId="ADAL" clId="{0833F657-D343-43CA-BB6E-353605A330B9}" dt="2020-02-14T07:06:04.279" v="483"/>
          <ac:spMkLst>
            <pc:docMk/>
            <pc:sldMk cId="4294229688" sldId="271"/>
            <ac:spMk id="20" creationId="{B05DD485-10BA-4CFA-AC72-C749CCEEF316}"/>
          </ac:spMkLst>
        </pc:spChg>
        <pc:spChg chg="add del">
          <ac:chgData name="김도훈" userId="bbf9819a-11c3-470d-aad1-966bc7ccf54c" providerId="ADAL" clId="{0833F657-D343-43CA-BB6E-353605A330B9}" dt="2020-02-14T07:06:09.052" v="486"/>
          <ac:spMkLst>
            <pc:docMk/>
            <pc:sldMk cId="4294229688" sldId="271"/>
            <ac:spMk id="21" creationId="{B4E8ED47-BA6E-4D81-8385-7DB613F45011}"/>
          </ac:spMkLst>
        </pc:spChg>
        <pc:spChg chg="add mod">
          <ac:chgData name="김도훈" userId="bbf9819a-11c3-470d-aad1-966bc7ccf54c" providerId="ADAL" clId="{0833F657-D343-43CA-BB6E-353605A330B9}" dt="2020-02-14T07:06:34.106" v="495" actId="1076"/>
          <ac:spMkLst>
            <pc:docMk/>
            <pc:sldMk cId="4294229688" sldId="271"/>
            <ac:spMk id="22" creationId="{B26095F4-C780-47D5-A259-3A598668A20A}"/>
          </ac:spMkLst>
        </pc:spChg>
        <pc:picChg chg="add mod">
          <ac:chgData name="김도훈" userId="bbf9819a-11c3-470d-aad1-966bc7ccf54c" providerId="ADAL" clId="{0833F657-D343-43CA-BB6E-353605A330B9}" dt="2020-02-14T07:08:55.475" v="517" actId="1076"/>
          <ac:picMkLst>
            <pc:docMk/>
            <pc:sldMk cId="4294229688" sldId="271"/>
            <ac:picMk id="23" creationId="{176A8DA1-7108-4552-8818-F77B0B6D80FB}"/>
          </ac:picMkLst>
        </pc:picChg>
        <pc:picChg chg="add mod">
          <ac:chgData name="김도훈" userId="bbf9819a-11c3-470d-aad1-966bc7ccf54c" providerId="ADAL" clId="{0833F657-D343-43CA-BB6E-353605A330B9}" dt="2020-02-14T07:08:51.447" v="516" actId="1076"/>
          <ac:picMkLst>
            <pc:docMk/>
            <pc:sldMk cId="4294229688" sldId="271"/>
            <ac:picMk id="28" creationId="{ECAEED1C-B24A-4313-96F4-C411CB7480E3}"/>
          </ac:picMkLst>
        </pc:picChg>
        <pc:picChg chg="add mod">
          <ac:chgData name="김도훈" userId="bbf9819a-11c3-470d-aad1-966bc7ccf54c" providerId="ADAL" clId="{0833F657-D343-43CA-BB6E-353605A330B9}" dt="2020-02-14T07:08:47.274" v="515" actId="1076"/>
          <ac:picMkLst>
            <pc:docMk/>
            <pc:sldMk cId="4294229688" sldId="271"/>
            <ac:picMk id="29" creationId="{928551CB-A1F1-4885-841A-8070EA6CBCEF}"/>
          </ac:picMkLst>
        </pc:picChg>
        <pc:cxnChg chg="add mod">
          <ac:chgData name="김도훈" userId="bbf9819a-11c3-470d-aad1-966bc7ccf54c" providerId="ADAL" clId="{0833F657-D343-43CA-BB6E-353605A330B9}" dt="2020-02-14T07:07:49.590" v="504" actId="13822"/>
          <ac:cxnSpMkLst>
            <pc:docMk/>
            <pc:sldMk cId="4294229688" sldId="271"/>
            <ac:cxnSpMk id="24" creationId="{2E78981D-3E9B-446D-A396-1449AC8B9E21}"/>
          </ac:cxnSpMkLst>
        </pc:cxnChg>
        <pc:cxnChg chg="add mod">
          <ac:chgData name="김도훈" userId="bbf9819a-11c3-470d-aad1-966bc7ccf54c" providerId="ADAL" clId="{0833F657-D343-43CA-BB6E-353605A330B9}" dt="2020-02-14T07:07:54.509" v="505" actId="13822"/>
          <ac:cxnSpMkLst>
            <pc:docMk/>
            <pc:sldMk cId="4294229688" sldId="271"/>
            <ac:cxnSpMk id="26" creationId="{E43E34D1-61E2-4B9C-B376-1F4FE4B0BCA0}"/>
          </ac:cxnSpMkLst>
        </pc:cxnChg>
      </pc:sldChg>
      <pc:sldChg chg="del">
        <pc:chgData name="김도훈" userId="bbf9819a-11c3-470d-aad1-966bc7ccf54c" providerId="ADAL" clId="{0833F657-D343-43CA-BB6E-353605A330B9}" dt="2020-02-14T07:24:47.576" v="661" actId="47"/>
        <pc:sldMkLst>
          <pc:docMk/>
          <pc:sldMk cId="1323219798" sldId="272"/>
        </pc:sldMkLst>
      </pc:sldChg>
      <pc:sldChg chg="addSp delSp modSp add del">
        <pc:chgData name="김도훈" userId="bbf9819a-11c3-470d-aad1-966bc7ccf54c" providerId="ADAL" clId="{0833F657-D343-43CA-BB6E-353605A330B9}" dt="2020-02-14T07:24:51.068" v="662" actId="47"/>
        <pc:sldMkLst>
          <pc:docMk/>
          <pc:sldMk cId="750600690" sldId="273"/>
        </pc:sldMkLst>
        <pc:spChg chg="del">
          <ac:chgData name="김도훈" userId="bbf9819a-11c3-470d-aad1-966bc7ccf54c" providerId="ADAL" clId="{0833F657-D343-43CA-BB6E-353605A330B9}" dt="2020-02-14T06:55:52.929" v="279"/>
          <ac:spMkLst>
            <pc:docMk/>
            <pc:sldMk cId="750600690" sldId="273"/>
            <ac:spMk id="3" creationId="{FD1AA27D-910B-439E-847D-C5C962B41CFC}"/>
          </ac:spMkLst>
        </pc:spChg>
        <pc:picChg chg="add mod">
          <ac:chgData name="김도훈" userId="bbf9819a-11c3-470d-aad1-966bc7ccf54c" providerId="ADAL" clId="{0833F657-D343-43CA-BB6E-353605A330B9}" dt="2020-02-14T06:57:03.354" v="305" actId="1076"/>
          <ac:picMkLst>
            <pc:docMk/>
            <pc:sldMk cId="750600690" sldId="273"/>
            <ac:picMk id="5" creationId="{2384431B-C13B-4E0D-BC2F-FC465EFF2AF0}"/>
          </ac:picMkLst>
        </pc:picChg>
        <pc:picChg chg="add mod">
          <ac:chgData name="김도훈" userId="bbf9819a-11c3-470d-aad1-966bc7ccf54c" providerId="ADAL" clId="{0833F657-D343-43CA-BB6E-353605A330B9}" dt="2020-02-14T06:56:04.559" v="288" actId="1076"/>
          <ac:picMkLst>
            <pc:docMk/>
            <pc:sldMk cId="750600690" sldId="273"/>
            <ac:picMk id="7" creationId="{78EDD4D5-8691-4B9D-B897-3788BC2B827E}"/>
          </ac:picMkLst>
        </pc:picChg>
        <pc:picChg chg="add mod">
          <ac:chgData name="김도훈" userId="bbf9819a-11c3-470d-aad1-966bc7ccf54c" providerId="ADAL" clId="{0833F657-D343-43CA-BB6E-353605A330B9}" dt="2020-02-14T06:56:28.953" v="300" actId="1076"/>
          <ac:picMkLst>
            <pc:docMk/>
            <pc:sldMk cId="750600690" sldId="273"/>
            <ac:picMk id="9" creationId="{0509E1BC-9595-46DA-A651-43F9810FEC2C}"/>
          </ac:picMkLst>
        </pc:picChg>
        <pc:picChg chg="add mod">
          <ac:chgData name="김도훈" userId="bbf9819a-11c3-470d-aad1-966bc7ccf54c" providerId="ADAL" clId="{0833F657-D343-43CA-BB6E-353605A330B9}" dt="2020-02-14T07:08:08.467" v="506" actId="1076"/>
          <ac:picMkLst>
            <pc:docMk/>
            <pc:sldMk cId="750600690" sldId="273"/>
            <ac:picMk id="11" creationId="{E655B269-3523-47E0-804B-005422492CAC}"/>
          </ac:picMkLst>
        </pc:picChg>
      </pc:sldChg>
      <pc:sldChg chg="addSp delSp modSp add">
        <pc:chgData name="김도훈" userId="bbf9819a-11c3-470d-aad1-966bc7ccf54c" providerId="ADAL" clId="{0833F657-D343-43CA-BB6E-353605A330B9}" dt="2020-02-14T07:20:42.290" v="647" actId="20577"/>
        <pc:sldMkLst>
          <pc:docMk/>
          <pc:sldMk cId="858354395" sldId="274"/>
        </pc:sldMkLst>
        <pc:spChg chg="add mod">
          <ac:chgData name="김도훈" userId="bbf9819a-11c3-470d-aad1-966bc7ccf54c" providerId="ADAL" clId="{0833F657-D343-43CA-BB6E-353605A330B9}" dt="2020-02-14T07:04:01.495" v="430" actId="1076"/>
          <ac:spMkLst>
            <pc:docMk/>
            <pc:sldMk cId="858354395" sldId="274"/>
            <ac:spMk id="3" creationId="{BCCF0876-9708-4D9F-8223-1E9E79CD2C57}"/>
          </ac:spMkLst>
        </pc:spChg>
        <pc:spChg chg="mod">
          <ac:chgData name="김도훈" userId="bbf9819a-11c3-470d-aad1-966bc7ccf54c" providerId="ADAL" clId="{0833F657-D343-43CA-BB6E-353605A330B9}" dt="2020-02-14T07:20:42.290" v="647" actId="20577"/>
          <ac:spMkLst>
            <pc:docMk/>
            <pc:sldMk cId="858354395" sldId="274"/>
            <ac:spMk id="4" creationId="{AE81996E-3344-47D1-B72B-A291ED661936}"/>
          </ac:spMkLst>
        </pc:spChg>
        <pc:spChg chg="del">
          <ac:chgData name="김도훈" userId="bbf9819a-11c3-470d-aad1-966bc7ccf54c" providerId="ADAL" clId="{0833F657-D343-43CA-BB6E-353605A330B9}" dt="2020-02-14T06:56:46.661" v="302" actId="478"/>
          <ac:spMkLst>
            <pc:docMk/>
            <pc:sldMk cId="858354395" sldId="274"/>
            <ac:spMk id="7" creationId="{89DC0C96-22A2-4115-8A4D-148604E5D65B}"/>
          </ac:spMkLst>
        </pc:spChg>
        <pc:spChg chg="add mod">
          <ac:chgData name="김도훈" userId="bbf9819a-11c3-470d-aad1-966bc7ccf54c" providerId="ADAL" clId="{0833F657-D343-43CA-BB6E-353605A330B9}" dt="2020-02-14T07:04:29.886" v="473" actId="1076"/>
          <ac:spMkLst>
            <pc:docMk/>
            <pc:sldMk cId="858354395" sldId="274"/>
            <ac:spMk id="13" creationId="{36DD2D95-EC7A-45FB-ADF3-0FEF4E148D6F}"/>
          </ac:spMkLst>
        </pc:spChg>
        <pc:spChg chg="del">
          <ac:chgData name="김도훈" userId="bbf9819a-11c3-470d-aad1-966bc7ccf54c" providerId="ADAL" clId="{0833F657-D343-43CA-BB6E-353605A330B9}" dt="2020-02-14T06:56:51.910" v="304" actId="478"/>
          <ac:spMkLst>
            <pc:docMk/>
            <pc:sldMk cId="858354395" sldId="274"/>
            <ac:spMk id="16" creationId="{862D3881-5902-420D-A812-D07AF2879D96}"/>
          </ac:spMkLst>
        </pc:spChg>
        <pc:spChg chg="del">
          <ac:chgData name="김도훈" userId="bbf9819a-11c3-470d-aad1-966bc7ccf54c" providerId="ADAL" clId="{0833F657-D343-43CA-BB6E-353605A330B9}" dt="2020-02-14T06:56:50.282" v="303" actId="478"/>
          <ac:spMkLst>
            <pc:docMk/>
            <pc:sldMk cId="858354395" sldId="274"/>
            <ac:spMk id="18" creationId="{E1EFA777-469A-4894-973E-3C262A447681}"/>
          </ac:spMkLst>
        </pc:spChg>
        <pc:grpChg chg="add mod">
          <ac:chgData name="김도훈" userId="bbf9819a-11c3-470d-aad1-966bc7ccf54c" providerId="ADAL" clId="{0833F657-D343-43CA-BB6E-353605A330B9}" dt="2020-02-14T07:03:06.955" v="383" actId="1076"/>
          <ac:grpSpMkLst>
            <pc:docMk/>
            <pc:sldMk cId="858354395" sldId="274"/>
            <ac:grpSpMk id="2" creationId="{15804ABD-80BB-4114-9C5E-B04DB8CA5AB1}"/>
          </ac:grpSpMkLst>
        </pc:grpChg>
        <pc:picChg chg="add mod">
          <ac:chgData name="김도훈" userId="bbf9819a-11c3-470d-aad1-966bc7ccf54c" providerId="ADAL" clId="{0833F657-D343-43CA-BB6E-353605A330B9}" dt="2020-02-14T07:03:02.277" v="382" actId="164"/>
          <ac:picMkLst>
            <pc:docMk/>
            <pc:sldMk cId="858354395" sldId="274"/>
            <ac:picMk id="9" creationId="{6450C3A5-22BA-4F2A-9568-7F19FE9DA9AF}"/>
          </ac:picMkLst>
        </pc:picChg>
        <pc:picChg chg="add mod">
          <ac:chgData name="김도훈" userId="bbf9819a-11c3-470d-aad1-966bc7ccf54c" providerId="ADAL" clId="{0833F657-D343-43CA-BB6E-353605A330B9}" dt="2020-02-14T07:03:02.277" v="382" actId="164"/>
          <ac:picMkLst>
            <pc:docMk/>
            <pc:sldMk cId="858354395" sldId="274"/>
            <ac:picMk id="11" creationId="{6796590E-5CFE-40A9-98E3-ADD5E4966929}"/>
          </ac:picMkLst>
        </pc:picChg>
        <pc:picChg chg="add del mod">
          <ac:chgData name="김도훈" userId="bbf9819a-11c3-470d-aad1-966bc7ccf54c" providerId="ADAL" clId="{0833F657-D343-43CA-BB6E-353605A330B9}" dt="2020-02-14T07:10:09.769" v="521" actId="478"/>
          <ac:picMkLst>
            <pc:docMk/>
            <pc:sldMk cId="858354395" sldId="274"/>
            <ac:picMk id="14" creationId="{F0B6A794-CB41-487B-9FB7-A0FF847CF832}"/>
          </ac:picMkLst>
        </pc:picChg>
      </pc:sldChg>
      <pc:sldChg chg="addSp delSp modSp add">
        <pc:chgData name="김도훈" userId="bbf9819a-11c3-470d-aad1-966bc7ccf54c" providerId="ADAL" clId="{0833F657-D343-43CA-BB6E-353605A330B9}" dt="2020-02-14T07:21:37.647" v="657" actId="478"/>
        <pc:sldMkLst>
          <pc:docMk/>
          <pc:sldMk cId="606549600" sldId="276"/>
        </pc:sldMkLst>
        <pc:spChg chg="add mod">
          <ac:chgData name="김도훈" userId="bbf9819a-11c3-470d-aad1-966bc7ccf54c" providerId="ADAL" clId="{0833F657-D343-43CA-BB6E-353605A330B9}" dt="2020-02-14T07:11:20.147" v="580" actId="1076"/>
          <ac:spMkLst>
            <pc:docMk/>
            <pc:sldMk cId="606549600" sldId="276"/>
            <ac:spMk id="2" creationId="{5673116F-BEA6-4463-9B82-43C9782B34FA}"/>
          </ac:spMkLst>
        </pc:spChg>
        <pc:spChg chg="mod">
          <ac:chgData name="김도훈" userId="bbf9819a-11c3-470d-aad1-966bc7ccf54c" providerId="ADAL" clId="{0833F657-D343-43CA-BB6E-353605A330B9}" dt="2020-02-14T07:20:46.967" v="655" actId="20577"/>
          <ac:spMkLst>
            <pc:docMk/>
            <pc:sldMk cId="606549600" sldId="276"/>
            <ac:spMk id="4" creationId="{AE81996E-3344-47D1-B72B-A291ED661936}"/>
          </ac:spMkLst>
        </pc:spChg>
        <pc:spChg chg="add mod">
          <ac:chgData name="김도훈" userId="bbf9819a-11c3-470d-aad1-966bc7ccf54c" providerId="ADAL" clId="{0833F657-D343-43CA-BB6E-353605A330B9}" dt="2020-02-14T07:11:29.997" v="586" actId="20577"/>
          <ac:spMkLst>
            <pc:docMk/>
            <pc:sldMk cId="606549600" sldId="276"/>
            <ac:spMk id="14" creationId="{DC12B487-BF92-4466-8C00-67DFAC9332AF}"/>
          </ac:spMkLst>
        </pc:spChg>
        <pc:picChg chg="add del mod">
          <ac:chgData name="김도훈" userId="bbf9819a-11c3-470d-aad1-966bc7ccf54c" providerId="ADAL" clId="{0833F657-D343-43CA-BB6E-353605A330B9}" dt="2020-02-14T07:10:13.882" v="522" actId="478"/>
          <ac:picMkLst>
            <pc:docMk/>
            <pc:sldMk cId="606549600" sldId="276"/>
            <ac:picMk id="8" creationId="{D27554A5-A947-4C82-9DBD-F3897E5E3E80}"/>
          </ac:picMkLst>
        </pc:picChg>
        <pc:picChg chg="del">
          <ac:chgData name="김도훈" userId="bbf9819a-11c3-470d-aad1-966bc7ccf54c" providerId="ADAL" clId="{0833F657-D343-43CA-BB6E-353605A330B9}" dt="2020-02-14T06:58:24.043" v="366" actId="478"/>
          <ac:picMkLst>
            <pc:docMk/>
            <pc:sldMk cId="606549600" sldId="276"/>
            <ac:picMk id="9" creationId="{6450C3A5-22BA-4F2A-9568-7F19FE9DA9AF}"/>
          </ac:picMkLst>
        </pc:picChg>
        <pc:picChg chg="del">
          <ac:chgData name="김도훈" userId="bbf9819a-11c3-470d-aad1-966bc7ccf54c" providerId="ADAL" clId="{0833F657-D343-43CA-BB6E-353605A330B9}" dt="2020-02-14T06:58:22.786" v="365" actId="478"/>
          <ac:picMkLst>
            <pc:docMk/>
            <pc:sldMk cId="606549600" sldId="276"/>
            <ac:picMk id="11" creationId="{6796590E-5CFE-40A9-98E3-ADD5E4966929}"/>
          </ac:picMkLst>
        </pc:picChg>
        <pc:picChg chg="add mod">
          <ac:chgData name="김도훈" userId="bbf9819a-11c3-470d-aad1-966bc7ccf54c" providerId="ADAL" clId="{0833F657-D343-43CA-BB6E-353605A330B9}" dt="2020-02-14T07:10:43.794" v="543" actId="1035"/>
          <ac:picMkLst>
            <pc:docMk/>
            <pc:sldMk cId="606549600" sldId="276"/>
            <ac:picMk id="12" creationId="{E0F94757-C614-4F23-8246-BD9ABC14D7D8}"/>
          </ac:picMkLst>
        </pc:picChg>
        <pc:picChg chg="add mod">
          <ac:chgData name="김도훈" userId="bbf9819a-11c3-470d-aad1-966bc7ccf54c" providerId="ADAL" clId="{0833F657-D343-43CA-BB6E-353605A330B9}" dt="2020-02-14T07:10:43.794" v="543" actId="1035"/>
          <ac:picMkLst>
            <pc:docMk/>
            <pc:sldMk cId="606549600" sldId="276"/>
            <ac:picMk id="13" creationId="{9324C965-2D00-4826-B716-4ED9EB1B2E94}"/>
          </ac:picMkLst>
        </pc:picChg>
        <pc:cxnChg chg="add del mod">
          <ac:chgData name="김도훈" userId="bbf9819a-11c3-470d-aad1-966bc7ccf54c" providerId="ADAL" clId="{0833F657-D343-43CA-BB6E-353605A330B9}" dt="2020-02-14T07:11:51.184" v="588" actId="478"/>
          <ac:cxnSpMkLst>
            <pc:docMk/>
            <pc:sldMk cId="606549600" sldId="276"/>
            <ac:cxnSpMk id="5" creationId="{F23DB74C-67E0-4CA9-BB5C-BD79166B0D9B}"/>
          </ac:cxnSpMkLst>
        </pc:cxnChg>
        <pc:cxnChg chg="add del mod">
          <ac:chgData name="김도훈" userId="bbf9819a-11c3-470d-aad1-966bc7ccf54c" providerId="ADAL" clId="{0833F657-D343-43CA-BB6E-353605A330B9}" dt="2020-02-14T07:21:37.647" v="657" actId="478"/>
          <ac:cxnSpMkLst>
            <pc:docMk/>
            <pc:sldMk cId="606549600" sldId="276"/>
            <ac:cxnSpMk id="15" creationId="{4F000A3A-41FC-487A-A61E-16CF29CA41B9}"/>
          </ac:cxnSpMkLst>
        </pc:cxnChg>
        <pc:cxnChg chg="add del mod">
          <ac:chgData name="김도훈" userId="bbf9819a-11c3-470d-aad1-966bc7ccf54c" providerId="ADAL" clId="{0833F657-D343-43CA-BB6E-353605A330B9}" dt="2020-02-14T07:21:35.693" v="656" actId="478"/>
          <ac:cxnSpMkLst>
            <pc:docMk/>
            <pc:sldMk cId="606549600" sldId="276"/>
            <ac:cxnSpMk id="17" creationId="{B3E64379-5A94-47FA-AE27-AF15E3334D22}"/>
          </ac:cxnSpMkLst>
        </pc:cxnChg>
      </pc:sldChg>
      <pc:sldChg chg="add del">
        <pc:chgData name="김도훈" userId="bbf9819a-11c3-470d-aad1-966bc7ccf54c" providerId="ADAL" clId="{0833F657-D343-43CA-BB6E-353605A330B9}" dt="2020-02-14T06:58:17.796" v="363"/>
        <pc:sldMkLst>
          <pc:docMk/>
          <pc:sldMk cId="1259905201" sldId="276"/>
        </pc:sldMkLst>
      </pc:sldChg>
      <pc:sldChg chg="delSp modSp add del modNotesTx">
        <pc:chgData name="김도훈" userId="bbf9819a-11c3-470d-aad1-966bc7ccf54c" providerId="ADAL" clId="{0833F657-D343-43CA-BB6E-353605A330B9}" dt="2020-02-14T07:38:54.536" v="663" actId="47"/>
        <pc:sldMkLst>
          <pc:docMk/>
          <pc:sldMk cId="4124071967" sldId="277"/>
        </pc:sldMkLst>
        <pc:spChg chg="mod">
          <ac:chgData name="김도훈" userId="bbf9819a-11c3-470d-aad1-966bc7ccf54c" providerId="ADAL" clId="{0833F657-D343-43CA-BB6E-353605A330B9}" dt="2020-02-14T07:15:31.241" v="631"/>
          <ac:spMkLst>
            <pc:docMk/>
            <pc:sldMk cId="4124071967" sldId="277"/>
            <ac:spMk id="2" creationId="{0F5618E2-06F9-44F5-8300-5F0AE3F112E8}"/>
          </ac:spMkLst>
        </pc:spChg>
        <pc:spChg chg="mod">
          <ac:chgData name="김도훈" userId="bbf9819a-11c3-470d-aad1-966bc7ccf54c" providerId="ADAL" clId="{0833F657-D343-43CA-BB6E-353605A330B9}" dt="2020-02-14T07:15:42.132" v="636" actId="1076"/>
          <ac:spMkLst>
            <pc:docMk/>
            <pc:sldMk cId="4124071967" sldId="277"/>
            <ac:spMk id="7" creationId="{D9C98583-6869-4C35-BB21-B090D7B0DDD5}"/>
          </ac:spMkLst>
        </pc:spChg>
        <pc:grpChg chg="del mod">
          <ac:chgData name="김도훈" userId="bbf9819a-11c3-470d-aad1-966bc7ccf54c" providerId="ADAL" clId="{0833F657-D343-43CA-BB6E-353605A330B9}" dt="2020-02-14T07:15:33.476" v="632" actId="478"/>
          <ac:grpSpMkLst>
            <pc:docMk/>
            <pc:sldMk cId="4124071967" sldId="277"/>
            <ac:grpSpMk id="6" creationId="{6B437EE3-DE11-4A81-B265-45779ADED4F8}"/>
          </ac:grpSpMkLst>
        </pc:grpChg>
      </pc:sldChg>
    </pc:docChg>
  </pc:docChgLst>
  <pc:docChgLst>
    <pc:chgData name="Kim Dohun" userId="3aaf6adcfb543798" providerId="LiveId" clId="{A83D65F4-4574-413A-9E7E-E4FA594BB822}"/>
    <pc:docChg chg="undo custSel addSld delSld modSld sldOrd">
      <pc:chgData name="Kim Dohun" userId="3aaf6adcfb543798" providerId="LiveId" clId="{A83D65F4-4574-413A-9E7E-E4FA594BB822}" dt="2020-01-30T13:49:22.510" v="3602"/>
      <pc:docMkLst>
        <pc:docMk/>
      </pc:docMkLst>
      <pc:sldChg chg="modSp">
        <pc:chgData name="Kim Dohun" userId="3aaf6adcfb543798" providerId="LiveId" clId="{A83D65F4-4574-413A-9E7E-E4FA594BB822}" dt="2020-01-29T17:40:18.422" v="1046" actId="20577"/>
        <pc:sldMkLst>
          <pc:docMk/>
          <pc:sldMk cId="827097887" sldId="259"/>
        </pc:sldMkLst>
        <pc:spChg chg="mod">
          <ac:chgData name="Kim Dohun" userId="3aaf6adcfb543798" providerId="LiveId" clId="{A83D65F4-4574-413A-9E7E-E4FA594BB822}" dt="2020-01-29T17:40:18.422" v="1046" actId="20577"/>
          <ac:spMkLst>
            <pc:docMk/>
            <pc:sldMk cId="827097887" sldId="259"/>
            <ac:spMk id="18" creationId="{00000000-0000-0000-0000-000000000000}"/>
          </ac:spMkLst>
        </pc:spChg>
        <pc:spChg chg="mod">
          <ac:chgData name="Kim Dohun" userId="3aaf6adcfb543798" providerId="LiveId" clId="{A83D65F4-4574-413A-9E7E-E4FA594BB822}" dt="2020-01-29T06:15:34.877" v="33" actId="20577"/>
          <ac:spMkLst>
            <pc:docMk/>
            <pc:sldMk cId="827097887" sldId="259"/>
            <ac:spMk id="19" creationId="{00000000-0000-0000-0000-000000000000}"/>
          </ac:spMkLst>
        </pc:spChg>
        <pc:spChg chg="mod">
          <ac:chgData name="Kim Dohun" userId="3aaf6adcfb543798" providerId="LiveId" clId="{A83D65F4-4574-413A-9E7E-E4FA594BB822}" dt="2020-01-29T06:15:15.041" v="2" actId="20577"/>
          <ac:spMkLst>
            <pc:docMk/>
            <pc:sldMk cId="827097887" sldId="259"/>
            <ac:spMk id="24" creationId="{00000000-0000-0000-0000-000000000000}"/>
          </ac:spMkLst>
        </pc:spChg>
      </pc:sldChg>
      <pc:sldChg chg="addSp delSp modSp">
        <pc:chgData name="Kim Dohun" userId="3aaf6adcfb543798" providerId="LiveId" clId="{A83D65F4-4574-413A-9E7E-E4FA594BB822}" dt="2020-01-30T08:28:47.413" v="1585" actId="20577"/>
        <pc:sldMkLst>
          <pc:docMk/>
          <pc:sldMk cId="1746940992" sldId="261"/>
        </pc:sldMkLst>
        <pc:spChg chg="mod">
          <ac:chgData name="Kim Dohun" userId="3aaf6adcfb543798" providerId="LiveId" clId="{A83D65F4-4574-413A-9E7E-E4FA594BB822}" dt="2020-01-30T08:28:47.413" v="1585" actId="20577"/>
          <ac:spMkLst>
            <pc:docMk/>
            <pc:sldMk cId="1746940992" sldId="261"/>
            <ac:spMk id="2" creationId="{39B813A3-7E2F-4B1C-8BFE-0A1669B13728}"/>
          </ac:spMkLst>
        </pc:spChg>
        <pc:spChg chg="mod">
          <ac:chgData name="Kim Dohun" userId="3aaf6adcfb543798" providerId="LiveId" clId="{A83D65F4-4574-413A-9E7E-E4FA594BB822}" dt="2020-01-29T06:15:25.384" v="14" actId="27636"/>
          <ac:spMkLst>
            <pc:docMk/>
            <pc:sldMk cId="1746940992" sldId="261"/>
            <ac:spMk id="6" creationId="{00000000-0000-0000-0000-000000000000}"/>
          </ac:spMkLst>
        </pc:spChg>
        <pc:spChg chg="add mod">
          <ac:chgData name="Kim Dohun" userId="3aaf6adcfb543798" providerId="LiveId" clId="{A83D65F4-4574-413A-9E7E-E4FA594BB822}" dt="2020-01-30T08:28:08.647" v="1579" actId="164"/>
          <ac:spMkLst>
            <pc:docMk/>
            <pc:sldMk cId="1746940992" sldId="261"/>
            <ac:spMk id="7" creationId="{C5A07454-C1DE-4D1A-9B83-FDC831692268}"/>
          </ac:spMkLst>
        </pc:spChg>
        <pc:spChg chg="add mod">
          <ac:chgData name="Kim Dohun" userId="3aaf6adcfb543798" providerId="LiveId" clId="{A83D65F4-4574-413A-9E7E-E4FA594BB822}" dt="2020-01-30T08:28:08.647" v="1579" actId="164"/>
          <ac:spMkLst>
            <pc:docMk/>
            <pc:sldMk cId="1746940992" sldId="261"/>
            <ac:spMk id="8" creationId="{025F4380-3BBE-42BE-9D93-415DA3E832F1}"/>
          </ac:spMkLst>
        </pc:spChg>
        <pc:spChg chg="add del mod">
          <ac:chgData name="Kim Dohun" userId="3aaf6adcfb543798" providerId="LiveId" clId="{A83D65F4-4574-413A-9E7E-E4FA594BB822}" dt="2020-01-29T07:47:36.273" v="140"/>
          <ac:spMkLst>
            <pc:docMk/>
            <pc:sldMk cId="1746940992" sldId="261"/>
            <ac:spMk id="35" creationId="{719E4977-3468-4525-9A6E-207AEB525E63}"/>
          </ac:spMkLst>
        </pc:spChg>
        <pc:grpChg chg="add mod">
          <ac:chgData name="Kim Dohun" userId="3aaf6adcfb543798" providerId="LiveId" clId="{A83D65F4-4574-413A-9E7E-E4FA594BB822}" dt="2020-01-30T08:28:16.992" v="1580" actId="1076"/>
          <ac:grpSpMkLst>
            <pc:docMk/>
            <pc:sldMk cId="1746940992" sldId="261"/>
            <ac:grpSpMk id="3" creationId="{D53DAA07-870F-4F50-8B5E-4057AD29DC3C}"/>
          </ac:grpSpMkLst>
        </pc:grpChg>
      </pc:sldChg>
      <pc:sldChg chg="addSp delSp modSp">
        <pc:chgData name="Kim Dohun" userId="3aaf6adcfb543798" providerId="LiveId" clId="{A83D65F4-4574-413A-9E7E-E4FA594BB822}" dt="2020-01-30T08:43:58.984" v="3133" actId="20577"/>
        <pc:sldMkLst>
          <pc:docMk/>
          <pc:sldMk cId="1180686760" sldId="262"/>
        </pc:sldMkLst>
        <pc:spChg chg="mod">
          <ac:chgData name="Kim Dohun" userId="3aaf6adcfb543798" providerId="LiveId" clId="{A83D65F4-4574-413A-9E7E-E4FA594BB822}" dt="2020-01-29T06:15:25.244" v="13" actId="27636"/>
          <ac:spMkLst>
            <pc:docMk/>
            <pc:sldMk cId="1180686760" sldId="262"/>
            <ac:spMk id="5" creationId="{E375126F-DB30-8645-888E-FE28DBF45830}"/>
          </ac:spMkLst>
        </pc:spChg>
        <pc:spChg chg="add mod">
          <ac:chgData name="Kim Dohun" userId="3aaf6adcfb543798" providerId="LiveId" clId="{A83D65F4-4574-413A-9E7E-E4FA594BB822}" dt="2020-01-30T08:25:15.918" v="1312" actId="571"/>
          <ac:spMkLst>
            <pc:docMk/>
            <pc:sldMk cId="1180686760" sldId="262"/>
            <ac:spMk id="9" creationId="{B1908F45-B379-4D98-9C49-DD336F8B629A}"/>
          </ac:spMkLst>
        </pc:spChg>
        <pc:spChg chg="add mod">
          <ac:chgData name="Kim Dohun" userId="3aaf6adcfb543798" providerId="LiveId" clId="{A83D65F4-4574-413A-9E7E-E4FA594BB822}" dt="2020-01-30T08:25:15.918" v="1312" actId="571"/>
          <ac:spMkLst>
            <pc:docMk/>
            <pc:sldMk cId="1180686760" sldId="262"/>
            <ac:spMk id="10" creationId="{E274C134-DBB5-491F-A2C3-0F4AFFD31424}"/>
          </ac:spMkLst>
        </pc:spChg>
        <pc:spChg chg="mod">
          <ac:chgData name="Kim Dohun" userId="3aaf6adcfb543798" providerId="LiveId" clId="{A83D65F4-4574-413A-9E7E-E4FA594BB822}" dt="2020-01-30T08:43:58.984" v="3133" actId="20577"/>
          <ac:spMkLst>
            <pc:docMk/>
            <pc:sldMk cId="1180686760" sldId="262"/>
            <ac:spMk id="11" creationId="{F0703C82-DF0B-4A55-9504-18E109D208A9}"/>
          </ac:spMkLst>
        </pc:spChg>
        <pc:spChg chg="del mod">
          <ac:chgData name="Kim Dohun" userId="3aaf6adcfb543798" providerId="LiveId" clId="{A83D65F4-4574-413A-9E7E-E4FA594BB822}" dt="2020-01-30T08:27:50.232" v="1576" actId="478"/>
          <ac:spMkLst>
            <pc:docMk/>
            <pc:sldMk cId="1180686760" sldId="262"/>
            <ac:spMk id="94" creationId="{17C1DDE4-91C7-1343-BB98-9B5274B684F9}"/>
          </ac:spMkLst>
        </pc:spChg>
        <pc:spChg chg="add del mod">
          <ac:chgData name="Kim Dohun" userId="3aaf6adcfb543798" providerId="LiveId" clId="{A83D65F4-4574-413A-9E7E-E4FA594BB822}" dt="2020-01-30T08:27:50.232" v="1576" actId="478"/>
          <ac:spMkLst>
            <pc:docMk/>
            <pc:sldMk cId="1180686760" sldId="262"/>
            <ac:spMk id="141" creationId="{93A6AF74-CED9-47E0-9FE6-BA8142708B3C}"/>
          </ac:spMkLst>
        </pc:spChg>
      </pc:sldChg>
      <pc:sldChg chg="modSp">
        <pc:chgData name="Kim Dohun" userId="3aaf6adcfb543798" providerId="LiveId" clId="{A83D65F4-4574-413A-9E7E-E4FA594BB822}" dt="2020-01-29T06:15:25.423" v="15" actId="27636"/>
        <pc:sldMkLst>
          <pc:docMk/>
          <pc:sldMk cId="1912513063" sldId="263"/>
        </pc:sldMkLst>
        <pc:spChg chg="mod">
          <ac:chgData name="Kim Dohun" userId="3aaf6adcfb543798" providerId="LiveId" clId="{A83D65F4-4574-413A-9E7E-E4FA594BB822}" dt="2020-01-29T06:15:25.423" v="15" actId="27636"/>
          <ac:spMkLst>
            <pc:docMk/>
            <pc:sldMk cId="1912513063" sldId="263"/>
            <ac:spMk id="6" creationId="{00000000-0000-0000-0000-000000000000}"/>
          </ac:spMkLst>
        </pc:spChg>
      </pc:sldChg>
      <pc:sldChg chg="modSp">
        <pc:chgData name="Kim Dohun" userId="3aaf6adcfb543798" providerId="LiveId" clId="{A83D65F4-4574-413A-9E7E-E4FA594BB822}" dt="2020-01-29T06:15:25.452" v="16" actId="27636"/>
        <pc:sldMkLst>
          <pc:docMk/>
          <pc:sldMk cId="1126309947" sldId="264"/>
        </pc:sldMkLst>
        <pc:spChg chg="mod">
          <ac:chgData name="Kim Dohun" userId="3aaf6adcfb543798" providerId="LiveId" clId="{A83D65F4-4574-413A-9E7E-E4FA594BB822}" dt="2020-01-29T06:15:25.452" v="16" actId="27636"/>
          <ac:spMkLst>
            <pc:docMk/>
            <pc:sldMk cId="1126309947" sldId="264"/>
            <ac:spMk id="5" creationId="{0AFCF26A-0082-3841-872D-B25A43731E9F}"/>
          </ac:spMkLst>
        </pc:spChg>
      </pc:sldChg>
      <pc:sldChg chg="addSp delSp modSp add del ord">
        <pc:chgData name="Kim Dohun" userId="3aaf6adcfb543798" providerId="LiveId" clId="{A83D65F4-4574-413A-9E7E-E4FA594BB822}" dt="2020-01-30T13:49:22.510" v="3602"/>
        <pc:sldMkLst>
          <pc:docMk/>
          <pc:sldMk cId="1397753189" sldId="265"/>
        </pc:sldMkLst>
        <pc:spChg chg="mod">
          <ac:chgData name="Kim Dohun" userId="3aaf6adcfb543798" providerId="LiveId" clId="{A83D65F4-4574-413A-9E7E-E4FA594BB822}" dt="2020-01-30T13:49:22.510" v="3602"/>
          <ac:spMkLst>
            <pc:docMk/>
            <pc:sldMk cId="1397753189" sldId="265"/>
            <ac:spMk id="2" creationId="{AD49A207-F914-41EC-988B-F5B1CACA34B1}"/>
          </ac:spMkLst>
        </pc:spChg>
        <pc:spChg chg="mod">
          <ac:chgData name="Kim Dohun" userId="3aaf6adcfb543798" providerId="LiveId" clId="{A83D65F4-4574-413A-9E7E-E4FA594BB822}" dt="2020-01-29T06:15:25.485" v="17" actId="27636"/>
          <ac:spMkLst>
            <pc:docMk/>
            <pc:sldMk cId="1397753189" sldId="265"/>
            <ac:spMk id="5" creationId="{0AFCF26A-0082-3841-872D-B25A43731E9F}"/>
          </ac:spMkLst>
        </pc:spChg>
        <pc:spChg chg="mod topLvl">
          <ac:chgData name="Kim Dohun" userId="3aaf6adcfb543798" providerId="LiveId" clId="{A83D65F4-4574-413A-9E7E-E4FA594BB822}" dt="2020-01-30T13:41:53.553" v="3579" actId="14100"/>
          <ac:spMkLst>
            <pc:docMk/>
            <pc:sldMk cId="1397753189" sldId="265"/>
            <ac:spMk id="59" creationId="{A73537B0-D84A-484E-9344-2D4EAC7B9818}"/>
          </ac:spMkLst>
        </pc:spChg>
        <pc:spChg chg="del mod">
          <ac:chgData name="Kim Dohun" userId="3aaf6adcfb543798" providerId="LiveId" clId="{A83D65F4-4574-413A-9E7E-E4FA594BB822}" dt="2020-01-30T13:45:13.499" v="3590"/>
          <ac:spMkLst>
            <pc:docMk/>
            <pc:sldMk cId="1397753189" sldId="265"/>
            <ac:spMk id="377" creationId="{4D34456F-E48A-40CC-9C80-BA02D9C72069}"/>
          </ac:spMkLst>
        </pc:spChg>
        <pc:grpChg chg="add mod">
          <ac:chgData name="Kim Dohun" userId="3aaf6adcfb543798" providerId="LiveId" clId="{A83D65F4-4574-413A-9E7E-E4FA594BB822}" dt="2020-01-30T13:38:24.127" v="3560" actId="164"/>
          <ac:grpSpMkLst>
            <pc:docMk/>
            <pc:sldMk cId="1397753189" sldId="265"/>
            <ac:grpSpMk id="3" creationId="{714D597D-C978-44A3-A372-9E380D156042}"/>
          </ac:grpSpMkLst>
        </pc:grpChg>
        <pc:grpChg chg="mod topLvl">
          <ac:chgData name="Kim Dohun" userId="3aaf6adcfb543798" providerId="LiveId" clId="{A83D65F4-4574-413A-9E7E-E4FA594BB822}" dt="2020-01-30T13:19:27.613" v="3263" actId="165"/>
          <ac:grpSpMkLst>
            <pc:docMk/>
            <pc:sldMk cId="1397753189" sldId="265"/>
            <ac:grpSpMk id="48" creationId="{6C4067EB-BDFC-4708-8401-65F49140962D}"/>
          </ac:grpSpMkLst>
        </pc:grpChg>
        <pc:grpChg chg="mod topLvl">
          <ac:chgData name="Kim Dohun" userId="3aaf6adcfb543798" providerId="LiveId" clId="{A83D65F4-4574-413A-9E7E-E4FA594BB822}" dt="2020-01-30T13:19:27.613" v="3263" actId="165"/>
          <ac:grpSpMkLst>
            <pc:docMk/>
            <pc:sldMk cId="1397753189" sldId="265"/>
            <ac:grpSpMk id="56" creationId="{BBBDD253-5206-4ABE-BF26-C1EAB77CAC99}"/>
          </ac:grpSpMkLst>
        </pc:grpChg>
        <pc:grpChg chg="del mod topLvl">
          <ac:chgData name="Kim Dohun" userId="3aaf6adcfb543798" providerId="LiveId" clId="{A83D65F4-4574-413A-9E7E-E4FA594BB822}" dt="2020-01-30T13:19:27.613" v="3263" actId="165"/>
          <ac:grpSpMkLst>
            <pc:docMk/>
            <pc:sldMk cId="1397753189" sldId="265"/>
            <ac:grpSpMk id="57" creationId="{405640AF-4A88-4988-A105-6785A410D293}"/>
          </ac:grpSpMkLst>
        </pc:grpChg>
        <pc:grpChg chg="add mod">
          <ac:chgData name="Kim Dohun" userId="3aaf6adcfb543798" providerId="LiveId" clId="{A83D65F4-4574-413A-9E7E-E4FA594BB822}" dt="2020-01-30T13:40:04.309" v="3571" actId="164"/>
          <ac:grpSpMkLst>
            <pc:docMk/>
            <pc:sldMk cId="1397753189" sldId="265"/>
            <ac:grpSpMk id="58" creationId="{15808EE1-D21A-43D0-819A-7C7807C1089A}"/>
          </ac:grpSpMkLst>
        </pc:grpChg>
        <pc:grpChg chg="del">
          <ac:chgData name="Kim Dohun" userId="3aaf6adcfb543798" providerId="LiveId" clId="{A83D65F4-4574-413A-9E7E-E4FA594BB822}" dt="2020-01-30T13:19:10.044" v="3262" actId="165"/>
          <ac:grpSpMkLst>
            <pc:docMk/>
            <pc:sldMk cId="1397753189" sldId="265"/>
            <ac:grpSpMk id="60" creationId="{6B4EDEC5-CCAE-4DCF-BCEC-9BD63404F03D}"/>
          </ac:grpSpMkLst>
        </pc:grpChg>
        <pc:grpChg chg="add mod">
          <ac:chgData name="Kim Dohun" userId="3aaf6adcfb543798" providerId="LiveId" clId="{A83D65F4-4574-413A-9E7E-E4FA594BB822}" dt="2020-01-30T13:38:43.748" v="3570" actId="164"/>
          <ac:grpSpMkLst>
            <pc:docMk/>
            <pc:sldMk cId="1397753189" sldId="265"/>
            <ac:grpSpMk id="69" creationId="{B31F7C12-46D4-4DCE-8319-D550F6F795D9}"/>
          </ac:grpSpMkLst>
        </pc:grpChg>
        <pc:grpChg chg="add mod">
          <ac:chgData name="Kim Dohun" userId="3aaf6adcfb543798" providerId="LiveId" clId="{A83D65F4-4574-413A-9E7E-E4FA594BB822}" dt="2020-01-30T13:43:29.631" v="3580" actId="164"/>
          <ac:grpSpMkLst>
            <pc:docMk/>
            <pc:sldMk cId="1397753189" sldId="265"/>
            <ac:grpSpMk id="70" creationId="{694717B0-718C-4C95-A5AC-F00D3A892D95}"/>
          </ac:grpSpMkLst>
        </pc:grpChg>
        <pc:grpChg chg="add mod">
          <ac:chgData name="Kim Dohun" userId="3aaf6adcfb543798" providerId="LiveId" clId="{A83D65F4-4574-413A-9E7E-E4FA594BB822}" dt="2020-01-30T13:41:38.894" v="3576" actId="164"/>
          <ac:grpSpMkLst>
            <pc:docMk/>
            <pc:sldMk cId="1397753189" sldId="265"/>
            <ac:grpSpMk id="71" creationId="{5DE325C3-3610-40A3-A428-993915532F91}"/>
          </ac:grpSpMkLst>
        </pc:grpChg>
        <pc:grpChg chg="add mod">
          <ac:chgData name="Kim Dohun" userId="3aaf6adcfb543798" providerId="LiveId" clId="{A83D65F4-4574-413A-9E7E-E4FA594BB822}" dt="2020-01-30T13:43:29.631" v="3580" actId="164"/>
          <ac:grpSpMkLst>
            <pc:docMk/>
            <pc:sldMk cId="1397753189" sldId="265"/>
            <ac:grpSpMk id="72" creationId="{C3216BF1-9A48-417D-BE9D-1C9B90601F2C}"/>
          </ac:grpSpMkLst>
        </pc:grpChg>
        <pc:grpChg chg="add mod">
          <ac:chgData name="Kim Dohun" userId="3aaf6adcfb543798" providerId="LiveId" clId="{A83D65F4-4574-413A-9E7E-E4FA594BB822}" dt="2020-01-30T13:43:41.671" v="3581" actId="1076"/>
          <ac:grpSpMkLst>
            <pc:docMk/>
            <pc:sldMk cId="1397753189" sldId="265"/>
            <ac:grpSpMk id="73" creationId="{F7FD11A0-F230-4776-AED8-7706AA771672}"/>
          </ac:grpSpMkLst>
        </pc:grpChg>
        <pc:grpChg chg="mod topLvl">
          <ac:chgData name="Kim Dohun" userId="3aaf6adcfb543798" providerId="LiveId" clId="{A83D65F4-4574-413A-9E7E-E4FA594BB822}" dt="2020-01-30T13:31:34.684" v="3468" actId="1076"/>
          <ac:grpSpMkLst>
            <pc:docMk/>
            <pc:sldMk cId="1397753189" sldId="265"/>
            <ac:grpSpMk id="82" creationId="{AE413607-7BA0-4834-8F21-B410C4B90297}"/>
          </ac:grpSpMkLst>
        </pc:grpChg>
        <pc:grpChg chg="mod topLvl">
          <ac:chgData name="Kim Dohun" userId="3aaf6adcfb543798" providerId="LiveId" clId="{A83D65F4-4574-413A-9E7E-E4FA594BB822}" dt="2020-01-30T13:40:04.309" v="3571" actId="164"/>
          <ac:grpSpMkLst>
            <pc:docMk/>
            <pc:sldMk cId="1397753189" sldId="265"/>
            <ac:grpSpMk id="123" creationId="{8A0C1D79-8F8D-4D70-A455-88437618F73B}"/>
          </ac:grpSpMkLst>
        </pc:grpChg>
        <pc:grpChg chg="mod topLvl">
          <ac:chgData name="Kim Dohun" userId="3aaf6adcfb543798" providerId="LiveId" clId="{A83D65F4-4574-413A-9E7E-E4FA594BB822}" dt="2020-01-30T13:40:04.309" v="3571" actId="164"/>
          <ac:grpSpMkLst>
            <pc:docMk/>
            <pc:sldMk cId="1397753189" sldId="265"/>
            <ac:grpSpMk id="277" creationId="{6C667B9D-C765-4C71-A71B-F69A363DCA25}"/>
          </ac:grpSpMkLst>
        </pc:grpChg>
        <pc:grpChg chg="mod topLvl">
          <ac:chgData name="Kim Dohun" userId="3aaf6adcfb543798" providerId="LiveId" clId="{A83D65F4-4574-413A-9E7E-E4FA594BB822}" dt="2020-01-30T13:31:34.684" v="3468" actId="1076"/>
          <ac:grpSpMkLst>
            <pc:docMk/>
            <pc:sldMk cId="1397753189" sldId="265"/>
            <ac:grpSpMk id="299" creationId="{0748DE67-3FA5-45C3-BB53-1854CF3C0BB1}"/>
          </ac:grpSpMkLst>
        </pc:grpChg>
        <pc:grpChg chg="mod topLvl">
          <ac:chgData name="Kim Dohun" userId="3aaf6adcfb543798" providerId="LiveId" clId="{A83D65F4-4574-413A-9E7E-E4FA594BB822}" dt="2020-01-30T13:40:04.309" v="3571" actId="164"/>
          <ac:grpSpMkLst>
            <pc:docMk/>
            <pc:sldMk cId="1397753189" sldId="265"/>
            <ac:grpSpMk id="316" creationId="{C20BB2DA-654B-4201-8DBA-04A0474A8003}"/>
          </ac:grpSpMkLst>
        </pc:grpChg>
        <pc:grpChg chg="add mod">
          <ac:chgData name="Kim Dohun" userId="3aaf6adcfb543798" providerId="LiveId" clId="{A83D65F4-4574-413A-9E7E-E4FA594BB822}" dt="2020-01-30T13:38:24.127" v="3560" actId="164"/>
          <ac:grpSpMkLst>
            <pc:docMk/>
            <pc:sldMk cId="1397753189" sldId="265"/>
            <ac:grpSpMk id="433" creationId="{2A20050C-8FF5-45A5-8F1D-9D5AF24271C6}"/>
          </ac:grpSpMkLst>
        </pc:grpChg>
        <pc:grpChg chg="add mod">
          <ac:chgData name="Kim Dohun" userId="3aaf6adcfb543798" providerId="LiveId" clId="{A83D65F4-4574-413A-9E7E-E4FA594BB822}" dt="2020-01-30T13:40:04.309" v="3571" actId="164"/>
          <ac:grpSpMkLst>
            <pc:docMk/>
            <pc:sldMk cId="1397753189" sldId="265"/>
            <ac:grpSpMk id="487" creationId="{419A381B-34D8-4329-B0B6-B9392BE42786}"/>
          </ac:grpSpMkLst>
        </pc:grpChg>
        <pc:grpChg chg="del mod topLvl">
          <ac:chgData name="Kim Dohun" userId="3aaf6adcfb543798" providerId="LiveId" clId="{A83D65F4-4574-413A-9E7E-E4FA594BB822}" dt="2020-01-30T13:19:41.812" v="3265" actId="165"/>
          <ac:grpSpMkLst>
            <pc:docMk/>
            <pc:sldMk cId="1397753189" sldId="265"/>
            <ac:grpSpMk id="758" creationId="{8638F694-F27D-4420-B6E7-9817D2C6A709}"/>
          </ac:grpSpMkLst>
        </pc:grpChg>
        <pc:grpChg chg="mod">
          <ac:chgData name="Kim Dohun" userId="3aaf6adcfb543798" providerId="LiveId" clId="{A83D65F4-4574-413A-9E7E-E4FA594BB822}" dt="2020-01-30T13:38:43.748" v="3570" actId="164"/>
          <ac:grpSpMkLst>
            <pc:docMk/>
            <pc:sldMk cId="1397753189" sldId="265"/>
            <ac:grpSpMk id="772" creationId="{46C73FE1-7FDA-448C-A483-6BC66B267303}"/>
          </ac:grpSpMkLst>
        </pc:grpChg>
        <pc:grpChg chg="del mod">
          <ac:chgData name="Kim Dohun" userId="3aaf6adcfb543798" providerId="LiveId" clId="{A83D65F4-4574-413A-9E7E-E4FA594BB822}" dt="2020-01-30T13:37:19.624" v="3534" actId="165"/>
          <ac:grpSpMkLst>
            <pc:docMk/>
            <pc:sldMk cId="1397753189" sldId="265"/>
            <ac:grpSpMk id="777" creationId="{F8891DC9-C885-40E4-8E2D-972CCD8B1BD7}"/>
          </ac:grpSpMkLst>
        </pc:grpChg>
        <pc:grpChg chg="mod">
          <ac:chgData name="Kim Dohun" userId="3aaf6adcfb543798" providerId="LiveId" clId="{A83D65F4-4574-413A-9E7E-E4FA594BB822}" dt="2020-01-30T13:38:43.748" v="3570" actId="164"/>
          <ac:grpSpMkLst>
            <pc:docMk/>
            <pc:sldMk cId="1397753189" sldId="265"/>
            <ac:grpSpMk id="785" creationId="{F3263D30-9EFD-4C2A-8F1E-1FD26BC1B3EE}"/>
          </ac:grpSpMkLst>
        </pc:grpChg>
        <pc:grpChg chg="mod">
          <ac:chgData name="Kim Dohun" userId="3aaf6adcfb543798" providerId="LiveId" clId="{A83D65F4-4574-413A-9E7E-E4FA594BB822}" dt="2020-01-30T13:31:34.684" v="3468" actId="1076"/>
          <ac:grpSpMkLst>
            <pc:docMk/>
            <pc:sldMk cId="1397753189" sldId="265"/>
            <ac:grpSpMk id="789" creationId="{B122786F-6982-4203-8F79-85C28FED3EC8}"/>
          </ac:grpSpMkLst>
        </pc:grp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4" creationId="{22F3F92E-09DC-48AD-9ADB-D74AB48C6C3B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5" creationId="{69323569-E068-4087-92C0-7ACB3D54F580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6" creationId="{924B1C9A-8B5D-4EE7-82EE-7279F3443D9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" creationId="{9E5444B9-9A81-4EB3-916E-4FA79038E60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2" creationId="{2C90592F-7B1F-476A-AB51-0E9F695FB7A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3" creationId="{DF131540-60EC-4231-ABE7-BC8A90BCB0D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4" creationId="{40ECB8B7-8881-4E3C-B96A-D7C1E7CB906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6" creationId="{1AD63DF9-F228-4E2D-AC56-0B50C7FBE44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7" creationId="{AF95432E-56AB-465A-BCC6-C3AF3C54A3F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9" creationId="{CAB3BD61-97F6-4BE8-8C62-A5E40E38B27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1" creationId="{39C111A8-2C65-4118-88CD-804D5C64D78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2" creationId="{555C1CA0-65A2-42E8-8DA6-6F7D3E8BECA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3" creationId="{FF34FA6E-1356-4542-9C53-33E82764A67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4" creationId="{5630E2D6-B09C-4A66-9376-41EE157F40F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" creationId="{574371A6-2FA8-4703-BAA5-0221C5B7E7C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" creationId="{F122C20B-BFF7-4934-AB3F-04764F235F7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" creationId="{29CA8E50-A171-4DBE-9AB8-38D20EEA405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9" creationId="{1071CE86-96D0-4CA2-93D2-E1180DEF9BA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1" creationId="{6DC5C024-B8AE-4847-BDA3-875C3932C7E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2" creationId="{78C951A4-D8E9-4E6A-ABE9-DB5B5F4685E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" creationId="{3D6A666E-571C-4884-B651-386D3167C4C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" creationId="{32E43BED-007D-4E90-831A-374E28067D2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6" creationId="{9AF622B1-5EF8-4266-8335-E1F3363CEC5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7" creationId="{3C7FEF67-5C08-4B13-829F-B2B0F9E00118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9" creationId="{64D63CF0-FC7A-E74C-B107-111B7ADDF04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1" creationId="{85167382-4211-48A5-AABA-03D5299E64D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2" creationId="{A9BC8767-15CC-4BFF-AFF3-90640C97E47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3" creationId="{A2DA52A7-8E9C-4368-9638-86A32D2A823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4" creationId="{AC602C6D-C901-4858-8C42-B241B70195E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5" creationId="{391277C9-D464-44CF-A16E-2A13FDDFB66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6" creationId="{929AD5BD-9E40-4297-B33C-5F79BD6F305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7" creationId="{CA1CB955-44C4-4398-8990-7AC1361B466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68" creationId="{2E1E5ABE-9395-4098-A68A-0073B35DFC2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3" creationId="{799EFE5F-E4A6-4EFA-8D1F-091CBF35E57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4" creationId="{CA620E82-B2D9-4DD0-96CD-60AE00E56B5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5" creationId="{CDF33771-B7B0-49D8-AEF7-FD514BDD284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6" creationId="{CEC86C8C-26A3-40C5-8323-CFCC34C3E86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7" creationId="{24428257-EA64-41BA-B605-9872D369D7B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8" creationId="{F94604F4-41EA-4961-84FF-B6313BFD51B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89" creationId="{0C4960E8-3756-46C1-BECD-A71CD175C19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0" creationId="{10651719-619D-4C56-B19D-90EF65B3E30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1" creationId="{C81CADE0-84D4-4C6E-8AE4-A7374E797C5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2" creationId="{49C394C3-3299-4B88-92E6-19DFC5FF49F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3" creationId="{B4587740-D67C-42F8-8CBF-86DA69E57D0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4" creationId="{7815F04D-6232-4A82-A23E-7523CB176A8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5" creationId="{40552CFE-05EB-4CED-8E7C-D6D0FC80DD2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6" creationId="{4A6D17A5-851E-4E29-806B-427551ED28A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7" creationId="{6A938DC1-DAF6-4622-83B8-F0BDC5C2C38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8" creationId="{765BD9B8-04EC-4E47-A59D-E840FA12A66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99" creationId="{E1CC25D3-9A18-4C9A-8936-00A2E915252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0" creationId="{E3899885-FD34-40A3-BE60-5AA5BAF026C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1" creationId="{30485F6F-6413-4E12-A609-8470B52DF23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2" creationId="{24ACA5A3-3063-4D8D-A397-56716F7ECB4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3" creationId="{99B725D4-F3A6-4DAD-9C4A-5D3FEC7517B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4" creationId="{4E815F10-6FBF-4CCB-9E97-1F3CCF383BD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5" creationId="{5872F7F1-F8EA-493D-804F-51ED70ABE59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6" creationId="{84572C3D-4AC5-41A7-A88D-15EE10B1044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8" creationId="{195DD666-9769-4ABB-BCE9-1EDDE9BB97A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09" creationId="{1169A4DE-2A04-482D-B2C9-A50E4EBECAC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10" creationId="{9437838F-85A5-47EE-A9BD-BAD950F998D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11" creationId="{F271B5AD-CFB0-4EA6-82D6-3255BD9CD30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36" creationId="{81BC44E6-862B-4F7E-9990-AA23B5F8AD7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37" creationId="{034671C9-8886-42C8-9CDB-2037481CF0B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38" creationId="{F25F702C-1357-4A0A-B143-41CE2E233D4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39" creationId="{98D2A0A3-7AB1-468B-A014-9D24B387BE5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40" creationId="{B21BAF19-FD7A-446B-A063-87E7838C622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41" creationId="{858F92CA-511D-4ACF-844D-07FF43A2379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42" creationId="{514BE53A-F1A4-4D90-9380-2F32A45C6DEE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43" creationId="{7630D901-CCB8-4CF0-9039-97885C8841F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70" creationId="{446BF6EC-58F3-42FA-88AD-8E3DEDEBBDD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71" creationId="{C2B97641-5F63-47DC-ACAC-80A401972B2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73" creationId="{4506A7E5-213A-4CA1-B5FD-C751840CB50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74" creationId="{636B5FFC-5FD5-47FE-9D2E-EAA4C4A72078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76" creationId="{CCC43B8C-C839-452E-8035-A3F353419334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77" creationId="{144BEC3B-4A18-4237-A07F-ECF44F049BFE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179" creationId="{5636B56E-78F3-4E05-93D3-6CB0EB9C61E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189" creationId="{3AB571EF-6AF8-453A-BC66-177A42F01D3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5" creationId="{60E3F6CD-D630-4EE7-9C31-BF80C39A8D5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6" creationId="{C106A012-0376-4790-B8CA-4D7D268FDFA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7" creationId="{7E1DAF0F-1752-4C48-865B-1AEF9E443C4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8" creationId="{3E949DF6-CA7B-4D21-A5E9-A913B75099C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09" creationId="{84744CFA-6F14-4C6A-8447-60A2766B3FF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0" creationId="{E49F0BF0-A2AD-4AB2-BA15-3500F695CB8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1" creationId="{FDB76A33-70C5-4BC1-B106-6712E5B9F09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2" creationId="{B9D139DB-F970-4B07-A7A6-5372F9F24CA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3" creationId="{C72F8132-1795-468A-BD8F-A9E97BC2CD8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4" creationId="{043E1762-79C5-4F1B-8714-5E40EF9FBFB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5" creationId="{DC75F065-C527-4D9E-9A36-E9DB6FE86D5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16" creationId="{6BFF484F-0B32-44AB-A026-8E81DACB6E98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19" creationId="{5326FB8B-2C41-404A-BA03-CBCF862FE539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20" creationId="{C32CC5B2-F05A-4A10-BBBC-AC790C56EBD0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22" creationId="{310990E2-8431-46CA-9D5C-0D1CF9FB567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38" creationId="{5F7F7886-3F49-4105-B3E4-79358D197644}"/>
          </ac:inkMkLst>
        </pc:inkChg>
        <pc:inkChg chg="mod topLvl">
          <ac:chgData name="Kim Dohun" userId="3aaf6adcfb543798" providerId="LiveId" clId="{A83D65F4-4574-413A-9E7E-E4FA594BB822}" dt="2020-01-30T13:31:34.684" v="3468" actId="1076"/>
          <ac:inkMkLst>
            <pc:docMk/>
            <pc:sldMk cId="1397753189" sldId="265"/>
            <ac:inkMk id="240" creationId="{674B8FDD-FC55-4A4D-B471-6475292A5736}"/>
          </ac:inkMkLst>
        </pc:inkChg>
        <pc:inkChg chg="mod topLvl">
          <ac:chgData name="Kim Dohun" userId="3aaf6adcfb543798" providerId="LiveId" clId="{A83D65F4-4574-413A-9E7E-E4FA594BB822}" dt="2020-01-30T13:31:34.684" v="3468" actId="1076"/>
          <ac:inkMkLst>
            <pc:docMk/>
            <pc:sldMk cId="1397753189" sldId="265"/>
            <ac:inkMk id="241" creationId="{C169CF54-1000-4F64-8C41-DFF5187D7E6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49" creationId="{740E56D1-DDD7-421C-A31F-F49505D2284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50" creationId="{40375215-CF26-4643-8357-3F00924583F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78" creationId="{11C9A94C-FC11-49E7-BAE9-60623727762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79" creationId="{14BD8619-503E-4852-93B2-4A1BF0357DB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0" creationId="{404939EA-7391-4C6D-84B5-EDF0480F299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1" creationId="{C1BF2846-BAB4-42BD-8D5F-C17A38EB726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2" creationId="{FA144ACE-6907-4521-B975-7BDE9BE0347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3" creationId="{F67482E4-47EC-43A3-BD96-96954453D08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4" creationId="{CE3C482C-D59A-4D69-9DAB-03CC6B65B1C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285" creationId="{E9EBC383-C6D7-4CF3-B72E-2E4C4C2EE0AB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86" creationId="{A9D3AF49-018E-4D56-BF04-8EC60FED29C8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88" creationId="{B54B5C03-71AD-4D04-BD2D-BBAE29F7EE11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289" creationId="{00C28662-3890-D64F-B262-08CD3FE9BB05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89" creationId="{231D8209-81BB-4AD2-B029-C82083CB7A1E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291" creationId="{A626FF8D-9BC3-4EC4-806B-6D9ECF66C783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295" creationId="{6AA03C09-AF7F-B94B-A42B-5B5AE90DD412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303" creationId="{8C1DC305-47F4-C243-BD4D-E90402F4C4E3}"/>
          </ac:inkMkLst>
        </pc:inkChg>
        <pc:inkChg chg="mod">
          <ac:chgData name="Kim Dohun" userId="3aaf6adcfb543798" providerId="LiveId" clId="{A83D65F4-4574-413A-9E7E-E4FA594BB822}" dt="2020-01-30T13:43:29.631" v="3580" actId="164"/>
          <ac:inkMkLst>
            <pc:docMk/>
            <pc:sldMk cId="1397753189" sldId="265"/>
            <ac:inkMk id="318" creationId="{7E0713FF-314D-8F4F-8B13-843E32B99556}"/>
          </ac:inkMkLst>
        </pc:inkChg>
        <pc:inkChg chg="mod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337" creationId="{D65C279D-74DB-AD4C-B25E-B077ED7AF6F0}"/>
          </ac:inkMkLst>
        </pc:inkChg>
        <pc:inkChg chg="mod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340" creationId="{B48B4AC3-C5F0-8649-B1C5-65223FE948E0}"/>
          </ac:inkMkLst>
        </pc:inkChg>
        <pc:inkChg chg="mod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341" creationId="{833E325D-B359-C845-8B8E-141244888865}"/>
          </ac:inkMkLst>
        </pc:inkChg>
        <pc:inkChg chg="mod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344" creationId="{C30B0C56-1066-2A44-8DC4-7C14390882B8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46" creationId="{25CA5AAC-5AEF-3C4C-A5F3-E399B8A23D3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48" creationId="{D0377616-270E-4CFD-AC67-351CDE1D97B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49" creationId="{BED903F1-5772-45E9-9111-F2D556DDB74F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0" creationId="{548BA645-2438-4D17-907F-2898B7A3019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1" creationId="{45D942C8-87A7-477B-A0E4-C2BEAFA3956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2" creationId="{B58A84C0-552F-4208-B3E9-C8888BE9AA1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3" creationId="{3BDA9654-84E2-4461-B0FF-8EB6A45036E3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4" creationId="{D78439DB-2379-9944-8F25-DA48BB616EF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7" creationId="{586C620C-EF0E-4D8A-971E-CB49D1F270E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8" creationId="{6EBF6816-36E8-40AD-9A87-F5FFFDA6AFA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59" creationId="{134A35E1-FBDA-465F-BF04-048EB89FEF6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0" creationId="{FB98738A-9AC8-405C-AB9F-B2D55873A94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2" creationId="{64D40483-3BC6-41E2-95B3-25623F8674A4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4" creationId="{415225F6-EF6A-E447-948E-0C137A557574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7" creationId="{8601190A-A566-8546-A580-28BE04D3B14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8" creationId="{4861840C-7AA4-4A29-AD95-B71A2728811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69" creationId="{F45ADE8E-507D-49DB-812F-1B328AC17F6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0" creationId="{92E8EDB3-1D82-47AC-852F-CBC21FC8A75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1" creationId="{0102A494-EBCD-45A2-9BD8-A3F3D7CF4D7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2" creationId="{C41B99E3-A4EF-45C5-B3D6-44CE937F0EC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3" creationId="{0F7668B7-D7CB-4267-B3DD-BDB9C372470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4" creationId="{08460CDF-305E-46FA-A4FD-5B517DE70D0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5" creationId="{B91D6985-B8F5-49CA-ADA1-247BB5AA6AB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76" creationId="{CF870C59-3180-48B6-A374-2CB119F9662E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78" creationId="{6E9F2997-78D7-4953-9F61-092F274C242B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79" creationId="{643CEC9F-3245-4475-AC9A-AD07838DB37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0" creationId="{EEE3324B-A7BF-4413-998A-7D253DD5C90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1" creationId="{91D28085-A4EB-465D-9BA5-098A50D5EB2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2" creationId="{C563B209-A808-4992-88DA-2F6A8F9A2D69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83" creationId="{699A328C-3BF6-4C1F-9414-3DD7BC09F2E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4" creationId="{0BF3E7DB-9D71-45AE-A160-8781E1A12E71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5" creationId="{FCC0520D-23BD-46FF-8C36-F89D996084D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6" creationId="{D96B8EE8-07CB-45DC-AE45-DA0F74BE682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87" creationId="{DD7BBE5A-7D7A-44E0-89D8-1AA24002832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88" creationId="{8DF0283F-D271-4CD3-A41F-026FFEE2329E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89" creationId="{DDA90E41-0968-439D-9D40-27BE32657D5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390" creationId="{DB322CDC-6C89-487F-A4DC-3182256DB13B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1" creationId="{805F5777-6DBC-4977-950F-66C635D5BDB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2" creationId="{383C6736-F610-48FA-BFDE-8DDB98294F48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393" creationId="{C926B0EF-3544-4453-9DF2-19EB35DBF1B0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394" creationId="{C1E48846-107D-48C8-8412-A97E9C8BED38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5" creationId="{775C9928-E5B3-44D9-AFCB-08F47039EA45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6" creationId="{3B73D06D-8F48-45E2-B939-054D78B220E8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397" creationId="{A14522BE-595C-4ADC-B607-DC158524A8C4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7" creationId="{E8F88523-1844-4296-A479-FC754BE0B441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398" creationId="{2BBFD632-B5FB-40F6-AE8F-83638566D536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398" creationId="{F15439EF-8CBB-4B51-ACEB-E1A3A9927F0F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399" creationId="{BC43E224-E064-49FF-89C5-518D1EE902B2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0" creationId="{51479EDE-966A-4AC4-8A34-64E6F7683C2B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0" creationId="{596FEA3F-0E1C-48A5-BD5E-BA48265796F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1" creationId="{1BE025CD-717F-4373-82A8-78C40E3E2A50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1" creationId="{7C216918-5BB8-4232-A0FD-4A64861DF958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2" creationId="{4DD12AB8-C665-4174-B70C-CD99F19D8B67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2" creationId="{802E9665-484B-4032-A206-F0A21D40EBE4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3" creationId="{A8B843C0-38C6-4B47-A7D6-4B0132CCDB8F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4" creationId="{0D3189F7-9C54-4AE6-B6CB-04C5636A2312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4" creationId="{6CDC45D2-6E7E-4196-ACB6-D1CAC63061CD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5" creationId="{76D1CBAB-BF03-4133-A726-55D483810B94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5" creationId="{B08858D6-7A5E-4013-9DCF-FFC70930027B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406" creationId="{E73A16B2-1DAC-4FA1-A6AE-DDE3D70F17D5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407" creationId="{2FA37B31-D0CA-4D2F-8557-2F6B7E261FCD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408" creationId="{4ED4ED87-BED4-4396-A52F-E8722E9FE54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8" creationId="{6B979CC1-0DA6-4ED9-9C0D-14796F32E954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09" creationId="{3DEDA9D1-A2BB-46E5-99DF-05018ABB7623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10" creationId="{97CC372E-784B-4C65-850F-AE215DFC2643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11" creationId="{AA8F39AC-4BED-4E87-940E-E4390A2373B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12" creationId="{908ACE4D-7A62-4DB8-8266-26A30963A1EC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13" creationId="{8E1FAB79-5823-4FD4-BF09-EDD3B8B58CD2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4" creationId="{88942025-826F-402E-A9C5-E1D74FC4A04A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5" creationId="{55ACB1CD-A5D7-4036-BEBA-5388D4CFD514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6" creationId="{D7BC0D0F-9A17-4AB6-B599-C38CA653C9B3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7" creationId="{A44762E8-5CF4-42A9-986D-B7F76C33113C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8" creationId="{0120FCE5-5C23-4219-9162-EAB3FFF2492E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19" creationId="{F00A6A52-25E5-4113-967B-6F53318F0160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20" creationId="{81C48570-E25F-433E-9689-D6C404DECA4C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21" creationId="{855F331A-8267-4A3F-BD44-AF6ABF9244A8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22" creationId="{CF308126-B0E1-47F5-9642-6890B7892077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23" creationId="{BC485F3A-33F5-4416-A7EF-E18113FFA2C9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424" creationId="{1A96FC93-1A44-4976-80A7-B875368AAA6F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25" creationId="{72E2C721-6DCF-498C-9BBA-A57402AFBDA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26" creationId="{B71027A8-54B1-42B4-AF0F-6825E744B98D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27" creationId="{0EA4EC77-61C7-4D28-A51F-2496B3BCB12A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28" creationId="{CD71C714-AE2A-4719-A362-2E13E1D153CD}"/>
          </ac:inkMkLst>
        </pc:inkChg>
        <pc:inkChg chg="del mod topLvl">
          <ac:chgData name="Kim Dohun" userId="3aaf6adcfb543798" providerId="LiveId" clId="{A83D65F4-4574-413A-9E7E-E4FA594BB822}" dt="2020-01-30T13:34:30.432" v="3496" actId="478"/>
          <ac:inkMkLst>
            <pc:docMk/>
            <pc:sldMk cId="1397753189" sldId="265"/>
            <ac:inkMk id="429" creationId="{32ABE4EF-70C7-4B6A-B0F3-09A80D7374A8}"/>
          </ac:inkMkLst>
        </pc:inkChg>
        <pc:inkChg chg="del mod topLvl">
          <ac:chgData name="Kim Dohun" userId="3aaf6adcfb543798" providerId="LiveId" clId="{A83D65F4-4574-413A-9E7E-E4FA594BB822}" dt="2020-01-30T13:34:32.658" v="3497" actId="478"/>
          <ac:inkMkLst>
            <pc:docMk/>
            <pc:sldMk cId="1397753189" sldId="265"/>
            <ac:inkMk id="430" creationId="{7EDAFE34-4969-46AE-8386-91C50576898A}"/>
          </ac:inkMkLst>
        </pc:inkChg>
        <pc:inkChg chg="add del mod">
          <ac:chgData name="Kim Dohun" userId="3aaf6adcfb543798" providerId="LiveId" clId="{A83D65F4-4574-413A-9E7E-E4FA594BB822}" dt="2020-01-30T13:20:49.808" v="3310" actId="478"/>
          <ac:inkMkLst>
            <pc:docMk/>
            <pc:sldMk cId="1397753189" sldId="265"/>
            <ac:inkMk id="431" creationId="{4C2EE727-7AB5-47AF-BC4C-E996CC1FDA72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432" creationId="{A562C90B-07A4-4C8F-9382-20CE63392A6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34" creationId="{B3629C62-AF79-4957-9BA6-7F1D2E3D92B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35" creationId="{5D03BD83-BD75-4F34-AD40-BA129FAE5AE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36" creationId="{4552BBD1-6808-4451-95FD-DF0EDB80A27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37" creationId="{F05F3B27-1A30-446E-8606-CE5E82296EB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38" creationId="{E066AB20-EE30-4415-97E8-3EF4D7F71764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3" creationId="{A2454DFA-5465-45D6-8D9A-54E545FC47B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4" creationId="{51F8B9ED-69A1-4FF0-909B-55249417A383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5" creationId="{31EAB03D-1A9B-4D4F-A31B-BBC8F4F6E6D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6" creationId="{DF79B317-30BA-47C3-8CDB-39A57FC6689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7" creationId="{56970AEA-C7CD-418A-93E2-DA20281E2ACA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8" creationId="{BF1038F1-6F6B-4216-9593-6C3CBA56A20B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49" creationId="{D038DF3D-0932-4833-8CF0-E095DC260EC7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0" creationId="{0EF91E9F-8432-4911-8F7B-A637E3516F66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1" creationId="{C3709A0A-774A-4EDA-AA96-77CD585A3D75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2" creationId="{5E6F9FDD-0FE2-4EC6-9EE0-D167CD7D7B59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3" creationId="{638B09E6-0904-49EA-A8AC-7C6D0E77C03C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4" creationId="{88CFA459-9E9A-4CC2-8826-A0FEBE74A67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5" creationId="{9EAF2EA2-0237-43C0-9E6A-64D9CF325DA0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6" creationId="{E37F676C-433B-489A-BCE3-DBD755975EB2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8" creationId="{5729EC36-C57E-4383-806F-33B94BA28848}"/>
          </ac:inkMkLst>
        </pc:inkChg>
        <pc:inkChg chg="mod topLvl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59" creationId="{C79AB640-2DC1-44D7-90E4-DCBD1339F477}"/>
          </ac:inkMkLst>
        </pc:inkChg>
        <pc:inkChg chg="mod topLvl">
          <ac:chgData name="Kim Dohun" userId="3aaf6adcfb543798" providerId="LiveId" clId="{A83D65F4-4574-413A-9E7E-E4FA594BB822}" dt="2020-01-30T13:33:49.411" v="3493" actId="164"/>
          <ac:inkMkLst>
            <pc:docMk/>
            <pc:sldMk cId="1397753189" sldId="265"/>
            <ac:inkMk id="477" creationId="{CE569351-5E08-44C3-896E-DFFB07A610D6}"/>
          </ac:inkMkLst>
        </pc:inkChg>
        <pc:inkChg chg="mod topLvl">
          <ac:chgData name="Kim Dohun" userId="3aaf6adcfb543798" providerId="LiveId" clId="{A83D65F4-4574-413A-9E7E-E4FA594BB822}" dt="2020-01-30T13:33:49.411" v="3493" actId="164"/>
          <ac:inkMkLst>
            <pc:docMk/>
            <pc:sldMk cId="1397753189" sldId="265"/>
            <ac:inkMk id="478" creationId="{B7DCFF79-5397-46D6-9689-1AFEEF0F70CE}"/>
          </ac:inkMkLst>
        </pc:inkChg>
        <pc:inkChg chg="mod topLvl">
          <ac:chgData name="Kim Dohun" userId="3aaf6adcfb543798" providerId="LiveId" clId="{A83D65F4-4574-413A-9E7E-E4FA594BB822}" dt="2020-01-30T13:31:34.684" v="3468" actId="1076"/>
          <ac:inkMkLst>
            <pc:docMk/>
            <pc:sldMk cId="1397753189" sldId="265"/>
            <ac:inkMk id="480" creationId="{F169C4B0-987C-4C46-A47D-5D2C4369E7BC}"/>
          </ac:inkMkLst>
        </pc:inkChg>
        <pc:inkChg chg="add del mod">
          <ac:chgData name="Kim Dohun" userId="3aaf6adcfb543798" providerId="LiveId" clId="{A83D65F4-4574-413A-9E7E-E4FA594BB822}" dt="2020-01-30T13:33:43.451" v="3492" actId="478"/>
          <ac:inkMkLst>
            <pc:docMk/>
            <pc:sldMk cId="1397753189" sldId="265"/>
            <ac:inkMk id="484" creationId="{BA87C91A-1AA1-44C4-BDC3-B2260E4FE3F0}"/>
          </ac:inkMkLst>
        </pc:inkChg>
        <pc:inkChg chg="add del mod">
          <ac:chgData name="Kim Dohun" userId="3aaf6adcfb543798" providerId="LiveId" clId="{A83D65F4-4574-413A-9E7E-E4FA594BB822}" dt="2020-01-30T13:33:43.451" v="3492" actId="478"/>
          <ac:inkMkLst>
            <pc:docMk/>
            <pc:sldMk cId="1397753189" sldId="265"/>
            <ac:inkMk id="485" creationId="{9D09CC74-5621-48F5-9FB7-35D4A40BEAE4}"/>
          </ac:inkMkLst>
        </pc:inkChg>
        <pc:inkChg chg="add del mod">
          <ac:chgData name="Kim Dohun" userId="3aaf6adcfb543798" providerId="LiveId" clId="{A83D65F4-4574-413A-9E7E-E4FA594BB822}" dt="2020-01-30T13:33:43.451" v="3492" actId="478"/>
          <ac:inkMkLst>
            <pc:docMk/>
            <pc:sldMk cId="1397753189" sldId="265"/>
            <ac:inkMk id="486" creationId="{1683FBB9-4CDB-47F6-A55E-A30D8EBDA4AF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92" creationId="{DEBE3AF4-15A2-0C47-9F2C-58A60BE5E50D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493" creationId="{28BA1000-E2A6-41A9-A35F-9241F38B2003}"/>
          </ac:inkMkLst>
        </pc:inkChg>
        <pc:inkChg chg="mod">
          <ac:chgData name="Kim Dohun" userId="3aaf6adcfb543798" providerId="LiveId" clId="{A83D65F4-4574-413A-9E7E-E4FA594BB822}" dt="2020-01-30T13:40:04.309" v="3571" actId="164"/>
          <ac:inkMkLst>
            <pc:docMk/>
            <pc:sldMk cId="1397753189" sldId="265"/>
            <ac:inkMk id="495" creationId="{0CF82305-1649-F74A-8591-CCC930F55EEA}"/>
          </ac:inkMkLst>
        </pc:inkChg>
        <pc:inkChg chg="mod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500" creationId="{E561013B-C5BD-5440-9C9D-1382B409F35D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518" creationId="{D079D3B0-3CDB-48B5-A7BE-A7A717CDA565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519" creationId="{844145E4-ADF2-46B0-87AE-89ADE29EE872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526" creationId="{6043A3FE-9FC8-49D8-BD76-AF3417F87AD2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551" creationId="{D2444F94-E1EE-49A4-AF31-75E78FF2A7A2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552" creationId="{412AE2EE-4322-476E-9000-1888F416C6F9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54" creationId="{A23505B4-F767-4A91-AF3F-830BAD8DAE03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55" creationId="{1184A63C-29BD-4F61-805C-4BBB9E64D07E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56" creationId="{3DAAEFC8-50BA-466B-9F05-627C8232837C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57" creationId="{B04A88E6-3378-48E1-A883-C8523D7328D5}"/>
          </ac:inkMkLst>
        </pc:inkChg>
        <pc:inkChg chg="del mod topLvl">
          <ac:chgData name="Kim Dohun" userId="3aaf6adcfb543798" providerId="LiveId" clId="{A83D65F4-4574-413A-9E7E-E4FA594BB822}" dt="2020-01-30T13:19:45.932" v="3266" actId="478"/>
          <ac:inkMkLst>
            <pc:docMk/>
            <pc:sldMk cId="1397753189" sldId="265"/>
            <ac:inkMk id="562" creationId="{82234FF4-0B6A-4CF1-8B9E-4FD8E05F746D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70" creationId="{39F363D5-48E5-4E07-A2E1-4E557DBCABC5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571" creationId="{8B6C3B6E-3224-494B-B4C6-E66AE2A85B90}"/>
          </ac:inkMkLst>
        </pc:inkChg>
        <pc:inkChg chg="del mod topLvl">
          <ac:chgData name="Kim Dohun" userId="3aaf6adcfb543798" providerId="LiveId" clId="{A83D65F4-4574-413A-9E7E-E4FA594BB822}" dt="2020-01-30T13:19:35.337" v="3264" actId="478"/>
          <ac:inkMkLst>
            <pc:docMk/>
            <pc:sldMk cId="1397753189" sldId="265"/>
            <ac:inkMk id="591" creationId="{9B08B0E9-C442-4CCE-9BC9-0E55A2A735DE}"/>
          </ac:inkMkLst>
        </pc:inkChg>
        <pc:inkChg chg="del mod topLvl">
          <ac:chgData name="Kim Dohun" userId="3aaf6adcfb543798" providerId="LiveId" clId="{A83D65F4-4574-413A-9E7E-E4FA594BB822}" dt="2020-01-30T13:19:49.909" v="3268" actId="478"/>
          <ac:inkMkLst>
            <pc:docMk/>
            <pc:sldMk cId="1397753189" sldId="265"/>
            <ac:inkMk id="593" creationId="{536913D3-5AAE-4055-9DA9-586799ADFE09}"/>
          </ac:inkMkLst>
        </pc:inkChg>
        <pc:inkChg chg="del mod topLvl">
          <ac:chgData name="Kim Dohun" userId="3aaf6adcfb543798" providerId="LiveId" clId="{A83D65F4-4574-413A-9E7E-E4FA594BB822}" dt="2020-01-30T13:19:48.068" v="3267" actId="478"/>
          <ac:inkMkLst>
            <pc:docMk/>
            <pc:sldMk cId="1397753189" sldId="265"/>
            <ac:inkMk id="597" creationId="{7830AD6B-178B-43DF-8178-0F6B96742E31}"/>
          </ac:inkMkLst>
        </pc:inkChg>
        <pc:inkChg chg="del mod topLvl">
          <ac:chgData name="Kim Dohun" userId="3aaf6adcfb543798" providerId="LiveId" clId="{A83D65F4-4574-413A-9E7E-E4FA594BB822}" dt="2020-01-30T13:19:56.888" v="3270" actId="478"/>
          <ac:inkMkLst>
            <pc:docMk/>
            <pc:sldMk cId="1397753189" sldId="265"/>
            <ac:inkMk id="599" creationId="{BC240D08-84A0-4252-894F-651C99856715}"/>
          </ac:inkMkLst>
        </pc:inkChg>
        <pc:inkChg chg="del mod topLvl">
          <ac:chgData name="Kim Dohun" userId="3aaf6adcfb543798" providerId="LiveId" clId="{A83D65F4-4574-413A-9E7E-E4FA594BB822}" dt="2020-01-30T13:19:54.540" v="3269" actId="478"/>
          <ac:inkMkLst>
            <pc:docMk/>
            <pc:sldMk cId="1397753189" sldId="265"/>
            <ac:inkMk id="601" creationId="{4A426FD5-B4CC-4CD2-A3E5-61B02FB3C3DD}"/>
          </ac:inkMkLst>
        </pc:inkChg>
        <pc:inkChg chg="del mod topLvl">
          <ac:chgData name="Kim Dohun" userId="3aaf6adcfb543798" providerId="LiveId" clId="{A83D65F4-4574-413A-9E7E-E4FA594BB822}" dt="2020-01-30T13:20:38.471" v="3291" actId="478"/>
          <ac:inkMkLst>
            <pc:docMk/>
            <pc:sldMk cId="1397753189" sldId="265"/>
            <ac:inkMk id="604" creationId="{74048484-639A-4D0D-A1F6-A7E1465A86FB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05" creationId="{AAECFDB2-E60C-46F9-A076-B91721B29773}"/>
          </ac:inkMkLst>
        </pc:inkChg>
        <pc:inkChg chg="del mod topLvl">
          <ac:chgData name="Kim Dohun" userId="3aaf6adcfb543798" providerId="LiveId" clId="{A83D65F4-4574-413A-9E7E-E4FA594BB822}" dt="2020-01-30T13:20:38.471" v="3291" actId="478"/>
          <ac:inkMkLst>
            <pc:docMk/>
            <pc:sldMk cId="1397753189" sldId="265"/>
            <ac:inkMk id="606" creationId="{6822D7DC-F4E4-4E0C-AA06-C64D5FA2BA8C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07" creationId="{0C08B090-0BB4-410C-BCDB-7033EED41027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11" creationId="{E9AB7D3D-C4FA-41D6-9EED-43132AFA7081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12" creationId="{182926B4-0BA1-4D2B-ADD9-6A88E95D77DB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14" creationId="{BBCDD451-D771-4F75-A69B-6217CA671123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619" creationId="{DD4E992A-F92F-46B6-BD38-0EE054728E3D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621" creationId="{96BE28E8-30D4-470D-BF7A-9895E805689B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622" creationId="{A36B2103-163C-4874-BFC4-85E47C994D43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624" creationId="{5A22799B-302B-452F-AA3E-5A5AEDDFE03D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4" creationId="{DACD4A6B-00FF-494B-A89B-3DDDF8616BAF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5" creationId="{5BA58D82-B8C0-41B0-B619-445BF3AECCD3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6" creationId="{D605EFE6-93A6-4D40-B018-C3659715BBBA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7" creationId="{83AE5668-7CD9-4588-AE8C-C834543BA8F5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8" creationId="{69B4C025-FDF3-40B8-A062-F0805C77FFBA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49" creationId="{62883129-EA44-4D21-962C-4FBD0275E97B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0" creationId="{6E6E8AD8-D979-4B23-A25C-906712C54C78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1" creationId="{AA62B866-6B2C-441C-8A3A-B8F48887F037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2" creationId="{7C3AE361-5637-43E7-A126-4F49FFA6E568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3" creationId="{BCDE81EC-970A-4D80-BC42-B209D9F74E0D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4" creationId="{D663C2F6-8B00-4049-85CD-8790BFF7B3C5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5" creationId="{41652E7B-56D6-4A18-9819-ADBB6575CA74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6" creationId="{F2EB1CF4-CB37-4639-9AA2-46F2A23AE876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7" creationId="{BD5FC3EE-BEDE-46D3-92C5-20FA808FD730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8" creationId="{EE58E4B3-6E59-47C3-A2E5-751660B8FC82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59" creationId="{A4BC4E4A-5E6A-428E-B7FA-1FC2ECD346C5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60" creationId="{07C7DF9E-AC45-48CD-8203-32F6086C5B64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61" creationId="{BAD5A66C-D5C7-44AA-938E-10A1CD2859F9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62" creationId="{CB711E2C-F1C8-4723-928C-CBEABB44B62C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63" creationId="{9BE90E68-AF31-47B5-BC0C-5CF7B6A7EC65}"/>
          </ac:inkMkLst>
        </pc:inkChg>
        <pc:inkChg chg="del mod topLvl">
          <ac:chgData name="Kim Dohun" userId="3aaf6adcfb543798" providerId="LiveId" clId="{A83D65F4-4574-413A-9E7E-E4FA594BB822}" dt="2020-01-30T13:20:34.441" v="3290" actId="478"/>
          <ac:inkMkLst>
            <pc:docMk/>
            <pc:sldMk cId="1397753189" sldId="265"/>
            <ac:inkMk id="664" creationId="{561D13C5-543F-460D-B159-6B3CED3CA258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65" creationId="{84542C65-5556-4B5A-82E6-F63DFE1B6AD0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66" creationId="{5566213F-F93C-4FDF-8BD2-92DCC572A80F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67" creationId="{0AD290ED-EECC-466D-9741-F56B1A32E972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68" creationId="{6256F416-CD35-4BD7-B20B-74CD1C68C2F9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69" creationId="{4AA0C37B-B51B-4071-BA83-724AD32B4DA4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0" creationId="{7FE8FBE9-598F-4AD9-B209-A194A6014B56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1" creationId="{913873DD-0FE1-42A2-A70D-A271C2EE89D0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2" creationId="{3F91D1FC-B250-422A-BCF6-7F449B3C000A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3" creationId="{ED9DE669-A459-49CC-9025-DB3CECC755AF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4" creationId="{70E117C9-36AC-48DE-9F88-96DEE43704A8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5" creationId="{6751521A-5130-4E86-8489-5D82D562DA3E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6" creationId="{EE26148B-9EAE-43D4-B1A7-1C9F6C372BCD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7" creationId="{1346B925-E453-4039-998F-633C77FA063B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8" creationId="{22989BF3-BD6E-4C05-90CF-FA07A419105F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79" creationId="{89E9190C-25B8-4E9A-A929-275EDEA8014C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0" creationId="{9A6FC9E4-860D-4417-812C-7128A93651DF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1" creationId="{F920E101-4453-4C6D-8A10-31C2E80E742C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2" creationId="{47EAD299-4488-4384-A04E-39A75F692ACB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3" creationId="{12BF6EBA-9E59-4352-906F-4B196D08DA3B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4" creationId="{79D9C273-F549-4A51-893E-E308BC35BBBA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6" creationId="{661BB631-1EF2-4130-ADD5-835528D28E39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7" creationId="{6A05E633-B2AE-4C27-AFA2-244F2697E9D6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8" creationId="{64DFC7CA-1134-45AA-A3B3-0C70B9F2AB81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89" creationId="{5B6376C1-0102-4611-8E76-463B98656F72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90" creationId="{D0F2257F-EB6E-451C-88CF-5A8311B3BF50}"/>
          </ac:inkMkLst>
        </pc:inkChg>
        <pc:inkChg chg="mod topLvl">
          <ac:chgData name="Kim Dohun" userId="3aaf6adcfb543798" providerId="LiveId" clId="{A83D65F4-4574-413A-9E7E-E4FA594BB822}" dt="2020-01-30T13:20:55.990" v="3311" actId="164"/>
          <ac:inkMkLst>
            <pc:docMk/>
            <pc:sldMk cId="1397753189" sldId="265"/>
            <ac:inkMk id="691" creationId="{27619E09-F73B-4A32-81E8-B88EB207EF4C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695" creationId="{AB826990-18E4-374A-B680-096E80E87C73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696" creationId="{BA59B100-5A3D-664B-BB07-1DFC05E4E250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699" creationId="{9C0E8B20-C1E8-C840-BFD2-EACC6C005FB5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700" creationId="{B72BFC24-8327-0D49-BD41-F59DF6C954B3}"/>
          </ac:inkMkLst>
        </pc:inkChg>
        <pc:inkChg chg="mod">
          <ac:chgData name="Kim Dohun" userId="3aaf6adcfb543798" providerId="LiveId" clId="{A83D65F4-4574-413A-9E7E-E4FA594BB822}" dt="2020-01-30T13:41:38.894" v="3576" actId="164"/>
          <ac:inkMkLst>
            <pc:docMk/>
            <pc:sldMk cId="1397753189" sldId="265"/>
            <ac:inkMk id="703" creationId="{D85727A7-B4DC-6F41-9021-BABEEFD631D3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709" creationId="{40591C4E-6783-458D-ABD0-78CDC55BBCE6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712" creationId="{D6F71325-09E9-4AD5-9CFA-1338A3F5A6AF}"/>
          </ac:inkMkLst>
        </pc:inkChg>
        <pc:inkChg chg="mod">
          <ac:chgData name="Kim Dohun" userId="3aaf6adcfb543798" providerId="LiveId" clId="{A83D65F4-4574-413A-9E7E-E4FA594BB822}" dt="2020-01-30T13:43:29.631" v="3580" actId="164"/>
          <ac:inkMkLst>
            <pc:docMk/>
            <pc:sldMk cId="1397753189" sldId="265"/>
            <ac:inkMk id="713" creationId="{36EFD458-6FD0-B242-B82C-72BB67A91E7E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713" creationId="{73CB62CF-5804-430A-ADD8-8B33078D18D5}"/>
          </ac:inkMkLst>
        </pc:inkChg>
        <pc:inkChg chg="mod topLvl">
          <ac:chgData name="Kim Dohun" userId="3aaf6adcfb543798" providerId="LiveId" clId="{A83D65F4-4574-413A-9E7E-E4FA594BB822}" dt="2020-01-30T13:19:41.812" v="3265" actId="165"/>
          <ac:inkMkLst>
            <pc:docMk/>
            <pc:sldMk cId="1397753189" sldId="265"/>
            <ac:inkMk id="714" creationId="{59C72FD6-180A-4FE5-8F46-97E0ED326109}"/>
          </ac:inkMkLst>
        </pc:inkChg>
        <pc:inkChg chg="mod">
          <ac:chgData name="Kim Dohun" userId="3aaf6adcfb543798" providerId="LiveId" clId="{A83D65F4-4574-413A-9E7E-E4FA594BB822}" dt="2020-01-30T13:43:29.631" v="3580" actId="164"/>
          <ac:inkMkLst>
            <pc:docMk/>
            <pc:sldMk cId="1397753189" sldId="265"/>
            <ac:inkMk id="716" creationId="{951037AF-04F7-8C45-B7F3-0C7D9F2B495A}"/>
          </ac:inkMkLst>
        </pc:inkChg>
        <pc:inkChg chg="mod">
          <ac:chgData name="Kim Dohun" userId="3aaf6adcfb543798" providerId="LiveId" clId="{A83D65F4-4574-413A-9E7E-E4FA594BB822}" dt="2020-01-30T13:43:29.631" v="3580" actId="164"/>
          <ac:inkMkLst>
            <pc:docMk/>
            <pc:sldMk cId="1397753189" sldId="265"/>
            <ac:inkMk id="717" creationId="{B5A28EC3-58FF-2A41-AFBC-A92EEE5AAFDA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18" creationId="{3A705CCD-E32A-4776-936A-32F50230DAC3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19" creationId="{D8497ACA-EDAA-48B4-BA0B-17FA06B796F8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1" creationId="{A9A0257C-A131-4343-9222-01E49F0E15BC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2" creationId="{3237F8C8-6993-43C9-93A5-88D1E6567047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3" creationId="{5E9AEB77-D59B-49E5-80F6-A19BAD55B18C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4" creationId="{89EBDE6F-5DC9-4F4E-B6E0-A27268808127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5" creationId="{BD11BEAF-0905-492E-9433-0B9D03C003DE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6" creationId="{A7FFAD6C-677C-4A51-AE79-C419F0C33087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7" creationId="{414BDD88-B51E-4AB1-BC78-5EEE16857D27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8" creationId="{6C8B34F7-5A72-4B89-9BDA-1746BAC7A43B}"/>
          </ac:inkMkLst>
        </pc:inkChg>
        <pc:inkChg chg="mod topLvl">
          <ac:chgData name="Kim Dohun" userId="3aaf6adcfb543798" providerId="LiveId" clId="{A83D65F4-4574-413A-9E7E-E4FA594BB822}" dt="2020-01-30T13:38:24.127" v="3560" actId="164"/>
          <ac:inkMkLst>
            <pc:docMk/>
            <pc:sldMk cId="1397753189" sldId="265"/>
            <ac:inkMk id="729" creationId="{57B4A886-B34D-42A6-97E7-F908EDF367B3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1" creationId="{82F51DA0-2A2A-4749-BB1D-FD68760E2186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2" creationId="{7FFBE808-7FC8-41FC-B36B-65F04D9C575E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5" creationId="{C4C9FA96-DDF1-492A-A03A-E54CC1E7DDFA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7" creationId="{45C5A1A7-9B21-474A-A3AA-270E45C0BCC9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8" creationId="{F260F2AE-A302-4D5B-B6B1-1C9718A372B9}"/>
          </ac:inkMkLst>
        </pc:inkChg>
        <pc:inkChg chg="mod topLvl">
          <ac:chgData name="Kim Dohun" userId="3aaf6adcfb543798" providerId="LiveId" clId="{A83D65F4-4574-413A-9E7E-E4FA594BB822}" dt="2020-01-30T13:38:43.748" v="3570" actId="164"/>
          <ac:inkMkLst>
            <pc:docMk/>
            <pc:sldMk cId="1397753189" sldId="265"/>
            <ac:inkMk id="739" creationId="{25A63B19-6559-4D7C-9F89-8E1260B0635E}"/>
          </ac:inkMkLst>
        </pc:inkChg>
        <pc:inkChg chg="del mod topLvl">
          <ac:chgData name="Kim Dohun" userId="3aaf6adcfb543798" providerId="LiveId" clId="{A83D65F4-4574-413A-9E7E-E4FA594BB822}" dt="2020-01-30T13:20:29.818" v="3289" actId="478"/>
          <ac:inkMkLst>
            <pc:docMk/>
            <pc:sldMk cId="1397753189" sldId="265"/>
            <ac:inkMk id="742" creationId="{78CF67C1-C5A0-4339-889E-7848620843C3}"/>
          </ac:inkMkLst>
        </pc:inkChg>
        <pc:inkChg chg="del mod topLvl">
          <ac:chgData name="Kim Dohun" userId="3aaf6adcfb543798" providerId="LiveId" clId="{A83D65F4-4574-413A-9E7E-E4FA594BB822}" dt="2020-01-30T13:20:38.471" v="3291" actId="478"/>
          <ac:inkMkLst>
            <pc:docMk/>
            <pc:sldMk cId="1397753189" sldId="265"/>
            <ac:inkMk id="749" creationId="{E3D53EA7-91D0-40E9-BE6F-C3D0E0ABF2EF}"/>
          </ac:inkMkLst>
        </pc:inkChg>
        <pc:inkChg chg="del mod topLvl">
          <ac:chgData name="Kim Dohun" userId="3aaf6adcfb543798" providerId="LiveId" clId="{A83D65F4-4574-413A-9E7E-E4FA594BB822}" dt="2020-01-30T13:20:38.471" v="3291" actId="478"/>
          <ac:inkMkLst>
            <pc:docMk/>
            <pc:sldMk cId="1397753189" sldId="265"/>
            <ac:inkMk id="750" creationId="{4668B3CE-9EB0-4A3A-B05F-9B4F1A592EE8}"/>
          </ac:inkMkLst>
        </pc:inkChg>
        <pc:inkChg chg="del mod topLvl">
          <ac:chgData name="Kim Dohun" userId="3aaf6adcfb543798" providerId="LiveId" clId="{A83D65F4-4574-413A-9E7E-E4FA594BB822}" dt="2020-01-30T13:20:01.760" v="3272" actId="478"/>
          <ac:inkMkLst>
            <pc:docMk/>
            <pc:sldMk cId="1397753189" sldId="265"/>
            <ac:inkMk id="752" creationId="{0120C57C-C5E2-4060-A0A0-5EE869607052}"/>
          </ac:inkMkLst>
        </pc:inkChg>
        <pc:inkChg chg="del mod topLvl">
          <ac:chgData name="Kim Dohun" userId="3aaf6adcfb543798" providerId="LiveId" clId="{A83D65F4-4574-413A-9E7E-E4FA594BB822}" dt="2020-01-30T13:20:05.261" v="3273" actId="478"/>
          <ac:inkMkLst>
            <pc:docMk/>
            <pc:sldMk cId="1397753189" sldId="265"/>
            <ac:inkMk id="753" creationId="{CCBCE22B-B67C-4499-8FBD-0DC439600239}"/>
          </ac:inkMkLst>
        </pc:inkChg>
        <pc:inkChg chg="del mod topLvl">
          <ac:chgData name="Kim Dohun" userId="3aaf6adcfb543798" providerId="LiveId" clId="{A83D65F4-4574-413A-9E7E-E4FA594BB822}" dt="2020-01-30T13:20:05.261" v="3273" actId="478"/>
          <ac:inkMkLst>
            <pc:docMk/>
            <pc:sldMk cId="1397753189" sldId="265"/>
            <ac:inkMk id="755" creationId="{F815F337-3E48-4BDC-8B7E-95BF450152C9}"/>
          </ac:inkMkLst>
        </pc:inkChg>
        <pc:inkChg chg="del mod topLvl">
          <ac:chgData name="Kim Dohun" userId="3aaf6adcfb543798" providerId="LiveId" clId="{A83D65F4-4574-413A-9E7E-E4FA594BB822}" dt="2020-01-30T13:19:59.005" v="3271" actId="478"/>
          <ac:inkMkLst>
            <pc:docMk/>
            <pc:sldMk cId="1397753189" sldId="265"/>
            <ac:inkMk id="756" creationId="{DE29F478-29E8-4E0B-9DBA-5A88BB058EDB}"/>
          </ac:inkMkLst>
        </pc:inkChg>
        <pc:inkChg chg="del mod topLvl">
          <ac:chgData name="Kim Dohun" userId="3aaf6adcfb543798" providerId="LiveId" clId="{A83D65F4-4574-413A-9E7E-E4FA594BB822}" dt="2020-01-30T13:20:05.261" v="3273" actId="478"/>
          <ac:inkMkLst>
            <pc:docMk/>
            <pc:sldMk cId="1397753189" sldId="265"/>
            <ac:inkMk id="757" creationId="{EF8D6765-A5A5-45E0-94A8-8646629C4D8A}"/>
          </ac:inkMkLst>
        </pc:inkChg>
        <pc:inkChg chg="mod topLvl">
          <ac:chgData name="Kim Dohun" userId="3aaf6adcfb543798" providerId="LiveId" clId="{A83D65F4-4574-413A-9E7E-E4FA594BB822}" dt="2020-01-30T13:19:27.613" v="3263" actId="165"/>
          <ac:inkMkLst>
            <pc:docMk/>
            <pc:sldMk cId="1397753189" sldId="265"/>
            <ac:inkMk id="759" creationId="{145E748E-8309-49BB-98A9-01BF4477B5A0}"/>
          </ac:inkMkLst>
        </pc:inkChg>
        <pc:inkChg chg="mod topLvl">
          <ac:chgData name="Kim Dohun" userId="3aaf6adcfb543798" providerId="LiveId" clId="{A83D65F4-4574-413A-9E7E-E4FA594BB822}" dt="2020-01-30T13:33:49.411" v="3493" actId="164"/>
          <ac:inkMkLst>
            <pc:docMk/>
            <pc:sldMk cId="1397753189" sldId="265"/>
            <ac:inkMk id="760" creationId="{BDA90F5D-3176-43C6-9F13-21BC6E6F4B99}"/>
          </ac:inkMkLst>
        </pc:inkChg>
        <pc:inkChg chg="del mod topLvl">
          <ac:chgData name="Kim Dohun" userId="3aaf6adcfb543798" providerId="LiveId" clId="{A83D65F4-4574-413A-9E7E-E4FA594BB822}" dt="2020-01-30T13:37:25.855" v="3535" actId="478"/>
          <ac:inkMkLst>
            <pc:docMk/>
            <pc:sldMk cId="1397753189" sldId="265"/>
            <ac:inkMk id="774" creationId="{F7BE50B7-3E13-4AF6-ACB7-8960FE217466}"/>
          </ac:inkMkLst>
        </pc:inkChg>
        <pc:inkChg chg="del mod topLvl">
          <ac:chgData name="Kim Dohun" userId="3aaf6adcfb543798" providerId="LiveId" clId="{A83D65F4-4574-413A-9E7E-E4FA594BB822}" dt="2020-01-30T13:37:30.123" v="3536" actId="478"/>
          <ac:inkMkLst>
            <pc:docMk/>
            <pc:sldMk cId="1397753189" sldId="265"/>
            <ac:inkMk id="776" creationId="{771967BF-08C2-4EDA-BD05-EED20303EF17}"/>
          </ac:inkMkLst>
        </pc:inkChg>
      </pc:sldChg>
      <pc:sldChg chg="del">
        <pc:chgData name="Kim Dohun" userId="3aaf6adcfb543798" providerId="LiveId" clId="{A83D65F4-4574-413A-9E7E-E4FA594BB822}" dt="2020-01-30T13:45:31.292" v="3595" actId="47"/>
        <pc:sldMkLst>
          <pc:docMk/>
          <pc:sldMk cId="2064765894" sldId="266"/>
        </pc:sldMkLst>
      </pc:sldChg>
      <pc:sldChg chg="del">
        <pc:chgData name="Kim Dohun" userId="3aaf6adcfb543798" providerId="LiveId" clId="{A83D65F4-4574-413A-9E7E-E4FA594BB822}" dt="2020-01-30T08:44:20.268" v="3134" actId="2696"/>
        <pc:sldMkLst>
          <pc:docMk/>
          <pc:sldMk cId="4271421915" sldId="266"/>
        </pc:sldMkLst>
      </pc:sldChg>
      <pc:sldChg chg="addSp delSp modSp add del">
        <pc:chgData name="Kim Dohun" userId="3aaf6adcfb543798" providerId="LiveId" clId="{A83D65F4-4574-413A-9E7E-E4FA594BB822}" dt="2020-01-30T13:45:32.331" v="3596" actId="47"/>
        <pc:sldMkLst>
          <pc:docMk/>
          <pc:sldMk cId="3817826314" sldId="267"/>
        </pc:sldMkLst>
        <pc:spChg chg="add mod">
          <ac:chgData name="Kim Dohun" userId="3aaf6adcfb543798" providerId="LiveId" clId="{A83D65F4-4574-413A-9E7E-E4FA594BB822}" dt="2020-01-30T12:28:23.976" v="3257" actId="20577"/>
          <ac:spMkLst>
            <pc:docMk/>
            <pc:sldMk cId="3817826314" sldId="267"/>
            <ac:spMk id="3" creationId="{4F8A1F2A-4B1D-4D82-8206-AEADFB35D10E}"/>
          </ac:spMkLst>
        </pc:spChg>
        <pc:spChg chg="add del">
          <ac:chgData name="Kim Dohun" userId="3aaf6adcfb543798" providerId="LiveId" clId="{A83D65F4-4574-413A-9E7E-E4FA594BB822}" dt="2020-01-30T12:05:31.119" v="3222"/>
          <ac:spMkLst>
            <pc:docMk/>
            <pc:sldMk cId="3817826314" sldId="267"/>
            <ac:spMk id="4" creationId="{79FBB6FA-0573-4860-9CF0-55D041ED9082}"/>
          </ac:spMkLst>
        </pc:spChg>
        <pc:spChg chg="del mod">
          <ac:chgData name="Kim Dohun" userId="3aaf6adcfb543798" providerId="LiveId" clId="{A83D65F4-4574-413A-9E7E-E4FA594BB822}" dt="2020-01-30T11:59:45.582" v="3217" actId="478"/>
          <ac:spMkLst>
            <pc:docMk/>
            <pc:sldMk cId="3817826314" sldId="267"/>
            <ac:spMk id="10" creationId="{00000000-0000-0000-0000-000000000000}"/>
          </ac:spMkLst>
        </pc:spChg>
        <pc:spChg chg="add mod">
          <ac:chgData name="Kim Dohun" userId="3aaf6adcfb543798" providerId="LiveId" clId="{A83D65F4-4574-413A-9E7E-E4FA594BB822}" dt="2020-01-30T12:06:56.079" v="3244" actId="20577"/>
          <ac:spMkLst>
            <pc:docMk/>
            <pc:sldMk cId="3817826314" sldId="267"/>
            <ac:spMk id="377" creationId="{184FB5DE-9B3E-44FF-AECB-31E948592AC2}"/>
          </ac:spMkLst>
        </pc:spChg>
        <pc:grpChg chg="del">
          <ac:chgData name="Kim Dohun" userId="3aaf6adcfb543798" providerId="LiveId" clId="{A83D65F4-4574-413A-9E7E-E4FA594BB822}" dt="2020-01-30T11:58:50.093" v="3137" actId="478"/>
          <ac:grpSpMkLst>
            <pc:docMk/>
            <pc:sldMk cId="3817826314" sldId="267"/>
            <ac:grpSpMk id="60" creationId="{6B4EDEC5-CCAE-4DCF-BCEC-9BD63404F03D}"/>
          </ac:grpSpMkLst>
        </pc:grpChg>
        <pc:picChg chg="add mod">
          <ac:chgData name="Kim Dohun" userId="3aaf6adcfb543798" providerId="LiveId" clId="{A83D65F4-4574-413A-9E7E-E4FA594BB822}" dt="2020-01-30T12:28:10.931" v="3252" actId="1076"/>
          <ac:picMkLst>
            <pc:docMk/>
            <pc:sldMk cId="3817826314" sldId="267"/>
            <ac:picMk id="6" creationId="{9A9999E4-BFA5-4838-A429-7ACC92EF6429}"/>
          </ac:picMkLst>
        </pc:picChg>
        <pc:picChg chg="add mod">
          <ac:chgData name="Kim Dohun" userId="3aaf6adcfb543798" providerId="LiveId" clId="{A83D65F4-4574-413A-9E7E-E4FA594BB822}" dt="2020-01-30T12:28:20.408" v="3254" actId="1076"/>
          <ac:picMkLst>
            <pc:docMk/>
            <pc:sldMk cId="3817826314" sldId="267"/>
            <ac:picMk id="378" creationId="{7930EAE2-6362-451C-93AF-1A4B7C0B0914}"/>
          </ac:picMkLst>
        </pc:picChg>
        <pc:picChg chg="add mod">
          <ac:chgData name="Kim Dohun" userId="3aaf6adcfb543798" providerId="LiveId" clId="{A83D65F4-4574-413A-9E7E-E4FA594BB822}" dt="2020-01-30T12:28:30.327" v="3259" actId="1076"/>
          <ac:picMkLst>
            <pc:docMk/>
            <pc:sldMk cId="3817826314" sldId="267"/>
            <ac:picMk id="379" creationId="{27B0229D-E9B1-4C64-80F4-5B1DB5798CDE}"/>
          </ac:picMkLst>
        </pc:picChg>
        <pc:picChg chg="add mod">
          <ac:chgData name="Kim Dohun" userId="3aaf6adcfb543798" providerId="LiveId" clId="{A83D65F4-4574-413A-9E7E-E4FA594BB822}" dt="2020-01-30T12:28:52.195" v="3261" actId="1076"/>
          <ac:picMkLst>
            <pc:docMk/>
            <pc:sldMk cId="3817826314" sldId="267"/>
            <ac:picMk id="383" creationId="{F036D7FC-A92B-480C-99FC-041BFE9E8EA3}"/>
          </ac:picMkLst>
        </pc:picChg>
      </pc:sldChg>
    </pc:docChg>
  </pc:docChgLst>
  <pc:docChgLst>
    <pc:chgData name="윤대헌" userId="b27083bb6f8ef4b7" providerId="LiveId" clId="{D1D4CA97-936C-014C-8736-E8F9DB2BABD9}"/>
    <pc:docChg chg="custSel modSld">
      <pc:chgData name="윤대헌" userId="b27083bb6f8ef4b7" providerId="LiveId" clId="{D1D4CA97-936C-014C-8736-E8F9DB2BABD9}" dt="2020-01-29T06:21:18.940" v="63"/>
      <pc:docMkLst>
        <pc:docMk/>
      </pc:docMkLst>
      <pc:sldChg chg="addSp delSp modSp">
        <pc:chgData name="윤대헌" userId="b27083bb6f8ef4b7" providerId="LiveId" clId="{D1D4CA97-936C-014C-8736-E8F9DB2BABD9}" dt="2020-01-29T06:21:18.940" v="63"/>
        <pc:sldMkLst>
          <pc:docMk/>
          <pc:sldMk cId="1180686760" sldId="262"/>
        </pc:sldMkLst>
        <pc:inkChg chg="add del">
          <ac:chgData name="윤대헌" userId="b27083bb6f8ef4b7" providerId="LiveId" clId="{D1D4CA97-936C-014C-8736-E8F9DB2BABD9}" dt="2020-01-29T06:19:34.622" v="2"/>
          <ac:inkMkLst>
            <pc:docMk/>
            <pc:sldMk cId="1180686760" sldId="262"/>
            <ac:inkMk id="2" creationId="{9F2E91EC-1D4C-1742-990F-C0DCE94025D8}"/>
          </ac:inkMkLst>
        </pc:inkChg>
        <pc:inkChg chg="add del">
          <ac:chgData name="윤대헌" userId="b27083bb6f8ef4b7" providerId="LiveId" clId="{D1D4CA97-936C-014C-8736-E8F9DB2BABD9}" dt="2020-01-29T06:19:34.622" v="2"/>
          <ac:inkMkLst>
            <pc:docMk/>
            <pc:sldMk cId="1180686760" sldId="262"/>
            <ac:inkMk id="3" creationId="{AF640915-229D-914C-9BC6-65377C46E950}"/>
          </ac:inkMkLst>
        </pc:inkChg>
        <pc:inkChg chg="add del reco">
          <ac:chgData name="윤대헌" userId="b27083bb6f8ef4b7" providerId="LiveId" clId="{D1D4CA97-936C-014C-8736-E8F9DB2BABD9}" dt="2020-01-29T06:19:35.328" v="3"/>
          <ac:inkMkLst>
            <pc:docMk/>
            <pc:sldMk cId="1180686760" sldId="262"/>
            <ac:inkMk id="4" creationId="{CF4EF3C0-0594-7747-AC4C-2BECBCF0EC39}"/>
          </ac:inkMkLst>
        </pc:inkChg>
        <pc:inkChg chg="add del">
          <ac:chgData name="윤대헌" userId="b27083bb6f8ef4b7" providerId="LiveId" clId="{D1D4CA97-936C-014C-8736-E8F9DB2BABD9}" dt="2020-01-29T06:19:39.412" v="8"/>
          <ac:inkMkLst>
            <pc:docMk/>
            <pc:sldMk cId="1180686760" sldId="262"/>
            <ac:inkMk id="7" creationId="{670B5089-AD6C-AB42-BD09-495CD35DA0F2}"/>
          </ac:inkMkLst>
        </pc:inkChg>
        <pc:inkChg chg="add del">
          <ac:chgData name="윤대헌" userId="b27083bb6f8ef4b7" providerId="LiveId" clId="{D1D4CA97-936C-014C-8736-E8F9DB2BABD9}" dt="2020-01-29T06:19:39.408" v="7"/>
          <ac:inkMkLst>
            <pc:docMk/>
            <pc:sldMk cId="1180686760" sldId="262"/>
            <ac:inkMk id="9" creationId="{40BA0ECF-9B97-414A-8775-C731333DEEC0}"/>
          </ac:inkMkLst>
        </pc:inkChg>
        <pc:inkChg chg="add del">
          <ac:chgData name="윤대헌" userId="b27083bb6f8ef4b7" providerId="LiveId" clId="{D1D4CA97-936C-014C-8736-E8F9DB2BABD9}" dt="2020-01-29T06:19:45.726" v="11"/>
          <ac:inkMkLst>
            <pc:docMk/>
            <pc:sldMk cId="1180686760" sldId="262"/>
            <ac:inkMk id="10" creationId="{8A857773-8308-C54D-8EC5-E31307D1AA73}"/>
          </ac:inkMkLst>
        </pc:inkChg>
        <pc:inkChg chg="add del">
          <ac:chgData name="윤대헌" userId="b27083bb6f8ef4b7" providerId="LiveId" clId="{D1D4CA97-936C-014C-8736-E8F9DB2BABD9}" dt="2020-01-29T06:19:45.736" v="12"/>
          <ac:inkMkLst>
            <pc:docMk/>
            <pc:sldMk cId="1180686760" sldId="262"/>
            <ac:inkMk id="11" creationId="{8129B51C-5976-A14E-8476-E59848FE8570}"/>
          </ac:inkMkLst>
        </pc:inkChg>
        <pc:inkChg chg="add del">
          <ac:chgData name="윤대헌" userId="b27083bb6f8ef4b7" providerId="LiveId" clId="{D1D4CA97-936C-014C-8736-E8F9DB2BABD9}" dt="2020-01-29T06:19:49.077" v="16"/>
          <ac:inkMkLst>
            <pc:docMk/>
            <pc:sldMk cId="1180686760" sldId="262"/>
            <ac:inkMk id="12" creationId="{3DBD2905-E9E0-CC4A-A6DF-7966CC605B1E}"/>
          </ac:inkMkLst>
        </pc:inkChg>
        <pc:inkChg chg="add del">
          <ac:chgData name="윤대헌" userId="b27083bb6f8ef4b7" providerId="LiveId" clId="{D1D4CA97-936C-014C-8736-E8F9DB2BABD9}" dt="2020-01-29T06:19:49.077" v="16"/>
          <ac:inkMkLst>
            <pc:docMk/>
            <pc:sldMk cId="1180686760" sldId="262"/>
            <ac:inkMk id="13" creationId="{14CB2EA4-F9C2-6448-AC06-CBBE557D619B}"/>
          </ac:inkMkLst>
        </pc:inkChg>
        <pc:inkChg chg="add del reco">
          <ac:chgData name="윤대헌" userId="b27083bb6f8ef4b7" providerId="LiveId" clId="{D1D4CA97-936C-014C-8736-E8F9DB2BABD9}" dt="2020-01-29T06:20:19.404" v="35"/>
          <ac:inkMkLst>
            <pc:docMk/>
            <pc:sldMk cId="1180686760" sldId="262"/>
            <ac:inkMk id="14" creationId="{4E495EEC-98F0-8D45-B008-DE8B79026DA8}"/>
          </ac:inkMkLst>
        </pc:inkChg>
        <pc:inkChg chg="add del">
          <ac:chgData name="윤대헌" userId="b27083bb6f8ef4b7" providerId="LiveId" clId="{D1D4CA97-936C-014C-8736-E8F9DB2BABD9}" dt="2020-01-29T06:19:53.477" v="19"/>
          <ac:inkMkLst>
            <pc:docMk/>
            <pc:sldMk cId="1180686760" sldId="262"/>
            <ac:inkMk id="16" creationId="{11C12E0B-F764-A04F-9B27-D5614065FF8E}"/>
          </ac:inkMkLst>
        </pc:inkChg>
        <pc:inkChg chg="add del">
          <ac:chgData name="윤대헌" userId="b27083bb6f8ef4b7" providerId="LiveId" clId="{D1D4CA97-936C-014C-8736-E8F9DB2BABD9}" dt="2020-01-29T06:19:53.477" v="19"/>
          <ac:inkMkLst>
            <pc:docMk/>
            <pc:sldMk cId="1180686760" sldId="262"/>
            <ac:inkMk id="17" creationId="{3BEE42FA-A8AD-D344-BEF4-389A9A6F34C3}"/>
          </ac:inkMkLst>
        </pc:inkChg>
        <pc:inkChg chg="add del reco">
          <ac:chgData name="윤대헌" userId="b27083bb6f8ef4b7" providerId="LiveId" clId="{D1D4CA97-936C-014C-8736-E8F9DB2BABD9}" dt="2020-01-29T06:20:19.374" v="32"/>
          <ac:inkMkLst>
            <pc:docMk/>
            <pc:sldMk cId="1180686760" sldId="262"/>
            <ac:inkMk id="18" creationId="{BE817D68-2729-334C-A4F8-B38AE2AE4A55}"/>
          </ac:inkMkLst>
        </pc:inkChg>
        <pc:inkChg chg="add del">
          <ac:chgData name="윤대헌" userId="b27083bb6f8ef4b7" providerId="LiveId" clId="{D1D4CA97-936C-014C-8736-E8F9DB2BABD9}" dt="2020-01-29T06:19:56.730" v="23"/>
          <ac:inkMkLst>
            <pc:docMk/>
            <pc:sldMk cId="1180686760" sldId="262"/>
            <ac:inkMk id="21" creationId="{F0389D5D-8A5C-9142-8196-B94F100452BF}"/>
          </ac:inkMkLst>
        </pc:inkChg>
        <pc:inkChg chg="add del">
          <ac:chgData name="윤대헌" userId="b27083bb6f8ef4b7" providerId="LiveId" clId="{D1D4CA97-936C-014C-8736-E8F9DB2BABD9}" dt="2020-01-29T06:19:56.730" v="23"/>
          <ac:inkMkLst>
            <pc:docMk/>
            <pc:sldMk cId="1180686760" sldId="262"/>
            <ac:inkMk id="22" creationId="{F1756257-FA40-3B49-AFE9-0DD50E1CE454}"/>
          </ac:inkMkLst>
        </pc:inkChg>
        <pc:inkChg chg="add del reco">
          <ac:chgData name="윤대헌" userId="b27083bb6f8ef4b7" providerId="LiveId" clId="{D1D4CA97-936C-014C-8736-E8F9DB2BABD9}" dt="2020-01-29T06:20:19.382" v="33"/>
          <ac:inkMkLst>
            <pc:docMk/>
            <pc:sldMk cId="1180686760" sldId="262"/>
            <ac:inkMk id="23" creationId="{28C66B6A-AE95-3243-BDB9-D34881851A06}"/>
          </ac:inkMkLst>
        </pc:inkChg>
        <pc:inkChg chg="add del">
          <ac:chgData name="윤대헌" userId="b27083bb6f8ef4b7" providerId="LiveId" clId="{D1D4CA97-936C-014C-8736-E8F9DB2BABD9}" dt="2020-01-29T06:19:58.557" v="27"/>
          <ac:inkMkLst>
            <pc:docMk/>
            <pc:sldMk cId="1180686760" sldId="262"/>
            <ac:inkMk id="25" creationId="{066ECBC9-8E65-1B4A-9BDF-9285C9E94CFE}"/>
          </ac:inkMkLst>
        </pc:inkChg>
        <pc:inkChg chg="add del">
          <ac:chgData name="윤대헌" userId="b27083bb6f8ef4b7" providerId="LiveId" clId="{D1D4CA97-936C-014C-8736-E8F9DB2BABD9}" dt="2020-01-29T06:19:58.557" v="27"/>
          <ac:inkMkLst>
            <pc:docMk/>
            <pc:sldMk cId="1180686760" sldId="262"/>
            <ac:inkMk id="26" creationId="{DC521DD8-250E-3843-832F-A2CE468310DD}"/>
          </ac:inkMkLst>
        </pc:inkChg>
        <pc:inkChg chg="add del reco">
          <ac:chgData name="윤대헌" userId="b27083bb6f8ef4b7" providerId="LiveId" clId="{D1D4CA97-936C-014C-8736-E8F9DB2BABD9}" dt="2020-01-29T06:20:19.393" v="34"/>
          <ac:inkMkLst>
            <pc:docMk/>
            <pc:sldMk cId="1180686760" sldId="262"/>
            <ac:inkMk id="27" creationId="{D004783B-8F05-694D-8F6C-57A4F736AC32}"/>
          </ac:inkMkLst>
        </pc:inkChg>
        <pc:inkChg chg="add del">
          <ac:chgData name="윤대헌" userId="b27083bb6f8ef4b7" providerId="LiveId" clId="{D1D4CA97-936C-014C-8736-E8F9DB2BABD9}" dt="2020-01-29T06:20:15.486" v="31"/>
          <ac:inkMkLst>
            <pc:docMk/>
            <pc:sldMk cId="1180686760" sldId="262"/>
            <ac:inkMk id="29" creationId="{57A01C70-9FC2-144B-9001-8421209D70ED}"/>
          </ac:inkMkLst>
        </pc:inkChg>
        <pc:inkChg chg="add del">
          <ac:chgData name="윤대헌" userId="b27083bb6f8ef4b7" providerId="LiveId" clId="{D1D4CA97-936C-014C-8736-E8F9DB2BABD9}" dt="2020-01-29T06:20:15.471" v="30"/>
          <ac:inkMkLst>
            <pc:docMk/>
            <pc:sldMk cId="1180686760" sldId="262"/>
            <ac:inkMk id="30" creationId="{AF10369B-36F8-CA46-8B6F-D112C1531C04}"/>
          </ac:inkMkLst>
        </pc:inkChg>
        <pc:inkChg chg="add del">
          <ac:chgData name="윤대헌" userId="b27083bb6f8ef4b7" providerId="LiveId" clId="{D1D4CA97-936C-014C-8736-E8F9DB2BABD9}" dt="2020-01-29T06:20:22.072" v="39"/>
          <ac:inkMkLst>
            <pc:docMk/>
            <pc:sldMk cId="1180686760" sldId="262"/>
            <ac:inkMk id="31" creationId="{4883F3EC-3FF3-EF48-BC01-DAB02E6EB062}"/>
          </ac:inkMkLst>
        </pc:inkChg>
        <pc:inkChg chg="add del">
          <ac:chgData name="윤대헌" userId="b27083bb6f8ef4b7" providerId="LiveId" clId="{D1D4CA97-936C-014C-8736-E8F9DB2BABD9}" dt="2020-01-29T06:20:22.072" v="39"/>
          <ac:inkMkLst>
            <pc:docMk/>
            <pc:sldMk cId="1180686760" sldId="262"/>
            <ac:inkMk id="32" creationId="{F5967BF5-E7B4-364D-BEA9-618B4A8235F5}"/>
          </ac:inkMkLst>
        </pc:inkChg>
        <pc:inkChg chg="add del reco">
          <ac:chgData name="윤대헌" userId="b27083bb6f8ef4b7" providerId="LiveId" clId="{D1D4CA97-936C-014C-8736-E8F9DB2BABD9}" dt="2020-01-29T06:21:18.904" v="59"/>
          <ac:inkMkLst>
            <pc:docMk/>
            <pc:sldMk cId="1180686760" sldId="262"/>
            <ac:inkMk id="33" creationId="{51760070-CBF0-B440-938F-8D9DA20C04B9}"/>
          </ac:inkMkLst>
        </pc:inkChg>
        <pc:inkChg chg="add del">
          <ac:chgData name="윤대헌" userId="b27083bb6f8ef4b7" providerId="LiveId" clId="{D1D4CA97-936C-014C-8736-E8F9DB2BABD9}" dt="2020-01-29T06:21:18.912" v="60"/>
          <ac:inkMkLst>
            <pc:docMk/>
            <pc:sldMk cId="1180686760" sldId="262"/>
            <ac:inkMk id="35" creationId="{252ABAB1-ECCF-4C4A-8F8F-AD959A0267CD}"/>
          </ac:inkMkLst>
        </pc:inkChg>
        <pc:inkChg chg="add del">
          <ac:chgData name="윤대헌" userId="b27083bb6f8ef4b7" providerId="LiveId" clId="{D1D4CA97-936C-014C-8736-E8F9DB2BABD9}" dt="2020-01-29T06:21:18.940" v="63"/>
          <ac:inkMkLst>
            <pc:docMk/>
            <pc:sldMk cId="1180686760" sldId="262"/>
            <ac:inkMk id="36" creationId="{27EB72FB-7208-2A41-850B-8460BB5CABB2}"/>
          </ac:inkMkLst>
        </pc:inkChg>
        <pc:inkChg chg="add del">
          <ac:chgData name="윤대헌" userId="b27083bb6f8ef4b7" providerId="LiveId" clId="{D1D4CA97-936C-014C-8736-E8F9DB2BABD9}" dt="2020-01-29T06:20:43.074" v="47"/>
          <ac:inkMkLst>
            <pc:docMk/>
            <pc:sldMk cId="1180686760" sldId="262"/>
            <ac:inkMk id="37" creationId="{2FC25202-A34F-B645-8E8A-7B73A1B5E4D1}"/>
          </ac:inkMkLst>
        </pc:inkChg>
        <pc:inkChg chg="add del">
          <ac:chgData name="윤대헌" userId="b27083bb6f8ef4b7" providerId="LiveId" clId="{D1D4CA97-936C-014C-8736-E8F9DB2BABD9}" dt="2020-01-29T06:20:43.074" v="47"/>
          <ac:inkMkLst>
            <pc:docMk/>
            <pc:sldMk cId="1180686760" sldId="262"/>
            <ac:inkMk id="38" creationId="{E779019D-36D1-534E-9F7C-775F1D309C47}"/>
          </ac:inkMkLst>
        </pc:inkChg>
        <pc:inkChg chg="add del mod reco modStrokes">
          <ac:chgData name="윤대헌" userId="b27083bb6f8ef4b7" providerId="LiveId" clId="{D1D4CA97-936C-014C-8736-E8F9DB2BABD9}" dt="2020-01-29T06:21:18.933" v="62"/>
          <ac:inkMkLst>
            <pc:docMk/>
            <pc:sldMk cId="1180686760" sldId="262"/>
            <ac:inkMk id="39" creationId="{85A065E9-D961-704B-A4E7-BFC476B63CC7}"/>
          </ac:inkMkLst>
        </pc:inkChg>
        <pc:inkChg chg="add del">
          <ac:chgData name="윤대헌" userId="b27083bb6f8ef4b7" providerId="LiveId" clId="{D1D4CA97-936C-014C-8736-E8F9DB2BABD9}" dt="2020-01-29T06:20:44.445" v="51"/>
          <ac:inkMkLst>
            <pc:docMk/>
            <pc:sldMk cId="1180686760" sldId="262"/>
            <ac:inkMk id="41" creationId="{99583160-85D6-1F4F-969E-671CA3BA2A2A}"/>
          </ac:inkMkLst>
        </pc:inkChg>
        <pc:inkChg chg="add del">
          <ac:chgData name="윤대헌" userId="b27083bb6f8ef4b7" providerId="LiveId" clId="{D1D4CA97-936C-014C-8736-E8F9DB2BABD9}" dt="2020-01-29T06:20:47.997" v="55"/>
          <ac:inkMkLst>
            <pc:docMk/>
            <pc:sldMk cId="1180686760" sldId="262"/>
            <ac:inkMk id="42" creationId="{3585121E-2E93-1047-BBCB-70D88329EAC9}"/>
          </ac:inkMkLst>
        </pc:inkChg>
        <pc:inkChg chg="add del">
          <ac:chgData name="윤대헌" userId="b27083bb6f8ef4b7" providerId="LiveId" clId="{D1D4CA97-936C-014C-8736-E8F9DB2BABD9}" dt="2020-01-29T06:20:47.997" v="55"/>
          <ac:inkMkLst>
            <pc:docMk/>
            <pc:sldMk cId="1180686760" sldId="262"/>
            <ac:inkMk id="43" creationId="{DDE7EC26-1991-C949-998A-729DF3594657}"/>
          </ac:inkMkLst>
        </pc:inkChg>
        <pc:inkChg chg="add del reco">
          <ac:chgData name="윤대헌" userId="b27083bb6f8ef4b7" providerId="LiveId" clId="{D1D4CA97-936C-014C-8736-E8F9DB2BABD9}" dt="2020-01-29T06:21:18.921" v="61"/>
          <ac:inkMkLst>
            <pc:docMk/>
            <pc:sldMk cId="1180686760" sldId="262"/>
            <ac:inkMk id="44" creationId="{7F11CF33-E3E6-9D45-B19C-606A2A6A4E6E}"/>
          </ac:inkMkLst>
        </pc:inkChg>
        <pc:inkChg chg="add del">
          <ac:chgData name="윤대헌" userId="b27083bb6f8ef4b7" providerId="LiveId" clId="{D1D4CA97-936C-014C-8736-E8F9DB2BABD9}" dt="2020-01-29T06:21:18.886" v="58"/>
          <ac:inkMkLst>
            <pc:docMk/>
            <pc:sldMk cId="1180686760" sldId="262"/>
            <ac:inkMk id="46" creationId="{DAF5A42A-8C3E-8D4B-8943-95AB2AA7D69F}"/>
          </ac:inkMkLst>
        </pc:inkChg>
      </pc:sldChg>
    </pc:docChg>
  </pc:docChgLst>
  <pc:docChgLst>
    <pc:chgData name="Kim Dohun" userId="3aaf6adcfb543798" providerId="LiveId" clId="{4CE5A4A4-F8F6-F94E-9890-70105D64C192}"/>
    <pc:docChg chg="undo custSel modSld">
      <pc:chgData name="Kim Dohun" userId="3aaf6adcfb543798" providerId="LiveId" clId="{4CE5A4A4-F8F6-F94E-9890-70105D64C192}" dt="2020-01-30T13:43:08.439" v="736" actId="1076"/>
      <pc:docMkLst>
        <pc:docMk/>
      </pc:docMkLst>
      <pc:sldChg chg="addSp delSp modSp">
        <pc:chgData name="Kim Dohun" userId="3aaf6adcfb543798" providerId="LiveId" clId="{4CE5A4A4-F8F6-F94E-9890-70105D64C192}" dt="2020-01-29T07:18:08.696" v="403" actId="20577"/>
        <pc:sldMkLst>
          <pc:docMk/>
          <pc:sldMk cId="827097887" sldId="259"/>
        </pc:sldMkLst>
        <pc:spChg chg="mod">
          <ac:chgData name="Kim Dohun" userId="3aaf6adcfb543798" providerId="LiveId" clId="{4CE5A4A4-F8F6-F94E-9890-70105D64C192}" dt="2020-01-29T07:18:08.696" v="403" actId="20577"/>
          <ac:spMkLst>
            <pc:docMk/>
            <pc:sldMk cId="827097887" sldId="259"/>
            <ac:spMk id="18" creationId="{00000000-0000-0000-0000-000000000000}"/>
          </ac:spMkLst>
        </pc:spChg>
        <pc:inkChg chg="add del">
          <ac:chgData name="Kim Dohun" userId="3aaf6adcfb543798" providerId="LiveId" clId="{4CE5A4A4-F8F6-F94E-9890-70105D64C192}" dt="2020-01-29T07:02:46.239" v="289"/>
          <ac:inkMkLst>
            <pc:docMk/>
            <pc:sldMk cId="827097887" sldId="259"/>
            <ac:inkMk id="2" creationId="{5F04E0ED-D2FF-E74E-818C-E327F5E56A12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3" creationId="{E3C4A843-9EB4-0E42-B2C4-7F9943C6E91C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4" creationId="{8239F98B-D41F-7B44-BD16-827C17898F8E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5" creationId="{C6B87FAC-4D10-1141-91E2-43AB14B61617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6" creationId="{69560725-99E5-174B-A4D4-E6A6A1492EF9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7" creationId="{6ACEF055-7B0D-E14F-B65D-C17CA789E09F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8" creationId="{10B0DFB4-E87F-C943-8BB4-811C2C7B5F8B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39" creationId="{3D8A308F-CBCB-5A4B-8D1C-88778A2C9664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40" creationId="{A61B869C-1384-154B-B420-81FD7FC5E2F4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2" creationId="{E0A217B9-E608-064F-96A9-8B14F46A4B3F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3" creationId="{4AFF04C8-4C87-0D4A-AED9-B225078E6A6E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4" creationId="{85EEA08E-2659-2541-BBC4-E0F7D2F820C6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5" creationId="{DC2511C7-CB79-EE41-8324-BFB9BEFF81A9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6" creationId="{CF8742EC-2F61-6648-9C48-F3CEC722776E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7" creationId="{7BBE59FF-C4BC-364F-8AE6-6A37AC0A6797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8" creationId="{0231D066-DFAB-FA44-899A-3012677ED158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59" creationId="{5CF22936-BD98-8A4E-B361-F459A9272768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0" creationId="{B3E395B3-4C2E-3C4D-A5B2-1763C91F954E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1" creationId="{5F1412C8-BF59-2F48-9A13-8953108DC72D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2" creationId="{4D222685-B2D2-2947-99C3-787A8DACA0A7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3" creationId="{BB07FDF6-D0AD-9C49-8199-39C6E290B7CD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4" creationId="{A255C7E2-F60C-6E46-A976-888AFD3D02EE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5" creationId="{A55CA167-0148-9E49-A45C-9308D5007216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6" creationId="{C541F9DE-944C-044F-BAB6-F15C386B0318}"/>
          </ac:inkMkLst>
        </pc:inkChg>
        <pc:inkChg chg="add del">
          <ac:chgData name="Kim Dohun" userId="3aaf6adcfb543798" providerId="LiveId" clId="{4CE5A4A4-F8F6-F94E-9890-70105D64C192}" dt="2020-01-29T07:03:04.612" v="314"/>
          <ac:inkMkLst>
            <pc:docMk/>
            <pc:sldMk cId="827097887" sldId="259"/>
            <ac:inkMk id="67" creationId="{E3B29172-CDAD-FF4C-9318-D5678AC38A7C}"/>
          </ac:inkMkLst>
        </pc:inkChg>
        <pc:inkChg chg="add del reco">
          <ac:chgData name="Kim Dohun" userId="3aaf6adcfb543798" providerId="LiveId" clId="{4CE5A4A4-F8F6-F94E-9890-70105D64C192}" dt="2020-01-29T07:03:31.430" v="347"/>
          <ac:inkMkLst>
            <pc:docMk/>
            <pc:sldMk cId="827097887" sldId="259"/>
            <ac:inkMk id="68" creationId="{FBA3ECF3-0BC9-FC4A-B39E-45834FE89DFA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0" creationId="{41ADC603-D3D5-7945-A9D2-A854C1D60F0F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1" creationId="{9752923D-86C0-304A-9ADE-5B254B040FE8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2" creationId="{B4E59BA9-F56A-E84F-B09C-E01094BE1404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3" creationId="{1164D5BB-757B-A54F-9EFC-5DA30C8B4F62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4" creationId="{29BFDC0C-409D-BB46-8DBF-32274E45C1B3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5" creationId="{B97ECBD5-6A2B-7545-BCE3-EAA5CDB8828B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6" creationId="{79EE1AC7-F329-A54E-B6D8-B04D0CA27396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7" creationId="{E1C7B13E-673A-F145-B929-74A755321C22}"/>
          </ac:inkMkLst>
        </pc:inkChg>
        <pc:inkChg chg="add del">
          <ac:chgData name="Kim Dohun" userId="3aaf6adcfb543798" providerId="LiveId" clId="{4CE5A4A4-F8F6-F94E-9890-70105D64C192}" dt="2020-01-29T07:03:17.965" v="324"/>
          <ac:inkMkLst>
            <pc:docMk/>
            <pc:sldMk cId="827097887" sldId="259"/>
            <ac:inkMk id="78" creationId="{9E69BC39-0521-F14F-945F-9D2352DFC6C2}"/>
          </ac:inkMkLst>
        </pc:inkChg>
        <pc:inkChg chg="add del reco">
          <ac:chgData name="Kim Dohun" userId="3aaf6adcfb543798" providerId="LiveId" clId="{4CE5A4A4-F8F6-F94E-9890-70105D64C192}" dt="2020-01-29T07:03:19.939" v="325"/>
          <ac:inkMkLst>
            <pc:docMk/>
            <pc:sldMk cId="827097887" sldId="259"/>
            <ac:inkMk id="79" creationId="{D5AD2C03-0D13-2846-B453-1C48650EBA55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1" creationId="{1D3B39CD-08E6-C645-84A5-4EABDE552AAA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2" creationId="{AF1986E4-E6DA-3640-A58E-F50762AE42F9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3" creationId="{FB86EDF5-5763-F74F-A034-2AC32C430D0A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4" creationId="{75F86415-62CB-A641-B5EE-16CAF394A51D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5" creationId="{53747BCF-929C-5B4A-9DB4-C7DE29F323A4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6" creationId="{C5ABA054-E240-B74C-9F38-4C436F5D17A1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7" creationId="{7CAE146C-59E1-4E48-9222-3C9DF4CF4342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8" creationId="{9588E5CD-7B04-6740-8359-4F3090876C21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89" creationId="{BF77A761-8D32-FE46-8A95-29BCC500539F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0" creationId="{E02C11A4-5862-5A45-94AD-63B5D975A5BD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1" creationId="{055D1CF1-BCF4-8246-8727-60FC73010031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2" creationId="{75FF14C7-7623-E340-A66F-59E40221AF8F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3" creationId="{F150407B-42CD-DE45-8CA6-21DDD16557C4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4" creationId="{1F3F93C3-2552-9248-8895-8223A483F9F9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5" creationId="{664D3ABB-EB36-DC43-9E59-39707DF50C29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6" creationId="{F4F47A99-8E09-414D-9E69-E2F3E7E73123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7" creationId="{A006F81B-758F-5747-8A89-AF0CB2619734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8" creationId="{703A5685-CA77-8544-AAE1-FDB100E6ADB8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99" creationId="{EEB181B4-0339-7C47-B75D-D530D7BFFD22}"/>
          </ac:inkMkLst>
        </pc:inkChg>
        <pc:inkChg chg="add del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100" creationId="{043467D1-6B1B-6246-BFFB-E25CC0EA6A8E}"/>
          </ac:inkMkLst>
        </pc:inkChg>
        <pc:inkChg chg="add reco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101" creationId="{89595A48-0359-714B-9FDD-EBA3DA8991C9}"/>
          </ac:inkMkLst>
        </pc:inkChg>
        <pc:inkChg chg="add reco">
          <ac:chgData name="Kim Dohun" userId="3aaf6adcfb543798" providerId="LiveId" clId="{4CE5A4A4-F8F6-F94E-9890-70105D64C192}" dt="2020-01-29T07:03:28.901" v="346"/>
          <ac:inkMkLst>
            <pc:docMk/>
            <pc:sldMk cId="827097887" sldId="259"/>
            <ac:inkMk id="102" creationId="{40DAC681-C088-9B48-81A3-107B3F475425}"/>
          </ac:inkMkLst>
        </pc:inkChg>
      </pc:sldChg>
      <pc:sldChg chg="addSp delSp modSp">
        <pc:chgData name="Kim Dohun" userId="3aaf6adcfb543798" providerId="LiveId" clId="{4CE5A4A4-F8F6-F94E-9890-70105D64C192}" dt="2020-01-29T07:22:24.976" v="439" actId="14100"/>
        <pc:sldMkLst>
          <pc:docMk/>
          <pc:sldMk cId="1180686760" sldId="262"/>
        </pc:sldMkLst>
        <pc:spChg chg="add mod">
          <ac:chgData name="Kim Dohun" userId="3aaf6adcfb543798" providerId="LiveId" clId="{4CE5A4A4-F8F6-F94E-9890-70105D64C192}" dt="2020-01-29T07:22:24.976" v="439" actId="14100"/>
          <ac:spMkLst>
            <pc:docMk/>
            <pc:sldMk cId="1180686760" sldId="262"/>
            <ac:spMk id="94" creationId="{17C1DDE4-91C7-1343-BB98-9B5274B684F9}"/>
          </ac:spMkLst>
        </pc:spChg>
        <pc:grpChg chg="del">
          <ac:chgData name="Kim Dohun" userId="3aaf6adcfb543798" providerId="LiveId" clId="{4CE5A4A4-F8F6-F94E-9890-70105D64C192}" dt="2020-01-29T06:18:28.109" v="38"/>
          <ac:grpSpMkLst>
            <pc:docMk/>
            <pc:sldMk cId="1180686760" sldId="262"/>
            <ac:grpSpMk id="35" creationId="{6D7B66AD-1670-476C-BAE0-B148A8B53F1F}"/>
          </ac:grpSpMkLst>
        </pc:grpChg>
        <pc:grpChg chg="del">
          <ac:chgData name="Kim Dohun" userId="3aaf6adcfb543798" providerId="LiveId" clId="{4CE5A4A4-F8F6-F94E-9890-70105D64C192}" dt="2020-01-29T06:18:26.028" v="27"/>
          <ac:grpSpMkLst>
            <pc:docMk/>
            <pc:sldMk cId="1180686760" sldId="262"/>
            <ac:grpSpMk id="40" creationId="{9D7829F0-1210-4041-89F1-D5FFBC1B3C66}"/>
          </ac:grpSpMkLst>
        </pc:grpChg>
        <pc:grpChg chg="del">
          <ac:chgData name="Kim Dohun" userId="3aaf6adcfb543798" providerId="LiveId" clId="{4CE5A4A4-F8F6-F94E-9890-70105D64C192}" dt="2020-01-29T06:18:28.105" v="36"/>
          <ac:grpSpMkLst>
            <pc:docMk/>
            <pc:sldMk cId="1180686760" sldId="262"/>
            <ac:grpSpMk id="48" creationId="{221B079D-5F8C-4BF0-975B-17F97FACB87A}"/>
          </ac:grpSpMkLst>
        </pc:grpChg>
        <pc:grpChg chg="del">
          <ac:chgData name="Kim Dohun" userId="3aaf6adcfb543798" providerId="LiveId" clId="{4CE5A4A4-F8F6-F94E-9890-70105D64C192}" dt="2020-01-29T06:18:28.113" v="40"/>
          <ac:grpSpMkLst>
            <pc:docMk/>
            <pc:sldMk cId="1180686760" sldId="262"/>
            <ac:grpSpMk id="50" creationId="{64365EB6-58AA-46C3-BE47-05DADE24B3FF}"/>
          </ac:grpSpMkLst>
        </pc:grpChg>
        <pc:grpChg chg="del">
          <ac:chgData name="Kim Dohun" userId="3aaf6adcfb543798" providerId="LiveId" clId="{4CE5A4A4-F8F6-F94E-9890-70105D64C192}" dt="2020-01-29T07:02:24.784" v="285"/>
          <ac:grpSpMkLst>
            <pc:docMk/>
            <pc:sldMk cId="1180686760" sldId="262"/>
            <ac:grpSpMk id="78" creationId="{83C448CD-7630-4AEF-8BF3-01D7051802E2}"/>
          </ac:grpSpMkLst>
        </pc:grp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2" creationId="{04D881B2-BBAE-0040-993F-0FC9E3967D13}"/>
          </ac:inkMkLst>
        </pc:inkChg>
        <pc:inkChg chg="add del">
          <ac:chgData name="Kim Dohun" userId="3aaf6adcfb543798" providerId="LiveId" clId="{4CE5A4A4-F8F6-F94E-9890-70105D64C192}" dt="2020-01-29T06:22:07.284" v="98"/>
          <ac:inkMkLst>
            <pc:docMk/>
            <pc:sldMk cId="1180686760" sldId="262"/>
            <ac:inkMk id="2" creationId="{52011F4B-1644-9A4F-BBBE-BFE917DC25AA}"/>
          </ac:inkMkLst>
        </pc:inkChg>
        <pc:inkChg chg="add del">
          <ac:chgData name="Kim Dohun" userId="3aaf6adcfb543798" providerId="LiveId" clId="{4CE5A4A4-F8F6-F94E-9890-70105D64C192}" dt="2020-01-29T06:21:04.653" v="77"/>
          <ac:inkMkLst>
            <pc:docMk/>
            <pc:sldMk cId="1180686760" sldId="262"/>
            <ac:inkMk id="2" creationId="{F7777597-376D-4046-8845-D04DDA1B7DB2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3" creationId="{84CF6B39-DBF6-3440-A52C-7D52C4D5775D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3" creationId="{E0671D83-428D-5241-8AE7-FEC6C8336C93}"/>
          </ac:inkMkLst>
        </pc:inkChg>
        <pc:inkChg chg="del">
          <ac:chgData name="Kim Dohun" userId="3aaf6adcfb543798" providerId="LiveId" clId="{4CE5A4A4-F8F6-F94E-9890-70105D64C192}" dt="2020-01-29T07:18:30.221" v="413"/>
          <ac:inkMkLst>
            <pc:docMk/>
            <pc:sldMk cId="1180686760" sldId="262"/>
            <ac:inkMk id="3" creationId="{E88FDB42-E97D-40E4-83BA-CC82787F23F8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3" creationId="{F6054F17-0A4D-0745-9F54-9CE3002B23B9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4" creationId="{1BF96041-005B-6340-B1E5-F1D1235E364C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4" creationId="{639EF998-D863-E04D-A1FB-E99666ADC5B0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4" creationId="{FB8EB65E-ADA4-4048-9119-36000E1C4087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6" creationId="{37EFBE3C-81B7-BF4F-84D1-2E23EC0B0142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6" creationId="{3D75337C-795A-7940-A869-2BECD598D4BD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6" creationId="{701CFB33-1BC7-6147-8F1B-85EAE68D2330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7" creationId="{2774ECFB-841D-9F4C-8D05-994C0832CEF7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7" creationId="{38D7547C-9F05-384D-AA55-5FD0FABD0857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7" creationId="{79AFC2AD-1E63-644F-BB42-8B8A658C8613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9" creationId="{1435D465-6880-CB41-95A5-04812B284FF6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9" creationId="{71854132-4411-D740-8C72-098F41732D32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9" creationId="{CA485447-DDB5-2E42-8BDB-367CC6BE6079}"/>
          </ac:inkMkLst>
        </pc:inkChg>
        <pc:inkChg chg="add del">
          <ac:chgData name="Kim Dohun" userId="3aaf6adcfb543798" providerId="LiveId" clId="{4CE5A4A4-F8F6-F94E-9890-70105D64C192}" dt="2020-01-29T06:16:59.572" v="8"/>
          <ac:inkMkLst>
            <pc:docMk/>
            <pc:sldMk cId="1180686760" sldId="262"/>
            <ac:inkMk id="10" creationId="{01655F5B-3479-424F-B627-F6A8F57491C0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10" creationId="{1597C7EC-2FF8-0442-9AFC-A67921AC409B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10" creationId="{E36343A5-1690-BF43-80AB-FC01343BAE65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11" creationId="{3BE92E59-19B0-254E-9B37-0F34829D3BF0}"/>
          </ac:inkMkLst>
        </pc:inkChg>
        <pc:inkChg chg="add del">
          <ac:chgData name="Kim Dohun" userId="3aaf6adcfb543798" providerId="LiveId" clId="{4CE5A4A4-F8F6-F94E-9890-70105D64C192}" dt="2020-01-29T06:17:06.341" v="10"/>
          <ac:inkMkLst>
            <pc:docMk/>
            <pc:sldMk cId="1180686760" sldId="262"/>
            <ac:inkMk id="11" creationId="{6C50B624-6100-D942-B595-97E07C4085A0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11" creationId="{C042DD7A-83BA-7D47-A723-EFF5844ED987}"/>
          </ac:inkMkLst>
        </pc:inkChg>
        <pc:inkChg chg="add del reco">
          <ac:chgData name="Kim Dohun" userId="3aaf6adcfb543798" providerId="LiveId" clId="{4CE5A4A4-F8F6-F94E-9890-70105D64C192}" dt="2020-01-29T06:17:06.336" v="9"/>
          <ac:inkMkLst>
            <pc:docMk/>
            <pc:sldMk cId="1180686760" sldId="262"/>
            <ac:inkMk id="12" creationId="{3890BBF5-B30A-7F43-BCCC-A538B17EC088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12" creationId="{3E76FD3E-FFA2-5844-BAAD-DA1A6A02C8DE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12" creationId="{ED918ADA-8D3A-974C-9C81-562409311E97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13" creationId="{81D374C1-274A-A247-B24B-9EB781C48C70}"/>
          </ac:inkMkLst>
        </pc:inkChg>
        <pc:inkChg chg="del">
          <ac:chgData name="Kim Dohun" userId="3aaf6adcfb543798" providerId="LiveId" clId="{4CE5A4A4-F8F6-F94E-9890-70105D64C192}" dt="2020-01-29T06:18:26.025" v="25"/>
          <ac:inkMkLst>
            <pc:docMk/>
            <pc:sldMk cId="1180686760" sldId="262"/>
            <ac:inkMk id="13" creationId="{A65B2114-65E1-43D5-9806-A582DCF7D173}"/>
          </ac:inkMkLst>
        </pc:inkChg>
        <pc:inkChg chg="add del">
          <ac:chgData name="Kim Dohun" userId="3aaf6adcfb543798" providerId="LiveId" clId="{4CE5A4A4-F8F6-F94E-9890-70105D64C192}" dt="2020-01-29T06:21:23.629" v="89"/>
          <ac:inkMkLst>
            <pc:docMk/>
            <pc:sldMk cId="1180686760" sldId="262"/>
            <ac:inkMk id="13" creationId="{BEE99213-2064-A24B-BF42-FC7E00035E6F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14" creationId="{5D8888BD-BCB6-7B4C-B170-AB7FDE72A22C}"/>
          </ac:inkMkLst>
        </pc:inkChg>
        <pc:inkChg chg="add del">
          <ac:chgData name="Kim Dohun" userId="3aaf6adcfb543798" providerId="LiveId" clId="{4CE5A4A4-F8F6-F94E-9890-70105D64C192}" dt="2020-01-29T06:37:33.696" v="113"/>
          <ac:inkMkLst>
            <pc:docMk/>
            <pc:sldMk cId="1180686760" sldId="262"/>
            <ac:inkMk id="14" creationId="{81BEC1D0-FC9F-8544-9D48-F5C1D7C721E5}"/>
          </ac:inkMkLst>
        </pc:inkChg>
        <pc:inkChg chg="add del reco">
          <ac:chgData name="Kim Dohun" userId="3aaf6adcfb543798" providerId="LiveId" clId="{4CE5A4A4-F8F6-F94E-9890-70105D64C192}" dt="2020-01-29T06:22:07.288" v="100"/>
          <ac:inkMkLst>
            <pc:docMk/>
            <pc:sldMk cId="1180686760" sldId="262"/>
            <ac:inkMk id="14" creationId="{BD82EDB4-F4F1-1748-BA24-4AE53EC3F3B4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15" creationId="{108A73E8-3736-004E-B636-0B1D0BCEE605}"/>
          </ac:inkMkLst>
        </pc:inkChg>
        <pc:inkChg chg="add del reco">
          <ac:chgData name="Kim Dohun" userId="3aaf6adcfb543798" providerId="LiveId" clId="{4CE5A4A4-F8F6-F94E-9890-70105D64C192}" dt="2020-01-29T07:18:30.227" v="417"/>
          <ac:inkMkLst>
            <pc:docMk/>
            <pc:sldMk cId="1180686760" sldId="262"/>
            <ac:inkMk id="15" creationId="{DF7F13F0-8AFD-814C-8F63-44AA3F330660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16" creationId="{4D467352-F9CF-C84E-B6F6-34A286DE559E}"/>
          </ac:inkMkLst>
        </pc:inkChg>
        <pc:inkChg chg="add del">
          <ac:chgData name="Kim Dohun" userId="3aaf6adcfb543798" providerId="LiveId" clId="{4CE5A4A4-F8F6-F94E-9890-70105D64C192}" dt="2020-01-29T06:21:25.781" v="93"/>
          <ac:inkMkLst>
            <pc:docMk/>
            <pc:sldMk cId="1180686760" sldId="262"/>
            <ac:inkMk id="16" creationId="{6C77AC65-EF9E-4E40-B6C4-A4E2594F94DC}"/>
          </ac:inkMkLst>
        </pc:inkChg>
        <pc:inkChg chg="add del">
          <ac:chgData name="Kim Dohun" userId="3aaf6adcfb543798" providerId="LiveId" clId="{4CE5A4A4-F8F6-F94E-9890-70105D64C192}" dt="2020-01-29T06:21:25.781" v="93"/>
          <ac:inkMkLst>
            <pc:docMk/>
            <pc:sldMk cId="1180686760" sldId="262"/>
            <ac:inkMk id="17" creationId="{198082F2-68AC-D744-987C-7014CB1B1A9A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17" creationId="{9D4785A7-5B5B-0949-8392-0842DF44B8B5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17" creationId="{B573A10D-81B8-2949-A3D1-9B11287EE8B4}"/>
          </ac:inkMkLst>
        </pc:inkChg>
        <pc:inkChg chg="add del reco">
          <ac:chgData name="Kim Dohun" userId="3aaf6adcfb543798" providerId="LiveId" clId="{4CE5A4A4-F8F6-F94E-9890-70105D64C192}" dt="2020-01-29T06:22:07.286" v="99"/>
          <ac:inkMkLst>
            <pc:docMk/>
            <pc:sldMk cId="1180686760" sldId="262"/>
            <ac:inkMk id="18" creationId="{0F1200B2-7806-C340-9277-D735E60C4C43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18" creationId="{42C1E124-F57F-D148-B1ED-570A9EDCE7C8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20" creationId="{3BB38833-0D20-6745-8A42-193CE2566577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20" creationId="{AE1FC8E2-BE2F-DE47-B848-4E966201056E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21" creationId="{90B78A6B-1B89-A54D-8D36-7162A39DB783}"/>
          </ac:inkMkLst>
        </pc:inkChg>
        <pc:inkChg chg="add del">
          <ac:chgData name="Kim Dohun" userId="3aaf6adcfb543798" providerId="LiveId" clId="{4CE5A4A4-F8F6-F94E-9890-70105D64C192}" dt="2020-01-29T06:21:35.096" v="96"/>
          <ac:inkMkLst>
            <pc:docMk/>
            <pc:sldMk cId="1180686760" sldId="262"/>
            <ac:inkMk id="21" creationId="{CB420498-3FF6-A944-9FF7-8B52AF45745F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21" creationId="{DAA11DB5-9C7E-C549-ABFD-436EFB844751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22" creationId="{82466F8C-70D9-E342-A16E-CEB2B00B5FB6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22" creationId="{99D45AA9-FEA5-3D48-B413-A7FD3F1C1F63}"/>
          </ac:inkMkLst>
        </pc:inkChg>
        <pc:inkChg chg="add del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23" creationId="{3AB11D29-B843-4642-9D0D-B159434F7804}"/>
          </ac:inkMkLst>
        </pc:inkChg>
        <pc:inkChg chg="add reco">
          <ac:chgData name="Kim Dohun" userId="3aaf6adcfb543798" providerId="LiveId" clId="{4CE5A4A4-F8F6-F94E-9890-70105D64C192}" dt="2020-01-29T06:17:10.737" v="20"/>
          <ac:inkMkLst>
            <pc:docMk/>
            <pc:sldMk cId="1180686760" sldId="262"/>
            <ac:inkMk id="24" creationId="{15D6A525-D610-EC44-9100-F081AA7616D5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24" creationId="{866A6B5B-22D3-504E-B738-64C074ED6ED3}"/>
          </ac:inkMkLst>
        </pc:inkChg>
        <pc:inkChg chg="del">
          <ac:chgData name="Kim Dohun" userId="3aaf6adcfb543798" providerId="LiveId" clId="{4CE5A4A4-F8F6-F94E-9890-70105D64C192}" dt="2020-01-29T06:18:26.023" v="23"/>
          <ac:inkMkLst>
            <pc:docMk/>
            <pc:sldMk cId="1180686760" sldId="262"/>
            <ac:inkMk id="25" creationId="{A1DBF405-00D8-4F9B-9F76-D706C4C1F81E}"/>
          </ac:inkMkLst>
        </pc:inkChg>
        <pc:inkChg chg="del">
          <ac:chgData name="Kim Dohun" userId="3aaf6adcfb543798" providerId="LiveId" clId="{4CE5A4A4-F8F6-F94E-9890-70105D64C192}" dt="2020-01-29T06:18:28.091" v="30"/>
          <ac:inkMkLst>
            <pc:docMk/>
            <pc:sldMk cId="1180686760" sldId="262"/>
            <ac:inkMk id="26" creationId="{38FEB921-C3E3-4987-957F-D18C6804B8FE}"/>
          </ac:inkMkLst>
        </pc:inkChg>
        <pc:inkChg chg="del topLvl">
          <ac:chgData name="Kim Dohun" userId="3aaf6adcfb543798" providerId="LiveId" clId="{4CE5A4A4-F8F6-F94E-9890-70105D64C192}" dt="2020-01-29T06:18:28.116" v="42"/>
          <ac:inkMkLst>
            <pc:docMk/>
            <pc:sldMk cId="1180686760" sldId="262"/>
            <ac:inkMk id="27" creationId="{84C65C43-C4EB-419D-A0B0-B67066870438}"/>
          </ac:inkMkLst>
        </pc:inkChg>
        <pc:inkChg chg="del mod modStrokes">
          <ac:chgData name="Kim Dohun" userId="3aaf6adcfb543798" providerId="LiveId" clId="{4CE5A4A4-F8F6-F94E-9890-70105D64C192}" dt="2020-01-29T06:18:28.104" v="35"/>
          <ac:inkMkLst>
            <pc:docMk/>
            <pc:sldMk cId="1180686760" sldId="262"/>
            <ac:inkMk id="28" creationId="{6E055A2B-B7CC-4588-974D-CC44FA29FB91}"/>
          </ac:inkMkLst>
        </pc:inkChg>
        <pc:inkChg chg="del">
          <ac:chgData name="Kim Dohun" userId="3aaf6adcfb543798" providerId="LiveId" clId="{4CE5A4A4-F8F6-F94E-9890-70105D64C192}" dt="2020-01-29T06:18:28.102" v="34"/>
          <ac:inkMkLst>
            <pc:docMk/>
            <pc:sldMk cId="1180686760" sldId="262"/>
            <ac:inkMk id="29" creationId="{A339656D-D783-4716-A5F2-232EF6344125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0" creationId="{0B560D37-BABA-6C46-ABB1-81372949EEB6}"/>
          </ac:inkMkLst>
        </pc:inkChg>
        <pc:inkChg chg="add">
          <ac:chgData name="Kim Dohun" userId="3aaf6adcfb543798" providerId="LiveId" clId="{4CE5A4A4-F8F6-F94E-9890-70105D64C192}" dt="2020-01-29T06:33:54.164" v="101"/>
          <ac:inkMkLst>
            <pc:docMk/>
            <pc:sldMk cId="1180686760" sldId="262"/>
            <ac:inkMk id="30" creationId="{1C09479C-62AF-C941-8447-A0975BC62F0F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30" creationId="{73CCD4CA-6089-3E4B-BA4F-152D7CB72C23}"/>
          </ac:inkMkLst>
        </pc:inkChg>
        <pc:inkChg chg="del">
          <ac:chgData name="Kim Dohun" userId="3aaf6adcfb543798" providerId="LiveId" clId="{4CE5A4A4-F8F6-F94E-9890-70105D64C192}" dt="2020-01-29T06:18:28.098" v="32"/>
          <ac:inkMkLst>
            <pc:docMk/>
            <pc:sldMk cId="1180686760" sldId="262"/>
            <ac:inkMk id="30" creationId="{8FA991EE-64BC-4363-870F-C505A71E55F3}"/>
          </ac:inkMkLst>
        </pc:inkChg>
        <pc:inkChg chg="del">
          <ac:chgData name="Kim Dohun" userId="3aaf6adcfb543798" providerId="LiveId" clId="{4CE5A4A4-F8F6-F94E-9890-70105D64C192}" dt="2020-01-29T06:18:28.107" v="37"/>
          <ac:inkMkLst>
            <pc:docMk/>
            <pc:sldMk cId="1180686760" sldId="262"/>
            <ac:inkMk id="31" creationId="{23D822DE-CB7B-4B1E-8036-36C0A158C902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1" creationId="{8C56C634-78FD-E244-A9A0-292A9A04895A}"/>
          </ac:inkMkLst>
        </pc:inkChg>
        <pc:inkChg chg="del topLvl">
          <ac:chgData name="Kim Dohun" userId="3aaf6adcfb543798" providerId="LiveId" clId="{4CE5A4A4-F8F6-F94E-9890-70105D64C192}" dt="2020-01-29T06:18:28.109" v="38"/>
          <ac:inkMkLst>
            <pc:docMk/>
            <pc:sldMk cId="1180686760" sldId="262"/>
            <ac:inkMk id="32" creationId="{438D8C1F-047B-4990-8E53-196DCB4DAB00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2" creationId="{58EA415F-4985-4346-BD4D-D2F36EEC31C9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3" creationId="{078F6BC7-4C04-BE42-9FA7-17346AA64640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34" creationId="{1AAFECC3-672E-1F4C-B810-BCBD57297E45}"/>
          </ac:inkMkLst>
        </pc:inkChg>
        <pc:inkChg chg="del">
          <ac:chgData name="Kim Dohun" userId="3aaf6adcfb543798" providerId="LiveId" clId="{4CE5A4A4-F8F6-F94E-9890-70105D64C192}" dt="2020-01-29T06:18:26.021" v="22"/>
          <ac:inkMkLst>
            <pc:docMk/>
            <pc:sldMk cId="1180686760" sldId="262"/>
            <ac:inkMk id="34" creationId="{471BF375-4DBF-42B4-860C-F17957672713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4" creationId="{C6D7B0CF-DEB7-5842-9931-A4502161D1CF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5" creationId="{64B56505-823F-D84D-8B7F-2BD2175C95A4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6" creationId="{493072E1-A359-0E4A-AE0D-5C9B65049241}"/>
          </ac:inkMkLst>
        </pc:inkChg>
        <pc:inkChg chg="del">
          <ac:chgData name="Kim Dohun" userId="3aaf6adcfb543798" providerId="LiveId" clId="{4CE5A4A4-F8F6-F94E-9890-70105D64C192}" dt="2020-01-29T06:18:26.026" v="26"/>
          <ac:inkMkLst>
            <pc:docMk/>
            <pc:sldMk cId="1180686760" sldId="262"/>
            <ac:inkMk id="36" creationId="{59EC17F3-E4A5-4C27-AF12-B7362AA03091}"/>
          </ac:inkMkLst>
        </pc:inkChg>
        <pc:inkChg chg="del">
          <ac:chgData name="Kim Dohun" userId="3aaf6adcfb543798" providerId="LiveId" clId="{4CE5A4A4-F8F6-F94E-9890-70105D64C192}" dt="2020-01-29T06:18:26.019" v="21"/>
          <ac:inkMkLst>
            <pc:docMk/>
            <pc:sldMk cId="1180686760" sldId="262"/>
            <ac:inkMk id="37" creationId="{0B3203D4-C404-4D5D-BBA6-B7FCA05844A8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7" creationId="{2472C6B5-03B4-9A43-8920-17C4F379857D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37" creationId="{870FF3DE-ABD2-AF4D-9404-93AE9777984F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38" creationId="{598AA02B-4955-7145-9C31-4D23045D92E0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8" creationId="{9509CA4B-46FD-5D46-8C96-E0CD9F60FA38}"/>
          </ac:inkMkLst>
        </pc:inkChg>
        <pc:inkChg chg="del topLvl">
          <ac:chgData name="Kim Dohun" userId="3aaf6adcfb543798" providerId="LiveId" clId="{4CE5A4A4-F8F6-F94E-9890-70105D64C192}" dt="2020-01-29T06:18:26.029" v="28"/>
          <ac:inkMkLst>
            <pc:docMk/>
            <pc:sldMk cId="1180686760" sldId="262"/>
            <ac:inkMk id="38" creationId="{95C8911C-4F68-4C0B-9D33-D22BB32B1900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39" creationId="{A0A9C4EE-4E6C-2247-8DA0-FBC521FBFBC0}"/>
          </ac:inkMkLst>
        </pc:inkChg>
        <pc:inkChg chg="del topLvl">
          <ac:chgData name="Kim Dohun" userId="3aaf6adcfb543798" providerId="LiveId" clId="{4CE5A4A4-F8F6-F94E-9890-70105D64C192}" dt="2020-01-29T06:18:26.028" v="27"/>
          <ac:inkMkLst>
            <pc:docMk/>
            <pc:sldMk cId="1180686760" sldId="262"/>
            <ac:inkMk id="39" creationId="{B372BD7A-EDC3-4FBC-A267-5BBD8AF543B7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40" creationId="{2A3747D1-DCAF-D245-BEC3-51F8E8C5B66C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40" creationId="{611C45C6-8F0B-6C46-BB14-ED9FC394B926}"/>
          </ac:inkMkLst>
        </pc:inkChg>
        <pc:inkChg chg="add del">
          <ac:chgData name="Kim Dohun" userId="3aaf6adcfb543798" providerId="LiveId" clId="{4CE5A4A4-F8F6-F94E-9890-70105D64C192}" dt="2020-01-29T07:16:01.453" v="360"/>
          <ac:inkMkLst>
            <pc:docMk/>
            <pc:sldMk cId="1180686760" sldId="262"/>
            <ac:inkMk id="41" creationId="{300ACD18-1EA3-3640-90D3-738B7C535DB0}"/>
          </ac:inkMkLst>
        </pc:inkChg>
        <pc:inkChg chg="del">
          <ac:chgData name="Kim Dohun" userId="3aaf6adcfb543798" providerId="LiveId" clId="{4CE5A4A4-F8F6-F94E-9890-70105D64C192}" dt="2020-01-29T06:18:28.100" v="33"/>
          <ac:inkMkLst>
            <pc:docMk/>
            <pc:sldMk cId="1180686760" sldId="262"/>
            <ac:inkMk id="41" creationId="{84A23914-4C16-499F-9AC8-304C52978FEA}"/>
          </ac:inkMkLst>
        </pc:inkChg>
        <pc:inkChg chg="del topLvl">
          <ac:chgData name="Kim Dohun" userId="3aaf6adcfb543798" providerId="LiveId" clId="{4CE5A4A4-F8F6-F94E-9890-70105D64C192}" dt="2020-01-29T06:18:28.111" v="39"/>
          <ac:inkMkLst>
            <pc:docMk/>
            <pc:sldMk cId="1180686760" sldId="262"/>
            <ac:inkMk id="42" creationId="{71CADBD7-703E-4874-AA98-9E527B051247}"/>
          </ac:inkMkLst>
        </pc:inkChg>
        <pc:inkChg chg="add del reco">
          <ac:chgData name="Kim Dohun" userId="3aaf6adcfb543798" providerId="LiveId" clId="{4CE5A4A4-F8F6-F94E-9890-70105D64C192}" dt="2020-01-29T07:16:13.367" v="361"/>
          <ac:inkMkLst>
            <pc:docMk/>
            <pc:sldMk cId="1180686760" sldId="262"/>
            <ac:inkMk id="42" creationId="{AF3DEF1C-65EF-4D41-933A-B5E003378C90}"/>
          </ac:inkMkLst>
        </pc:inkChg>
        <pc:inkChg chg="del">
          <ac:chgData name="Kim Dohun" userId="3aaf6adcfb543798" providerId="LiveId" clId="{4CE5A4A4-F8F6-F94E-9890-70105D64C192}" dt="2020-01-29T06:18:28.095" v="31"/>
          <ac:inkMkLst>
            <pc:docMk/>
            <pc:sldMk cId="1180686760" sldId="262"/>
            <ac:inkMk id="43" creationId="{63B392E2-4067-4C29-BBA8-D5DEAEB504BB}"/>
          </ac:inkMkLst>
        </pc:inkChg>
        <pc:inkChg chg="add del">
          <ac:chgData name="Kim Dohun" userId="3aaf6adcfb543798" providerId="LiveId" clId="{4CE5A4A4-F8F6-F94E-9890-70105D64C192}" dt="2020-01-29T06:37:39.535" v="125"/>
          <ac:inkMkLst>
            <pc:docMk/>
            <pc:sldMk cId="1180686760" sldId="262"/>
            <ac:inkMk id="43" creationId="{A9B67E7A-EDA7-0641-BCE8-4569615F3DB7}"/>
          </ac:inkMkLst>
        </pc:inkChg>
        <pc:inkChg chg="add del mod reco modStrokes">
          <ac:chgData name="Kim Dohun" userId="3aaf6adcfb543798" providerId="LiveId" clId="{4CE5A4A4-F8F6-F94E-9890-70105D64C192}" dt="2020-01-29T07:18:30.223" v="414"/>
          <ac:inkMkLst>
            <pc:docMk/>
            <pc:sldMk cId="1180686760" sldId="262"/>
            <ac:inkMk id="44" creationId="{21E05E92-668B-9D46-B04D-FBBD32C0FAF1}"/>
          </ac:inkMkLst>
        </pc:inkChg>
        <pc:inkChg chg="del topLvl">
          <ac:chgData name="Kim Dohun" userId="3aaf6adcfb543798" providerId="LiveId" clId="{4CE5A4A4-F8F6-F94E-9890-70105D64C192}" dt="2020-01-29T06:18:28.105" v="36"/>
          <ac:inkMkLst>
            <pc:docMk/>
            <pc:sldMk cId="1180686760" sldId="262"/>
            <ac:inkMk id="45" creationId="{6EFA670E-75B1-4E29-8C84-C0A7B3FE9608}"/>
          </ac:inkMkLst>
        </pc:inkChg>
        <pc:inkChg chg="del">
          <ac:chgData name="Kim Dohun" userId="3aaf6adcfb543798" providerId="LiveId" clId="{4CE5A4A4-F8F6-F94E-9890-70105D64C192}" dt="2020-01-29T07:02:14.047" v="257"/>
          <ac:inkMkLst>
            <pc:docMk/>
            <pc:sldMk cId="1180686760" sldId="262"/>
            <ac:inkMk id="45" creationId="{891ABBB5-1FDF-4FFF-8F6A-DAFD631F7B2C}"/>
          </ac:inkMkLst>
        </pc:inkChg>
        <pc:inkChg chg="del">
          <ac:chgData name="Kim Dohun" userId="3aaf6adcfb543798" providerId="LiveId" clId="{4CE5A4A4-F8F6-F94E-9890-70105D64C192}" dt="2020-01-29T07:02:11.928" v="255"/>
          <ac:inkMkLst>
            <pc:docMk/>
            <pc:sldMk cId="1180686760" sldId="262"/>
            <ac:inkMk id="46" creationId="{3C79C9C6-3841-4F84-9C10-549957D01F7A}"/>
          </ac:inkMkLst>
        </pc:inkChg>
        <pc:inkChg chg="del">
          <ac:chgData name="Kim Dohun" userId="3aaf6adcfb543798" providerId="LiveId" clId="{4CE5A4A4-F8F6-F94E-9890-70105D64C192}" dt="2020-01-29T06:18:28.086" v="29"/>
          <ac:inkMkLst>
            <pc:docMk/>
            <pc:sldMk cId="1180686760" sldId="262"/>
            <ac:inkMk id="46" creationId="{66B6FA7D-FAF4-4F47-B96B-E242A052BE08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46" creationId="{8A64E7FD-2172-8446-B7D5-01321FCFB7E7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47" creationId="{95B836A2-5FD9-B44F-A70E-8E9791DBC7ED}"/>
          </ac:inkMkLst>
        </pc:inkChg>
        <pc:inkChg chg="del">
          <ac:chgData name="Kim Dohun" userId="3aaf6adcfb543798" providerId="LiveId" clId="{4CE5A4A4-F8F6-F94E-9890-70105D64C192}" dt="2020-01-29T07:02:12.985" v="256"/>
          <ac:inkMkLst>
            <pc:docMk/>
            <pc:sldMk cId="1180686760" sldId="262"/>
            <ac:inkMk id="47" creationId="{B68DAA94-AAEF-42C1-BAAE-667A2D0185F5}"/>
          </ac:inkMkLst>
        </pc:inkChg>
        <pc:inkChg chg="del topLvl">
          <ac:chgData name="Kim Dohun" userId="3aaf6adcfb543798" providerId="LiveId" clId="{4CE5A4A4-F8F6-F94E-9890-70105D64C192}" dt="2020-01-29T06:18:28.114" v="41"/>
          <ac:inkMkLst>
            <pc:docMk/>
            <pc:sldMk cId="1180686760" sldId="262"/>
            <ac:inkMk id="47" creationId="{C446338D-9CEB-44F5-BD27-3C31C98C7805}"/>
          </ac:inkMkLst>
        </pc:inkChg>
        <pc:inkChg chg="del">
          <ac:chgData name="Kim Dohun" userId="3aaf6adcfb543798" providerId="LiveId" clId="{4CE5A4A4-F8F6-F94E-9890-70105D64C192}" dt="2020-01-29T07:02:14.580" v="259"/>
          <ac:inkMkLst>
            <pc:docMk/>
            <pc:sldMk cId="1180686760" sldId="262"/>
            <ac:inkMk id="48" creationId="{AFA42E34-46FC-47EE-B692-9B8AF12F5949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48" creationId="{B3229344-0598-A747-AA7D-752B4F7EA38C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49" creationId="{41415173-22D2-1A45-A9B4-0CE47D808130}"/>
          </ac:inkMkLst>
        </pc:inkChg>
        <pc:inkChg chg="del topLvl">
          <ac:chgData name="Kim Dohun" userId="3aaf6adcfb543798" providerId="LiveId" clId="{4CE5A4A4-F8F6-F94E-9890-70105D64C192}" dt="2020-01-29T06:18:28.113" v="40"/>
          <ac:inkMkLst>
            <pc:docMk/>
            <pc:sldMk cId="1180686760" sldId="262"/>
            <ac:inkMk id="49" creationId="{5C2A3623-35A7-4A26-88EF-701E51E1D8A9}"/>
          </ac:inkMkLst>
        </pc:inkChg>
        <pc:inkChg chg="del">
          <ac:chgData name="Kim Dohun" userId="3aaf6adcfb543798" providerId="LiveId" clId="{4CE5A4A4-F8F6-F94E-9890-70105D64C192}" dt="2020-01-29T07:02:11.404" v="254"/>
          <ac:inkMkLst>
            <pc:docMk/>
            <pc:sldMk cId="1180686760" sldId="262"/>
            <ac:inkMk id="49" creationId="{ADB704D4-7556-4B11-87A6-328E2F78F044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0" creationId="{0EFDA934-DDB1-2541-814D-2092896679D1}"/>
          </ac:inkMkLst>
        </pc:inkChg>
        <pc:inkChg chg="del">
          <ac:chgData name="Kim Dohun" userId="3aaf6adcfb543798" providerId="LiveId" clId="{4CE5A4A4-F8F6-F94E-9890-70105D64C192}" dt="2020-01-29T07:02:10.904" v="253"/>
          <ac:inkMkLst>
            <pc:docMk/>
            <pc:sldMk cId="1180686760" sldId="262"/>
            <ac:inkMk id="50" creationId="{FBF95E04-C024-4ED3-ACB0-DFE503340149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1" creationId="{42A2B760-BC63-C648-A3A2-897AEAAE2E4B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1" creationId="{A5E87352-622C-B849-B30D-B5DE504256EF}"/>
          </ac:inkMkLst>
        </pc:inkChg>
        <pc:inkChg chg="del">
          <ac:chgData name="Kim Dohun" userId="3aaf6adcfb543798" providerId="LiveId" clId="{4CE5A4A4-F8F6-F94E-9890-70105D64C192}" dt="2020-01-29T07:02:10.342" v="251"/>
          <ac:inkMkLst>
            <pc:docMk/>
            <pc:sldMk cId="1180686760" sldId="262"/>
            <ac:inkMk id="51" creationId="{F482946C-FB9C-4161-BBCC-D1B52E7B3334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2" creationId="{7A1A5269-FF04-D240-81D2-FDD268DB7E3A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2" creationId="{D4B4FE17-9EDC-4945-8BCE-952A3EF54395}"/>
          </ac:inkMkLst>
        </pc:inkChg>
        <pc:inkChg chg="del">
          <ac:chgData name="Kim Dohun" userId="3aaf6adcfb543798" providerId="LiveId" clId="{4CE5A4A4-F8F6-F94E-9890-70105D64C192}" dt="2020-01-29T07:02:10.344" v="252"/>
          <ac:inkMkLst>
            <pc:docMk/>
            <pc:sldMk cId="1180686760" sldId="262"/>
            <ac:inkMk id="52" creationId="{F0C9E1BA-9713-4330-867E-F6944F008185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3" creationId="{3457F86C-E685-D041-8FCB-8FA77F8D1623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3" creationId="{A68B01DE-8C84-E84E-BF87-318EE1F1192B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4" creationId="{3CEA395D-036A-6842-93FB-47EB5277C2F1}"/>
          </ac:inkMkLst>
        </pc:inkChg>
        <pc:inkChg chg="del">
          <ac:chgData name="Kim Dohun" userId="3aaf6adcfb543798" providerId="LiveId" clId="{4CE5A4A4-F8F6-F94E-9890-70105D64C192}" dt="2020-01-29T07:02:15.140" v="261"/>
          <ac:inkMkLst>
            <pc:docMk/>
            <pc:sldMk cId="1180686760" sldId="262"/>
            <ac:inkMk id="54" creationId="{6CD773D4-A8C0-4EEE-BBE0-90F5D0D8B36F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4" creationId="{916C989F-F8E3-8644-AE73-C6A225B1CF8D}"/>
          </ac:inkMkLst>
        </pc:inkChg>
        <pc:inkChg chg="del">
          <ac:chgData name="Kim Dohun" userId="3aaf6adcfb543798" providerId="LiveId" clId="{4CE5A4A4-F8F6-F94E-9890-70105D64C192}" dt="2020-01-29T07:02:15.514" v="265"/>
          <ac:inkMkLst>
            <pc:docMk/>
            <pc:sldMk cId="1180686760" sldId="262"/>
            <ac:inkMk id="55" creationId="{76D19083-EB3A-485E-9C77-5B1DC9BE0F96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5" creationId="{955EEC41-3894-5941-B30B-ED4BDD5F4C09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5" creationId="{DCA89391-B97B-2D49-B8CF-C7D06995AE96}"/>
          </ac:inkMkLst>
        </pc:inkChg>
        <pc:inkChg chg="del">
          <ac:chgData name="Kim Dohun" userId="3aaf6adcfb543798" providerId="LiveId" clId="{4CE5A4A4-F8F6-F94E-9890-70105D64C192}" dt="2020-01-29T07:02:15.138" v="260"/>
          <ac:inkMkLst>
            <pc:docMk/>
            <pc:sldMk cId="1180686760" sldId="262"/>
            <ac:inkMk id="56" creationId="{754FDCCC-A5E2-49DD-A80F-FDE5C82F1117}"/>
          </ac:inkMkLst>
        </pc:inkChg>
        <pc:inkChg chg="add del">
          <ac:chgData name="Kim Dohun" userId="3aaf6adcfb543798" providerId="LiveId" clId="{4CE5A4A4-F8F6-F94E-9890-70105D64C192}" dt="2020-01-29T06:37:48.142" v="137"/>
          <ac:inkMkLst>
            <pc:docMk/>
            <pc:sldMk cId="1180686760" sldId="262"/>
            <ac:inkMk id="56" creationId="{EA4F4E58-9E7E-5D48-AECE-26803DBAF693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6" creationId="{EE9F2C63-D084-E54C-B876-A820A2984229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7" creationId="{CFC98F87-32D8-054E-AEDB-CC0B7005C3C6}"/>
          </ac:inkMkLst>
        </pc:inkChg>
        <pc:inkChg chg="add del reco">
          <ac:chgData name="Kim Dohun" userId="3aaf6adcfb543798" providerId="LiveId" clId="{4CE5A4A4-F8F6-F94E-9890-70105D64C192}" dt="2020-01-29T07:18:30.214" v="407"/>
          <ac:inkMkLst>
            <pc:docMk/>
            <pc:sldMk cId="1180686760" sldId="262"/>
            <ac:inkMk id="57" creationId="{DF8F04BD-7B25-EA49-8318-74211E03FA10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8" creationId="{76ED1014-558F-2340-8499-AEC7F3A30FBA}"/>
          </ac:inkMkLst>
        </pc:inkChg>
        <pc:inkChg chg="add del reco">
          <ac:chgData name="Kim Dohun" userId="3aaf6adcfb543798" providerId="LiveId" clId="{4CE5A4A4-F8F6-F94E-9890-70105D64C192}" dt="2020-01-29T07:18:30.229" v="419"/>
          <ac:inkMkLst>
            <pc:docMk/>
            <pc:sldMk cId="1180686760" sldId="262"/>
            <ac:inkMk id="58" creationId="{B9A57B67-EBB4-DD43-A151-9EB713A17937}"/>
          </ac:inkMkLst>
        </pc:inkChg>
        <pc:inkChg chg="add del reco">
          <ac:chgData name="Kim Dohun" userId="3aaf6adcfb543798" providerId="LiveId" clId="{4CE5A4A4-F8F6-F94E-9890-70105D64C192}" dt="2020-01-29T07:18:30.219" v="411"/>
          <ac:inkMkLst>
            <pc:docMk/>
            <pc:sldMk cId="1180686760" sldId="262"/>
            <ac:inkMk id="59" creationId="{40CF9046-F847-5148-8097-BE138BD183C0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59" creationId="{93B96ACF-4698-D14E-A7B3-FCD36042C124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60" creationId="{52174592-0F6F-FB4D-AC1E-8600CD640E39}"/>
          </ac:inkMkLst>
        </pc:inkChg>
        <pc:inkChg chg="del">
          <ac:chgData name="Kim Dohun" userId="3aaf6adcfb543798" providerId="LiveId" clId="{4CE5A4A4-F8F6-F94E-9890-70105D64C192}" dt="2020-01-29T07:02:16.337" v="270"/>
          <ac:inkMkLst>
            <pc:docMk/>
            <pc:sldMk cId="1180686760" sldId="262"/>
            <ac:inkMk id="60" creationId="{848D3662-E530-44C0-A172-0587EF509A00}"/>
          </ac:inkMkLst>
        </pc:inkChg>
        <pc:inkChg chg="del">
          <ac:chgData name="Kim Dohun" userId="3aaf6adcfb543798" providerId="LiveId" clId="{4CE5A4A4-F8F6-F94E-9890-70105D64C192}" dt="2020-01-29T07:02:21.286" v="280"/>
          <ac:inkMkLst>
            <pc:docMk/>
            <pc:sldMk cId="1180686760" sldId="262"/>
            <ac:inkMk id="61" creationId="{B7F797AE-F4F9-4A21-8585-88F867598EA9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61" creationId="{C8C3F5A1-FDE2-F44F-A573-AFD34697C81F}"/>
          </ac:inkMkLst>
        </pc:inkChg>
        <pc:inkChg chg="del">
          <ac:chgData name="Kim Dohun" userId="3aaf6adcfb543798" providerId="LiveId" clId="{4CE5A4A4-F8F6-F94E-9890-70105D64C192}" dt="2020-01-29T07:02:21.281" v="279"/>
          <ac:inkMkLst>
            <pc:docMk/>
            <pc:sldMk cId="1180686760" sldId="262"/>
            <ac:inkMk id="62" creationId="{690F4727-C71D-4749-B701-462CD9BA948F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62" creationId="{A4774AE7-2C28-964A-A2B8-E94FC425E463}"/>
          </ac:inkMkLst>
        </pc:inkChg>
        <pc:inkChg chg="add del">
          <ac:chgData name="Kim Dohun" userId="3aaf6adcfb543798" providerId="LiveId" clId="{4CE5A4A4-F8F6-F94E-9890-70105D64C192}" dt="2020-01-29T06:38:16.729" v="141"/>
          <ac:inkMkLst>
            <pc:docMk/>
            <pc:sldMk cId="1180686760" sldId="262"/>
            <ac:inkMk id="63" creationId="{7F5A4B3D-5603-004B-9FE8-BAED5A21C89C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63" creationId="{9CACC1F9-FBB3-434D-8FF1-2DCD80C3B090}"/>
          </ac:inkMkLst>
        </pc:inkChg>
        <pc:inkChg chg="add del">
          <ac:chgData name="Kim Dohun" userId="3aaf6adcfb543798" providerId="LiveId" clId="{4CE5A4A4-F8F6-F94E-9890-70105D64C192}" dt="2020-01-29T06:38:16.729" v="141"/>
          <ac:inkMkLst>
            <pc:docMk/>
            <pc:sldMk cId="1180686760" sldId="262"/>
            <ac:inkMk id="64" creationId="{2AA8CC26-7475-8F41-8E54-C29762B87BC1}"/>
          </ac:inkMkLst>
        </pc:inkChg>
        <pc:inkChg chg="del">
          <ac:chgData name="Kim Dohun" userId="3aaf6adcfb543798" providerId="LiveId" clId="{4CE5A4A4-F8F6-F94E-9890-70105D64C192}" dt="2020-01-29T07:02:20.141" v="276"/>
          <ac:inkMkLst>
            <pc:docMk/>
            <pc:sldMk cId="1180686760" sldId="262"/>
            <ac:inkMk id="64" creationId="{35E681EE-63D2-4FFB-A6CA-51628BAA0243}"/>
          </ac:inkMkLst>
        </pc:inkChg>
        <pc:inkChg chg="add del">
          <ac:chgData name="Kim Dohun" userId="3aaf6adcfb543798" providerId="LiveId" clId="{4CE5A4A4-F8F6-F94E-9890-70105D64C192}" dt="2020-01-29T06:20:30.125" v="58"/>
          <ac:inkMkLst>
            <pc:docMk/>
            <pc:sldMk cId="1180686760" sldId="262"/>
            <ac:inkMk id="64" creationId="{A84B5D54-6A55-B742-8478-0BB3E104B52D}"/>
          </ac:inkMkLst>
        </pc:inkChg>
        <pc:inkChg chg="add del mod reco modStrokes">
          <ac:chgData name="Kim Dohun" userId="3aaf6adcfb543798" providerId="LiveId" clId="{4CE5A4A4-F8F6-F94E-9890-70105D64C192}" dt="2020-01-29T06:21:04.646" v="74"/>
          <ac:inkMkLst>
            <pc:docMk/>
            <pc:sldMk cId="1180686760" sldId="262"/>
            <ac:inkMk id="65" creationId="{4350453B-CF29-C542-95D9-9B61985BB133}"/>
          </ac:inkMkLst>
        </pc:inkChg>
        <pc:inkChg chg="add del">
          <ac:chgData name="Kim Dohun" userId="3aaf6adcfb543798" providerId="LiveId" clId="{4CE5A4A4-F8F6-F94E-9890-70105D64C192}" dt="2020-01-29T06:38:16.729" v="141"/>
          <ac:inkMkLst>
            <pc:docMk/>
            <pc:sldMk cId="1180686760" sldId="262"/>
            <ac:inkMk id="65" creationId="{8B2C9EAA-C121-0443-BD6D-8C28A7B9C4BE}"/>
          </ac:inkMkLst>
        </pc:inkChg>
        <pc:inkChg chg="del">
          <ac:chgData name="Kim Dohun" userId="3aaf6adcfb543798" providerId="LiveId" clId="{4CE5A4A4-F8F6-F94E-9890-70105D64C192}" dt="2020-01-29T07:02:19.292" v="274"/>
          <ac:inkMkLst>
            <pc:docMk/>
            <pc:sldMk cId="1180686760" sldId="262"/>
            <ac:inkMk id="65" creationId="{DCF33682-321D-4E22-9115-6C13381C0342}"/>
          </ac:inkMkLst>
        </pc:inkChg>
        <pc:inkChg chg="add del reco">
          <ac:chgData name="Kim Dohun" userId="3aaf6adcfb543798" providerId="LiveId" clId="{4CE5A4A4-F8F6-F94E-9890-70105D64C192}" dt="2020-01-29T07:18:30.220" v="412"/>
          <ac:inkMkLst>
            <pc:docMk/>
            <pc:sldMk cId="1180686760" sldId="262"/>
            <ac:inkMk id="66" creationId="{F5AF6E27-C9BF-E049-A052-E7F64D1828BB}"/>
          </ac:inkMkLst>
        </pc:inkChg>
        <pc:inkChg chg="del">
          <ac:chgData name="Kim Dohun" userId="3aaf6adcfb543798" providerId="LiveId" clId="{4CE5A4A4-F8F6-F94E-9890-70105D64C192}" dt="2020-01-29T07:02:18.447" v="273"/>
          <ac:inkMkLst>
            <pc:docMk/>
            <pc:sldMk cId="1180686760" sldId="262"/>
            <ac:inkMk id="67" creationId="{75609238-C68A-4C7B-8842-24BCB205349D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67" creationId="{F212B54A-15DB-FA44-86FD-B69391652195}"/>
          </ac:inkMkLst>
        </pc:inkChg>
        <pc:inkChg chg="add del">
          <ac:chgData name="Kim Dohun" userId="3aaf6adcfb543798" providerId="LiveId" clId="{4CE5A4A4-F8F6-F94E-9890-70105D64C192}" dt="2020-01-29T06:38:19.118" v="146"/>
          <ac:inkMkLst>
            <pc:docMk/>
            <pc:sldMk cId="1180686760" sldId="262"/>
            <ac:inkMk id="68" creationId="{025D60FE-AC55-494E-B0EF-D581F1C05C7A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68" creationId="{1AD97E94-F7D2-C645-AE11-314EA0C4DC41}"/>
          </ac:inkMkLst>
        </pc:inkChg>
        <pc:inkChg chg="del">
          <ac:chgData name="Kim Dohun" userId="3aaf6adcfb543798" providerId="LiveId" clId="{4CE5A4A4-F8F6-F94E-9890-70105D64C192}" dt="2020-01-29T07:02:18.119" v="272"/>
          <ac:inkMkLst>
            <pc:docMk/>
            <pc:sldMk cId="1180686760" sldId="262"/>
            <ac:inkMk id="68" creationId="{8BF115CC-2574-4FE3-A9A2-14E0912D0AD6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69" creationId="{1AD992E6-F5E2-4746-AB06-753B366F094D}"/>
          </ac:inkMkLst>
        </pc:inkChg>
        <pc:inkChg chg="add del">
          <ac:chgData name="Kim Dohun" userId="3aaf6adcfb543798" providerId="LiveId" clId="{4CE5A4A4-F8F6-F94E-9890-70105D64C192}" dt="2020-01-29T06:38:19.118" v="146"/>
          <ac:inkMkLst>
            <pc:docMk/>
            <pc:sldMk cId="1180686760" sldId="262"/>
            <ac:inkMk id="69" creationId="{A123174A-AE53-0145-92DD-D0AEC3894BE4}"/>
          </ac:inkMkLst>
        </pc:inkChg>
        <pc:inkChg chg="del topLvl">
          <ac:chgData name="Kim Dohun" userId="3aaf6adcfb543798" providerId="LiveId" clId="{4CE5A4A4-F8F6-F94E-9890-70105D64C192}" dt="2020-01-29T07:02:27.351" v="286"/>
          <ac:inkMkLst>
            <pc:docMk/>
            <pc:sldMk cId="1180686760" sldId="262"/>
            <ac:inkMk id="69" creationId="{ECC9E4BE-0E2F-49D0-8511-406C32C039AC}"/>
          </ac:inkMkLst>
        </pc:inkChg>
        <pc:inkChg chg="add del">
          <ac:chgData name="Kim Dohun" userId="3aaf6adcfb543798" providerId="LiveId" clId="{4CE5A4A4-F8F6-F94E-9890-70105D64C192}" dt="2020-01-29T06:38:19.118" v="146"/>
          <ac:inkMkLst>
            <pc:docMk/>
            <pc:sldMk cId="1180686760" sldId="262"/>
            <ac:inkMk id="70" creationId="{5BA4A4F6-8314-4644-A630-D16BA262FD54}"/>
          </ac:inkMkLst>
        </pc:inkChg>
        <pc:inkChg chg="del">
          <ac:chgData name="Kim Dohun" userId="3aaf6adcfb543798" providerId="LiveId" clId="{4CE5A4A4-F8F6-F94E-9890-70105D64C192}" dt="2020-01-29T07:02:22.258" v="281"/>
          <ac:inkMkLst>
            <pc:docMk/>
            <pc:sldMk cId="1180686760" sldId="262"/>
            <ac:inkMk id="70" creationId="{CC8ACAF8-7E02-49F2-A9A8-A5DE477AACAC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70" creationId="{FB943261-F78C-2E47-9A76-A1E0D99570E1}"/>
          </ac:inkMkLst>
        </pc:inkChg>
        <pc:inkChg chg="add del">
          <ac:chgData name="Kim Dohun" userId="3aaf6adcfb543798" providerId="LiveId" clId="{4CE5A4A4-F8F6-F94E-9890-70105D64C192}" dt="2020-01-29T06:38:19.118" v="146"/>
          <ac:inkMkLst>
            <pc:docMk/>
            <pc:sldMk cId="1180686760" sldId="262"/>
            <ac:inkMk id="71" creationId="{63C66960-C1B2-9C4A-A7F7-DFB543C2689C}"/>
          </ac:inkMkLst>
        </pc:inkChg>
        <pc:inkChg chg="del">
          <ac:chgData name="Kim Dohun" userId="3aaf6adcfb543798" providerId="LiveId" clId="{4CE5A4A4-F8F6-F94E-9890-70105D64C192}" dt="2020-01-29T07:02:23.204" v="282"/>
          <ac:inkMkLst>
            <pc:docMk/>
            <pc:sldMk cId="1180686760" sldId="262"/>
            <ac:inkMk id="71" creationId="{C1FECF52-D5F2-4F8D-9C71-4DC4E69A0002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71" creationId="{C4F1B636-A20D-F14B-9FEC-944FFEA1EE93}"/>
          </ac:inkMkLst>
        </pc:inkChg>
        <pc:inkChg chg="add del">
          <ac:chgData name="Kim Dohun" userId="3aaf6adcfb543798" providerId="LiveId" clId="{4CE5A4A4-F8F6-F94E-9890-70105D64C192}" dt="2020-01-29T06:20:33.406" v="65"/>
          <ac:inkMkLst>
            <pc:docMk/>
            <pc:sldMk cId="1180686760" sldId="262"/>
            <ac:inkMk id="72" creationId="{07509F50-B4CD-7343-8C56-B0501EFDAEA7}"/>
          </ac:inkMkLst>
        </pc:inkChg>
        <pc:inkChg chg="add del reco">
          <ac:chgData name="Kim Dohun" userId="3aaf6adcfb543798" providerId="LiveId" clId="{4CE5A4A4-F8F6-F94E-9890-70105D64C192}" dt="2020-01-29T07:18:30.225" v="416"/>
          <ac:inkMkLst>
            <pc:docMk/>
            <pc:sldMk cId="1180686760" sldId="262"/>
            <ac:inkMk id="72" creationId="{158A507C-DEB3-DA4A-AE6F-46156149E54A}"/>
          </ac:inkMkLst>
        </pc:inkChg>
        <pc:inkChg chg="add del mod reco modStrokes">
          <ac:chgData name="Kim Dohun" userId="3aaf6adcfb543798" providerId="LiveId" clId="{4CE5A4A4-F8F6-F94E-9890-70105D64C192}" dt="2020-01-29T06:21:04.656" v="79"/>
          <ac:inkMkLst>
            <pc:docMk/>
            <pc:sldMk cId="1180686760" sldId="262"/>
            <ac:inkMk id="73" creationId="{568B7958-7CA4-DF49-A84D-E172F83DC4FD}"/>
          </ac:inkMkLst>
        </pc:inkChg>
        <pc:inkChg chg="del">
          <ac:chgData name="Kim Dohun" userId="3aaf6adcfb543798" providerId="LiveId" clId="{4CE5A4A4-F8F6-F94E-9890-70105D64C192}" dt="2020-01-29T07:02:23.881" v="284"/>
          <ac:inkMkLst>
            <pc:docMk/>
            <pc:sldMk cId="1180686760" sldId="262"/>
            <ac:inkMk id="73" creationId="{FA3526CB-8407-432D-B3FA-E43BDFE268A3}"/>
          </ac:inkMkLst>
        </pc:inkChg>
        <pc:inkChg chg="del">
          <ac:chgData name="Kim Dohun" userId="3aaf6adcfb543798" providerId="LiveId" clId="{4CE5A4A4-F8F6-F94E-9890-70105D64C192}" dt="2020-01-29T07:02:23.636" v="283"/>
          <ac:inkMkLst>
            <pc:docMk/>
            <pc:sldMk cId="1180686760" sldId="262"/>
            <ac:inkMk id="74" creationId="{BBD10142-6FDD-46EA-A723-5E99D5E991B4}"/>
          </ac:inkMkLst>
        </pc:inkChg>
        <pc:inkChg chg="add del reco">
          <ac:chgData name="Kim Dohun" userId="3aaf6adcfb543798" providerId="LiveId" clId="{4CE5A4A4-F8F6-F94E-9890-70105D64C192}" dt="2020-01-29T06:21:04.654" v="78"/>
          <ac:inkMkLst>
            <pc:docMk/>
            <pc:sldMk cId="1180686760" sldId="262"/>
            <ac:inkMk id="74" creationId="{CC1593D3-CD01-9046-BE86-10E0E55C2FBA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4" creationId="{FC933388-2FC2-D548-A510-2DC3590B7298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5" creationId="{CFAE53A7-AC1C-B24C-8F4C-E0BD50945379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75" creationId="{F6FD6926-2C92-824A-A389-5F9F197A45EC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6" creationId="{38CF6DC8-0407-9A45-9869-8484B5DAEDD0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76" creationId="{E3D3E2F8-4A2D-6F43-8950-7082B5EDFDCA}"/>
          </ac:inkMkLst>
        </pc:inkChg>
        <pc:inkChg chg="add del">
          <ac:chgData name="Kim Dohun" userId="3aaf6adcfb543798" providerId="LiveId" clId="{4CE5A4A4-F8F6-F94E-9890-70105D64C192}" dt="2020-01-29T06:21:04.648" v="75"/>
          <ac:inkMkLst>
            <pc:docMk/>
            <pc:sldMk cId="1180686760" sldId="262"/>
            <ac:inkMk id="77" creationId="{0E9D9EE2-5E25-D144-8287-97366FADBC0E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7" creationId="{A8CD48E4-7671-8142-95FF-21BD639B76A2}"/>
          </ac:inkMkLst>
        </pc:inkChg>
        <pc:inkChg chg="del topLvl">
          <ac:chgData name="Kim Dohun" userId="3aaf6adcfb543798" providerId="LiveId" clId="{4CE5A4A4-F8F6-F94E-9890-70105D64C192}" dt="2020-01-29T07:02:24.784" v="285"/>
          <ac:inkMkLst>
            <pc:docMk/>
            <pc:sldMk cId="1180686760" sldId="262"/>
            <ac:inkMk id="77" creationId="{BCD9A416-989A-4FFE-BE28-23C8880061FC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8" creationId="{2A983825-AE52-8946-8718-443B83CB85CA}"/>
          </ac:inkMkLst>
        </pc:inkChg>
        <pc:inkChg chg="add del">
          <ac:chgData name="Kim Dohun" userId="3aaf6adcfb543798" providerId="LiveId" clId="{4CE5A4A4-F8F6-F94E-9890-70105D64C192}" dt="2020-01-29T06:21:04.650" v="76"/>
          <ac:inkMkLst>
            <pc:docMk/>
            <pc:sldMk cId="1180686760" sldId="262"/>
            <ac:inkMk id="78" creationId="{421CF0AB-388A-C24C-BA61-AF44FB0F1C3B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79" creationId="{437F61E1-96FE-944E-BF97-8815DBAD10EF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79" creationId="{BD0699BF-E4F6-6D4E-BCBD-890D372C81FF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80" creationId="{3BD585E4-2836-CC4C-952C-74582E1BB6B7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80" creationId="{A4B500E1-425B-4542-AE01-E5B3E8FD198D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81" creationId="{34E9BD35-C23B-B548-9FBF-A9CF325D4B6C}"/>
          </ac:inkMkLst>
        </pc:inkChg>
        <pc:inkChg chg="add del">
          <ac:chgData name="Kim Dohun" userId="3aaf6adcfb543798" providerId="LiveId" clId="{4CE5A4A4-F8F6-F94E-9890-70105D64C192}" dt="2020-01-29T06:43:36.146" v="155"/>
          <ac:inkMkLst>
            <pc:docMk/>
            <pc:sldMk cId="1180686760" sldId="262"/>
            <ac:inkMk id="81" creationId="{4B85462C-71FC-8244-9A3F-A9FE8DFC908B}"/>
          </ac:inkMkLst>
        </pc:inkChg>
        <pc:inkChg chg="add del reco">
          <ac:chgData name="Kim Dohun" userId="3aaf6adcfb543798" providerId="LiveId" clId="{4CE5A4A4-F8F6-F94E-9890-70105D64C192}" dt="2020-01-29T07:18:30.211" v="405"/>
          <ac:inkMkLst>
            <pc:docMk/>
            <pc:sldMk cId="1180686760" sldId="262"/>
            <ac:inkMk id="82" creationId="{275626C6-195C-064D-8DE9-548177B46CC4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83" creationId="{DCF7E094-F520-4D49-AA9E-9E05D9F14489}"/>
          </ac:inkMkLst>
        </pc:inkChg>
        <pc:inkChg chg="add del">
          <ac:chgData name="Kim Dohun" userId="3aaf6adcfb543798" providerId="LiveId" clId="{4CE5A4A4-F8F6-F94E-9890-70105D64C192}" dt="2020-01-29T07:16:20.083" v="369"/>
          <ac:inkMkLst>
            <pc:docMk/>
            <pc:sldMk cId="1180686760" sldId="262"/>
            <ac:inkMk id="84" creationId="{2EF317D2-926D-E94D-8347-AF737C8A358D}"/>
          </ac:inkMkLst>
        </pc:inkChg>
        <pc:inkChg chg="add del">
          <ac:chgData name="Kim Dohun" userId="3aaf6adcfb543798" providerId="LiveId" clId="{4CE5A4A4-F8F6-F94E-9890-70105D64C192}" dt="2020-01-29T06:44:10.046" v="160"/>
          <ac:inkMkLst>
            <pc:docMk/>
            <pc:sldMk cId="1180686760" sldId="262"/>
            <ac:inkMk id="84" creationId="{C2D1778D-CA69-9141-9C6F-0C44ED9D37E0}"/>
          </ac:inkMkLst>
        </pc:inkChg>
        <pc:inkChg chg="add del">
          <ac:chgData name="Kim Dohun" userId="3aaf6adcfb543798" providerId="LiveId" clId="{4CE5A4A4-F8F6-F94E-9890-70105D64C192}" dt="2020-01-29T06:44:10.046" v="160"/>
          <ac:inkMkLst>
            <pc:docMk/>
            <pc:sldMk cId="1180686760" sldId="262"/>
            <ac:inkMk id="85" creationId="{0E3B8D14-6F32-5148-9A43-C9D4CC2082AA}"/>
          </ac:inkMkLst>
        </pc:inkChg>
        <pc:inkChg chg="add del mod reco modStrokes">
          <ac:chgData name="Kim Dohun" userId="3aaf6adcfb543798" providerId="LiveId" clId="{4CE5A4A4-F8F6-F94E-9890-70105D64C192}" dt="2020-01-29T07:16:55.517" v="378"/>
          <ac:inkMkLst>
            <pc:docMk/>
            <pc:sldMk cId="1180686760" sldId="262"/>
            <ac:inkMk id="85" creationId="{8D4F333D-6C46-9C41-B128-7CEB37233798}"/>
          </ac:inkMkLst>
        </pc:inkChg>
        <pc:inkChg chg="add del">
          <ac:chgData name="Kim Dohun" userId="3aaf6adcfb543798" providerId="LiveId" clId="{4CE5A4A4-F8F6-F94E-9890-70105D64C192}" dt="2020-01-29T06:44:10.046" v="160"/>
          <ac:inkMkLst>
            <pc:docMk/>
            <pc:sldMk cId="1180686760" sldId="262"/>
            <ac:inkMk id="86" creationId="{F0A50351-DE04-9143-B495-C8AF81334FCF}"/>
          </ac:inkMkLst>
        </pc:inkChg>
        <pc:inkChg chg="add del">
          <ac:chgData name="Kim Dohun" userId="3aaf6adcfb543798" providerId="LiveId" clId="{4CE5A4A4-F8F6-F94E-9890-70105D64C192}" dt="2020-01-29T06:44:10.046" v="160"/>
          <ac:inkMkLst>
            <pc:docMk/>
            <pc:sldMk cId="1180686760" sldId="262"/>
            <ac:inkMk id="87" creationId="{8A2ACA74-5256-5E4B-98EC-8810B427D3CA}"/>
          </ac:inkMkLst>
        </pc:inkChg>
        <pc:inkChg chg="add del">
          <ac:chgData name="Kim Dohun" userId="3aaf6adcfb543798" providerId="LiveId" clId="{4CE5A4A4-F8F6-F94E-9890-70105D64C192}" dt="2020-01-29T07:16:22.947" v="372"/>
          <ac:inkMkLst>
            <pc:docMk/>
            <pc:sldMk cId="1180686760" sldId="262"/>
            <ac:inkMk id="87" creationId="{8D9DE7DC-EBE6-A948-BAB2-73901220AFDA}"/>
          </ac:inkMkLst>
        </pc:inkChg>
        <pc:inkChg chg="add del">
          <ac:chgData name="Kim Dohun" userId="3aaf6adcfb543798" providerId="LiveId" clId="{4CE5A4A4-F8F6-F94E-9890-70105D64C192}" dt="2020-01-29T07:16:25.206" v="376"/>
          <ac:inkMkLst>
            <pc:docMk/>
            <pc:sldMk cId="1180686760" sldId="262"/>
            <ac:inkMk id="88" creationId="{248E5714-4DB5-DE43-9BE7-96004EED0AD9}"/>
          </ac:inkMkLst>
        </pc:inkChg>
        <pc:inkChg chg="add del reco">
          <ac:chgData name="Kim Dohun" userId="3aaf6adcfb543798" providerId="LiveId" clId="{4CE5A4A4-F8F6-F94E-9890-70105D64C192}" dt="2020-01-29T06:44:11.130" v="161"/>
          <ac:inkMkLst>
            <pc:docMk/>
            <pc:sldMk cId="1180686760" sldId="262"/>
            <ac:inkMk id="88" creationId="{CEBCEEE3-F980-7B42-AD3B-6A28B400AFD8}"/>
          </ac:inkMkLst>
        </pc:inkChg>
        <pc:inkChg chg="add del">
          <ac:chgData name="Kim Dohun" userId="3aaf6adcfb543798" providerId="LiveId" clId="{4CE5A4A4-F8F6-F94E-9890-70105D64C192}" dt="2020-01-29T07:16:25.206" v="376"/>
          <ac:inkMkLst>
            <pc:docMk/>
            <pc:sldMk cId="1180686760" sldId="262"/>
            <ac:inkMk id="89" creationId="{72E4B1D5-FF10-6143-9B54-E2E6A84B5E8D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0" creationId="{68F76219-6AEA-E149-AE11-8A5EC8A44796}"/>
          </ac:inkMkLst>
        </pc:inkChg>
        <pc:inkChg chg="add del reco">
          <ac:chgData name="Kim Dohun" userId="3aaf6adcfb543798" providerId="LiveId" clId="{4CE5A4A4-F8F6-F94E-9890-70105D64C192}" dt="2020-01-29T07:16:55.512" v="377"/>
          <ac:inkMkLst>
            <pc:docMk/>
            <pc:sldMk cId="1180686760" sldId="262"/>
            <ac:inkMk id="90" creationId="{BA8B21C8-D381-B24A-995A-3F132D796C6A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1" creationId="{75ADA239-0A85-AF43-86AC-F11DC65F688F}"/>
          </ac:inkMkLst>
        </pc:inkChg>
        <pc:inkChg chg="add del">
          <ac:chgData name="Kim Dohun" userId="3aaf6adcfb543798" providerId="LiveId" clId="{4CE5A4A4-F8F6-F94E-9890-70105D64C192}" dt="2020-01-29T07:17:01.809" v="383"/>
          <ac:inkMkLst>
            <pc:docMk/>
            <pc:sldMk cId="1180686760" sldId="262"/>
            <ac:inkMk id="92" creationId="{6C124E4B-B8CC-FF43-89C0-9E6B47D8D0E1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2" creationId="{E6AB6FE4-8DE5-8A44-983E-E5552854DB9A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3" creationId="{3CF39103-C29D-164A-A4A7-FA076D57267E}"/>
          </ac:inkMkLst>
        </pc:inkChg>
        <pc:inkChg chg="add del">
          <ac:chgData name="Kim Dohun" userId="3aaf6adcfb543798" providerId="LiveId" clId="{4CE5A4A4-F8F6-F94E-9890-70105D64C192}" dt="2020-01-29T07:18:30.212" v="406"/>
          <ac:inkMkLst>
            <pc:docMk/>
            <pc:sldMk cId="1180686760" sldId="262"/>
            <ac:inkMk id="93" creationId="{49ECDEAD-9AE1-1E4C-A25B-78F6E23C82A4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4" creationId="{D87D3253-9E40-3F4E-8807-7B503C331960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5" creationId="{170DC128-2EB4-5F41-903F-B46E77E47DBB}"/>
          </ac:inkMkLst>
        </pc:inkChg>
        <pc:inkChg chg="add del">
          <ac:chgData name="Kim Dohun" userId="3aaf6adcfb543798" providerId="LiveId" clId="{4CE5A4A4-F8F6-F94E-9890-70105D64C192}" dt="2020-01-29T07:20:36.525" v="425"/>
          <ac:inkMkLst>
            <pc:docMk/>
            <pc:sldMk cId="1180686760" sldId="262"/>
            <ac:inkMk id="95" creationId="{612A841E-3C2D-5542-B964-D7DF6FE95B4F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6" creationId="{FFB51672-E345-EA4E-914D-AC664CE6D88A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7" creationId="{DDF6984F-E601-114D-BA0A-9F5F40BC55FC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8" creationId="{A8AE13E5-9D40-FF46-A9D7-0939A37094ED}"/>
          </ac:inkMkLst>
        </pc:inkChg>
        <pc:inkChg chg="add del">
          <ac:chgData name="Kim Dohun" userId="3aaf6adcfb543798" providerId="LiveId" clId="{4CE5A4A4-F8F6-F94E-9890-70105D64C192}" dt="2020-01-29T06:45:40.580" v="172"/>
          <ac:inkMkLst>
            <pc:docMk/>
            <pc:sldMk cId="1180686760" sldId="262"/>
            <ac:inkMk id="99" creationId="{55F4B5C5-DFA4-1746-991C-4DEB6F224A90}"/>
          </ac:inkMkLst>
        </pc:inkChg>
        <pc:inkChg chg="add del mod reco modStrokes">
          <ac:chgData name="Kim Dohun" userId="3aaf6adcfb543798" providerId="LiveId" clId="{4CE5A4A4-F8F6-F94E-9890-70105D64C192}" dt="2020-01-29T07:18:30.230" v="420"/>
          <ac:inkMkLst>
            <pc:docMk/>
            <pc:sldMk cId="1180686760" sldId="262"/>
            <ac:inkMk id="100" creationId="{B4B3A0E5-D17E-FD4A-B2C1-BD84F44AAAB4}"/>
          </ac:inkMkLst>
        </pc:inkChg>
        <pc:inkChg chg="add del">
          <ac:chgData name="Kim Dohun" userId="3aaf6adcfb543798" providerId="LiveId" clId="{4CE5A4A4-F8F6-F94E-9890-70105D64C192}" dt="2020-01-29T06:45:43.611" v="176"/>
          <ac:inkMkLst>
            <pc:docMk/>
            <pc:sldMk cId="1180686760" sldId="262"/>
            <ac:inkMk id="102" creationId="{66A48A83-496D-6745-BB88-DC381B0158D9}"/>
          </ac:inkMkLst>
        </pc:inkChg>
        <pc:inkChg chg="add del">
          <ac:chgData name="Kim Dohun" userId="3aaf6adcfb543798" providerId="LiveId" clId="{4CE5A4A4-F8F6-F94E-9890-70105D64C192}" dt="2020-01-29T06:45:43.611" v="176"/>
          <ac:inkMkLst>
            <pc:docMk/>
            <pc:sldMk cId="1180686760" sldId="262"/>
            <ac:inkMk id="103" creationId="{5701E2D5-2C59-E244-9E54-E3DB53BDB93D}"/>
          </ac:inkMkLst>
        </pc:inkChg>
        <pc:inkChg chg="add del mod reco modStrokes">
          <ac:chgData name="Kim Dohun" userId="3aaf6adcfb543798" providerId="LiveId" clId="{4CE5A4A4-F8F6-F94E-9890-70105D64C192}" dt="2020-01-29T07:18:30.217" v="409"/>
          <ac:inkMkLst>
            <pc:docMk/>
            <pc:sldMk cId="1180686760" sldId="262"/>
            <ac:inkMk id="104" creationId="{FA6677CC-9179-E44D-A692-C9BE6AD02039}"/>
          </ac:inkMkLst>
        </pc:inkChg>
        <pc:inkChg chg="add del">
          <ac:chgData name="Kim Dohun" userId="3aaf6adcfb543798" providerId="LiveId" clId="{4CE5A4A4-F8F6-F94E-9890-70105D64C192}" dt="2020-01-29T07:18:30.231" v="421"/>
          <ac:inkMkLst>
            <pc:docMk/>
            <pc:sldMk cId="1180686760" sldId="262"/>
            <ac:inkMk id="106" creationId="{FF9F41D8-AE50-6C4F-BA66-F92AA4C0B9A6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07" creationId="{2473B787-19FB-CE46-844D-83D6E31089F2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08" creationId="{ADCAD7B1-AE4A-C941-BF55-56E42CA88647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09" creationId="{925C9BF4-DE88-C645-8011-A7C72215C383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10" creationId="{8C98D4D2-F041-6140-87E7-5169EBF23D3A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11" creationId="{4DBE6824-9EBD-1842-AC48-0E37F866338C}"/>
          </ac:inkMkLst>
        </pc:inkChg>
        <pc:inkChg chg="add del">
          <ac:chgData name="Kim Dohun" userId="3aaf6adcfb543798" providerId="LiveId" clId="{4CE5A4A4-F8F6-F94E-9890-70105D64C192}" dt="2020-01-29T06:56:40.991" v="186"/>
          <ac:inkMkLst>
            <pc:docMk/>
            <pc:sldMk cId="1180686760" sldId="262"/>
            <ac:inkMk id="112" creationId="{2FC44C76-5F04-D141-AF67-4D1F22805F53}"/>
          </ac:inkMkLst>
        </pc:inkChg>
        <pc:inkChg chg="add del mod reco modStrokes">
          <ac:chgData name="Kim Dohun" userId="3aaf6adcfb543798" providerId="LiveId" clId="{4CE5A4A4-F8F6-F94E-9890-70105D64C192}" dt="2020-01-29T07:18:30.209" v="404"/>
          <ac:inkMkLst>
            <pc:docMk/>
            <pc:sldMk cId="1180686760" sldId="262"/>
            <ac:inkMk id="113" creationId="{60B16377-BB10-374D-ACC3-A93DC2081D61}"/>
          </ac:inkMkLst>
        </pc:inkChg>
        <pc:inkChg chg="add del">
          <ac:chgData name="Kim Dohun" userId="3aaf6adcfb543798" providerId="LiveId" clId="{4CE5A4A4-F8F6-F94E-9890-70105D64C192}" dt="2020-01-29T06:56:55.730" v="189"/>
          <ac:inkMkLst>
            <pc:docMk/>
            <pc:sldMk cId="1180686760" sldId="262"/>
            <ac:inkMk id="115" creationId="{D9A70BEB-D65A-E842-B9A1-D39E99D92035}"/>
          </ac:inkMkLst>
        </pc:inkChg>
        <pc:inkChg chg="add del">
          <ac:chgData name="Kim Dohun" userId="3aaf6adcfb543798" providerId="LiveId" clId="{4CE5A4A4-F8F6-F94E-9890-70105D64C192}" dt="2020-01-29T06:57:03.288" v="192"/>
          <ac:inkMkLst>
            <pc:docMk/>
            <pc:sldMk cId="1180686760" sldId="262"/>
            <ac:inkMk id="116" creationId="{331BB28E-0116-9C43-A877-6F818701D690}"/>
          </ac:inkMkLst>
        </pc:inkChg>
        <pc:inkChg chg="add del">
          <ac:chgData name="Kim Dohun" userId="3aaf6adcfb543798" providerId="LiveId" clId="{4CE5A4A4-F8F6-F94E-9890-70105D64C192}" dt="2020-01-29T06:57:03.288" v="192"/>
          <ac:inkMkLst>
            <pc:docMk/>
            <pc:sldMk cId="1180686760" sldId="262"/>
            <ac:inkMk id="117" creationId="{2444D2F8-64ED-5046-9C54-E37B0C5623D8}"/>
          </ac:inkMkLst>
        </pc:inkChg>
        <pc:inkChg chg="add del mod reco modStrokes">
          <ac:chgData name="Kim Dohun" userId="3aaf6adcfb543798" providerId="LiveId" clId="{4CE5A4A4-F8F6-F94E-9890-70105D64C192}" dt="2020-01-29T07:18:30.224" v="415"/>
          <ac:inkMkLst>
            <pc:docMk/>
            <pc:sldMk cId="1180686760" sldId="262"/>
            <ac:inkMk id="118" creationId="{D76FD06D-2D4D-8643-9A01-3297985373C3}"/>
          </ac:inkMkLst>
        </pc:inkChg>
        <pc:inkChg chg="add del">
          <ac:chgData name="Kim Dohun" userId="3aaf6adcfb543798" providerId="LiveId" clId="{4CE5A4A4-F8F6-F94E-9890-70105D64C192}" dt="2020-01-29T07:18:30.215" v="408"/>
          <ac:inkMkLst>
            <pc:docMk/>
            <pc:sldMk cId="1180686760" sldId="262"/>
            <ac:inkMk id="120" creationId="{0BB1CA8A-3BB2-1B42-97D1-B0E11958B340}"/>
          </ac:inkMkLst>
        </pc:inkChg>
        <pc:inkChg chg="add del">
          <ac:chgData name="Kim Dohun" userId="3aaf6adcfb543798" providerId="LiveId" clId="{4CE5A4A4-F8F6-F94E-9890-70105D64C192}" dt="2020-01-29T06:57:11.344" v="205"/>
          <ac:inkMkLst>
            <pc:docMk/>
            <pc:sldMk cId="1180686760" sldId="262"/>
            <ac:inkMk id="121" creationId="{5A9BB28C-5063-F640-863C-4031915F0B2E}"/>
          </ac:inkMkLst>
        </pc:inkChg>
        <pc:inkChg chg="add del">
          <ac:chgData name="Kim Dohun" userId="3aaf6adcfb543798" providerId="LiveId" clId="{4CE5A4A4-F8F6-F94E-9890-70105D64C192}" dt="2020-01-29T06:57:07.090" v="200"/>
          <ac:inkMkLst>
            <pc:docMk/>
            <pc:sldMk cId="1180686760" sldId="262"/>
            <ac:inkMk id="122" creationId="{57BF7368-0476-664C-96DB-7051485C63AB}"/>
          </ac:inkMkLst>
        </pc:inkChg>
        <pc:inkChg chg="add del">
          <ac:chgData name="Kim Dohun" userId="3aaf6adcfb543798" providerId="LiveId" clId="{4CE5A4A4-F8F6-F94E-9890-70105D64C192}" dt="2020-01-29T06:57:07.089" v="199"/>
          <ac:inkMkLst>
            <pc:docMk/>
            <pc:sldMk cId="1180686760" sldId="262"/>
            <ac:inkMk id="123" creationId="{B8DADFDC-210A-C34F-B569-A538C6CA12E5}"/>
          </ac:inkMkLst>
        </pc:inkChg>
        <pc:inkChg chg="add del">
          <ac:chgData name="Kim Dohun" userId="3aaf6adcfb543798" providerId="LiveId" clId="{4CE5A4A4-F8F6-F94E-9890-70105D64C192}" dt="2020-01-29T06:57:11.344" v="205"/>
          <ac:inkMkLst>
            <pc:docMk/>
            <pc:sldMk cId="1180686760" sldId="262"/>
            <ac:inkMk id="124" creationId="{D96C31CD-B478-FB4A-800E-8CD211B4B53F}"/>
          </ac:inkMkLst>
        </pc:inkChg>
        <pc:inkChg chg="add del">
          <ac:chgData name="Kim Dohun" userId="3aaf6adcfb543798" providerId="LiveId" clId="{4CE5A4A4-F8F6-F94E-9890-70105D64C192}" dt="2020-01-29T06:57:11.344" v="205"/>
          <ac:inkMkLst>
            <pc:docMk/>
            <pc:sldMk cId="1180686760" sldId="262"/>
            <ac:inkMk id="125" creationId="{198484FC-4554-C946-B52E-D2616F5AB98C}"/>
          </ac:inkMkLst>
        </pc:inkChg>
        <pc:inkChg chg="add del">
          <ac:chgData name="Kim Dohun" userId="3aaf6adcfb543798" providerId="LiveId" clId="{4CE5A4A4-F8F6-F94E-9890-70105D64C192}" dt="2020-01-29T06:57:11.344" v="205"/>
          <ac:inkMkLst>
            <pc:docMk/>
            <pc:sldMk cId="1180686760" sldId="262"/>
            <ac:inkMk id="126" creationId="{774009BF-0437-4945-97C1-8DD08197BA5B}"/>
          </ac:inkMkLst>
        </pc:inkChg>
        <pc:inkChg chg="add del">
          <ac:chgData name="Kim Dohun" userId="3aaf6adcfb543798" providerId="LiveId" clId="{4CE5A4A4-F8F6-F94E-9890-70105D64C192}" dt="2020-01-29T06:57:11.344" v="205"/>
          <ac:inkMkLst>
            <pc:docMk/>
            <pc:sldMk cId="1180686760" sldId="262"/>
            <ac:inkMk id="127" creationId="{318339FD-A331-7F4D-86AD-28DD19172D29}"/>
          </ac:inkMkLst>
        </pc:inkChg>
        <pc:inkChg chg="add del reco">
          <ac:chgData name="Kim Dohun" userId="3aaf6adcfb543798" providerId="LiveId" clId="{4CE5A4A4-F8F6-F94E-9890-70105D64C192}" dt="2020-01-29T06:57:16.078" v="206"/>
          <ac:inkMkLst>
            <pc:docMk/>
            <pc:sldMk cId="1180686760" sldId="262"/>
            <ac:inkMk id="128" creationId="{89CB68DC-9C27-DD43-9B72-4F0E4C45EAB9}"/>
          </ac:inkMkLst>
        </pc:inkChg>
        <pc:inkChg chg="add del">
          <ac:chgData name="Kim Dohun" userId="3aaf6adcfb543798" providerId="LiveId" clId="{4CE5A4A4-F8F6-F94E-9890-70105D64C192}" dt="2020-01-29T06:57:20.054" v="210"/>
          <ac:inkMkLst>
            <pc:docMk/>
            <pc:sldMk cId="1180686760" sldId="262"/>
            <ac:inkMk id="130" creationId="{C0B754A3-321E-7C48-9EC1-6D05563F5450}"/>
          </ac:inkMkLst>
        </pc:inkChg>
        <pc:inkChg chg="add del">
          <ac:chgData name="Kim Dohun" userId="3aaf6adcfb543798" providerId="LiveId" clId="{4CE5A4A4-F8F6-F94E-9890-70105D64C192}" dt="2020-01-29T06:57:20.054" v="210"/>
          <ac:inkMkLst>
            <pc:docMk/>
            <pc:sldMk cId="1180686760" sldId="262"/>
            <ac:inkMk id="131" creationId="{5CCDB59A-0601-5C45-BDD4-77A380B96E73}"/>
          </ac:inkMkLst>
        </pc:inkChg>
        <pc:inkChg chg="add del reco">
          <ac:chgData name="Kim Dohun" userId="3aaf6adcfb543798" providerId="LiveId" clId="{4CE5A4A4-F8F6-F94E-9890-70105D64C192}" dt="2020-01-29T07:18:30.218" v="410"/>
          <ac:inkMkLst>
            <pc:docMk/>
            <pc:sldMk cId="1180686760" sldId="262"/>
            <ac:inkMk id="132" creationId="{F756A400-3E73-EC43-8AA7-7AF51181692C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4" creationId="{3722AE53-1A2A-1549-A5FD-D9A0AB8ECF91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5" creationId="{134980D1-A5B1-F54E-9953-C66988977701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6" creationId="{AD176534-C3A0-E742-8202-CE26A1B93D96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7" creationId="{5458E461-59B2-DB4F-8326-28D5D2DF6812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8" creationId="{4FD814EE-7CC7-514E-8F76-CC2C0CABA0ED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39" creationId="{F49B7F2A-D796-2144-A7F1-2707BF2E6AA9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40" creationId="{BAC4402F-7B35-B941-ABFA-07ACB50C16E2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41" creationId="{45A11C2F-1C94-5740-8BC0-764DBFD64E22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42" creationId="{1515F881-CDBA-8845-9D9C-CF77D3CBDC40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43" creationId="{669B30CA-9671-8745-B259-321D92016AB3}"/>
          </ac:inkMkLst>
        </pc:inkChg>
        <pc:inkChg chg="add del">
          <ac:chgData name="Kim Dohun" userId="3aaf6adcfb543798" providerId="LiveId" clId="{4CE5A4A4-F8F6-F94E-9890-70105D64C192}" dt="2020-01-29T06:57:23.702" v="222"/>
          <ac:inkMkLst>
            <pc:docMk/>
            <pc:sldMk cId="1180686760" sldId="262"/>
            <ac:inkMk id="144" creationId="{A0CFD375-4375-1749-A91E-FF68CE629812}"/>
          </ac:inkMkLst>
        </pc:inkChg>
        <pc:inkChg chg="add del reco">
          <ac:chgData name="Kim Dohun" userId="3aaf6adcfb543798" providerId="LiveId" clId="{4CE5A4A4-F8F6-F94E-9890-70105D64C192}" dt="2020-01-29T07:18:30.228" v="418"/>
          <ac:inkMkLst>
            <pc:docMk/>
            <pc:sldMk cId="1180686760" sldId="262"/>
            <ac:inkMk id="145" creationId="{A225A380-3891-104C-99EE-E551FCFBAB7E}"/>
          </ac:inkMkLst>
        </pc:inkChg>
        <pc:inkChg chg="add del">
          <ac:chgData name="Kim Dohun" userId="3aaf6adcfb543798" providerId="LiveId" clId="{4CE5A4A4-F8F6-F94E-9890-70105D64C192}" dt="2020-01-29T07:02:15.513" v="264"/>
          <ac:inkMkLst>
            <pc:docMk/>
            <pc:sldMk cId="1180686760" sldId="262"/>
            <ac:inkMk id="147" creationId="{897B501E-435A-BC48-8DC7-C9D5BF62CEF4}"/>
          </ac:inkMkLst>
        </pc:inkChg>
        <pc:inkChg chg="add del">
          <ac:chgData name="Kim Dohun" userId="3aaf6adcfb543798" providerId="LiveId" clId="{4CE5A4A4-F8F6-F94E-9890-70105D64C192}" dt="2020-01-29T07:02:14.049" v="258"/>
          <ac:inkMkLst>
            <pc:docMk/>
            <pc:sldMk cId="1180686760" sldId="262"/>
            <ac:inkMk id="148" creationId="{0022CBA6-CF14-DC41-9BAD-27F16F67AC17}"/>
          </ac:inkMkLst>
        </pc:inkChg>
        <pc:inkChg chg="add del">
          <ac:chgData name="Kim Dohun" userId="3aaf6adcfb543798" providerId="LiveId" clId="{4CE5A4A4-F8F6-F94E-9890-70105D64C192}" dt="2020-01-29T07:02:16.333" v="268"/>
          <ac:inkMkLst>
            <pc:docMk/>
            <pc:sldMk cId="1180686760" sldId="262"/>
            <ac:inkMk id="149" creationId="{1C548B22-48B6-2B4D-99D2-AF824235F478}"/>
          </ac:inkMkLst>
        </pc:inkChg>
        <pc:inkChg chg="add del">
          <ac:chgData name="Kim Dohun" userId="3aaf6adcfb543798" providerId="LiveId" clId="{4CE5A4A4-F8F6-F94E-9890-70105D64C192}" dt="2020-01-29T07:02:15.141" v="262"/>
          <ac:inkMkLst>
            <pc:docMk/>
            <pc:sldMk cId="1180686760" sldId="262"/>
            <ac:inkMk id="150" creationId="{D2762702-87F0-E84D-BE3A-5ABC90CBE221}"/>
          </ac:inkMkLst>
        </pc:inkChg>
        <pc:inkChg chg="add del">
          <ac:chgData name="Kim Dohun" userId="3aaf6adcfb543798" providerId="LiveId" clId="{4CE5A4A4-F8F6-F94E-9890-70105D64C192}" dt="2020-01-29T07:02:20.784" v="278"/>
          <ac:inkMkLst>
            <pc:docMk/>
            <pc:sldMk cId="1180686760" sldId="262"/>
            <ac:inkMk id="151" creationId="{A055866A-2DD0-1348-8665-0D0895F50F5C}"/>
          </ac:inkMkLst>
        </pc:inkChg>
        <pc:inkChg chg="add del">
          <ac:chgData name="Kim Dohun" userId="3aaf6adcfb543798" providerId="LiveId" clId="{4CE5A4A4-F8F6-F94E-9890-70105D64C192}" dt="2020-01-29T07:02:16.339" v="271"/>
          <ac:inkMkLst>
            <pc:docMk/>
            <pc:sldMk cId="1180686760" sldId="262"/>
            <ac:inkMk id="152" creationId="{A069CF55-C3E4-0241-9645-0D242441E4DF}"/>
          </ac:inkMkLst>
        </pc:inkChg>
        <pc:inkChg chg="add del">
          <ac:chgData name="Kim Dohun" userId="3aaf6adcfb543798" providerId="LiveId" clId="{4CE5A4A4-F8F6-F94E-9890-70105D64C192}" dt="2020-01-29T07:02:16.335" v="269"/>
          <ac:inkMkLst>
            <pc:docMk/>
            <pc:sldMk cId="1180686760" sldId="262"/>
            <ac:inkMk id="153" creationId="{25FD0982-6498-D24A-8F1B-8797B9E43DCD}"/>
          </ac:inkMkLst>
        </pc:inkChg>
        <pc:inkChg chg="add del">
          <ac:chgData name="Kim Dohun" userId="3aaf6adcfb543798" providerId="LiveId" clId="{4CE5A4A4-F8F6-F94E-9890-70105D64C192}" dt="2020-01-29T07:02:20.507" v="277"/>
          <ac:inkMkLst>
            <pc:docMk/>
            <pc:sldMk cId="1180686760" sldId="262"/>
            <ac:inkMk id="154" creationId="{1858E4A4-85B1-224E-A615-B3DF9412094F}"/>
          </ac:inkMkLst>
        </pc:inkChg>
        <pc:inkChg chg="add del">
          <ac:chgData name="Kim Dohun" userId="3aaf6adcfb543798" providerId="LiveId" clId="{4CE5A4A4-F8F6-F94E-9890-70105D64C192}" dt="2020-01-29T07:02:19.766" v="275"/>
          <ac:inkMkLst>
            <pc:docMk/>
            <pc:sldMk cId="1180686760" sldId="262"/>
            <ac:inkMk id="155" creationId="{C2A50EFA-1F8C-E742-B316-F48E6BFD505B}"/>
          </ac:inkMkLst>
        </pc:inkChg>
        <pc:inkChg chg="add del">
          <ac:chgData name="Kim Dohun" userId="3aaf6adcfb543798" providerId="LiveId" clId="{4CE5A4A4-F8F6-F94E-9890-70105D64C192}" dt="2020-01-29T07:02:15.515" v="266"/>
          <ac:inkMkLst>
            <pc:docMk/>
            <pc:sldMk cId="1180686760" sldId="262"/>
            <ac:inkMk id="156" creationId="{40E66801-1B80-0A45-A879-F27AF80238C8}"/>
          </ac:inkMkLst>
        </pc:inkChg>
        <pc:inkChg chg="add del">
          <ac:chgData name="Kim Dohun" userId="3aaf6adcfb543798" providerId="LiveId" clId="{4CE5A4A4-F8F6-F94E-9890-70105D64C192}" dt="2020-01-29T07:02:15.516" v="267"/>
          <ac:inkMkLst>
            <pc:docMk/>
            <pc:sldMk cId="1180686760" sldId="262"/>
            <ac:inkMk id="157" creationId="{B21AD93C-DF02-0247-AF91-C59625FC6CFC}"/>
          </ac:inkMkLst>
        </pc:inkChg>
        <pc:inkChg chg="add del">
          <ac:chgData name="Kim Dohun" userId="3aaf6adcfb543798" providerId="LiveId" clId="{4CE5A4A4-F8F6-F94E-9890-70105D64C192}" dt="2020-01-29T07:02:15.142" v="263"/>
          <ac:inkMkLst>
            <pc:docMk/>
            <pc:sldMk cId="1180686760" sldId="262"/>
            <ac:inkMk id="158" creationId="{11089EEF-FD8E-2745-BA03-04CBA07F11C2}"/>
          </ac:inkMkLst>
        </pc:inkChg>
        <pc:inkChg chg="add del">
          <ac:chgData name="Kim Dohun" userId="3aaf6adcfb543798" providerId="LiveId" clId="{4CE5A4A4-F8F6-F94E-9890-70105D64C192}" dt="2020-01-29T07:02:03.936" v="250"/>
          <ac:inkMkLst>
            <pc:docMk/>
            <pc:sldMk cId="1180686760" sldId="262"/>
            <ac:inkMk id="159" creationId="{3F6F0409-8C8B-1541-91E2-827E9E7931A8}"/>
          </ac:inkMkLst>
        </pc:inkChg>
        <pc:inkChg chg="add del">
          <ac:chgData name="Kim Dohun" userId="3aaf6adcfb543798" providerId="LiveId" clId="{4CE5A4A4-F8F6-F94E-9890-70105D64C192}" dt="2020-01-29T07:02:03.684" v="249"/>
          <ac:inkMkLst>
            <pc:docMk/>
            <pc:sldMk cId="1180686760" sldId="262"/>
            <ac:inkMk id="160" creationId="{FBF0B0C3-7298-4F4A-B272-DC6A8A3475A6}"/>
          </ac:inkMkLst>
        </pc:inkChg>
        <pc:inkChg chg="add del">
          <ac:chgData name="Kim Dohun" userId="3aaf6adcfb543798" providerId="LiveId" clId="{4CE5A4A4-F8F6-F94E-9890-70105D64C192}" dt="2020-01-29T07:02:03.389" v="248"/>
          <ac:inkMkLst>
            <pc:docMk/>
            <pc:sldMk cId="1180686760" sldId="262"/>
            <ac:inkMk id="161" creationId="{B34408F7-872E-6645-9B45-BD2035A7B34B}"/>
          </ac:inkMkLst>
        </pc:inkChg>
        <pc:inkChg chg="add del reco">
          <ac:chgData name="Kim Dohun" userId="3aaf6adcfb543798" providerId="LiveId" clId="{4CE5A4A4-F8F6-F94E-9890-70105D64C192}" dt="2020-01-29T07:02:03.389" v="248"/>
          <ac:inkMkLst>
            <pc:docMk/>
            <pc:sldMk cId="1180686760" sldId="262"/>
            <ac:inkMk id="162" creationId="{FFE2041F-DC36-004F-A5C0-B90AA2238C2F}"/>
          </ac:inkMkLst>
        </pc:inkChg>
        <pc:inkChg chg="add del reco">
          <ac:chgData name="Kim Dohun" userId="3aaf6adcfb543798" providerId="LiveId" clId="{4CE5A4A4-F8F6-F94E-9890-70105D64C192}" dt="2020-01-29T07:02:03.389" v="248"/>
          <ac:inkMkLst>
            <pc:docMk/>
            <pc:sldMk cId="1180686760" sldId="262"/>
            <ac:inkMk id="163" creationId="{E9215034-79B2-C24B-B922-563713F14F85}"/>
          </ac:inkMkLst>
        </pc:inkChg>
        <pc:inkChg chg="add del">
          <ac:chgData name="Kim Dohun" userId="3aaf6adcfb543798" providerId="LiveId" clId="{4CE5A4A4-F8F6-F94E-9890-70105D64C192}" dt="2020-01-29T07:02:03.083" v="247"/>
          <ac:inkMkLst>
            <pc:docMk/>
            <pc:sldMk cId="1180686760" sldId="262"/>
            <ac:inkMk id="166" creationId="{9A613F5F-7409-5641-B0D8-15741597BAEE}"/>
          </ac:inkMkLst>
        </pc:inkChg>
      </pc:sldChg>
      <pc:sldChg chg="addSp delSp modSp">
        <pc:chgData name="Kim Dohun" userId="3aaf6adcfb543798" providerId="LiveId" clId="{4CE5A4A4-F8F6-F94E-9890-70105D64C192}" dt="2020-01-30T13:43:08.439" v="736" actId="1076"/>
        <pc:sldMkLst>
          <pc:docMk/>
          <pc:sldMk cId="1397753189" sldId="265"/>
        </pc:sldMkLst>
        <pc:spChg chg="mod">
          <ac:chgData name="Kim Dohun" userId="3aaf6adcfb543798" providerId="LiveId" clId="{4CE5A4A4-F8F6-F94E-9890-70105D64C192}" dt="2020-01-30T13:43:08.439" v="736" actId="1076"/>
          <ac:spMkLst>
            <pc:docMk/>
            <pc:sldMk cId="1397753189" sldId="265"/>
            <ac:spMk id="2" creationId="{AD49A207-F914-41EC-988B-F5B1CACA34B1}"/>
          </ac:spMkLst>
        </pc:spChg>
        <pc:grpChg chg="del">
          <ac:chgData name="Kim Dohun" userId="3aaf6adcfb543798" providerId="LiveId" clId="{4CE5A4A4-F8F6-F94E-9890-70105D64C192}" dt="2020-01-30T13:38:55.865" v="618"/>
          <ac:grpSpMkLst>
            <pc:docMk/>
            <pc:sldMk cId="1397753189" sldId="265"/>
            <ac:grpSpMk id="82" creationId="{AE413607-7BA0-4834-8F21-B410C4B90297}"/>
          </ac:grpSpMkLst>
        </pc:grpChg>
        <pc:grpChg chg="del">
          <ac:chgData name="Kim Dohun" userId="3aaf6adcfb543798" providerId="LiveId" clId="{4CE5A4A4-F8F6-F94E-9890-70105D64C192}" dt="2020-01-30T13:38:57.511" v="623"/>
          <ac:grpSpMkLst>
            <pc:docMk/>
            <pc:sldMk cId="1397753189" sldId="265"/>
            <ac:grpSpMk id="299" creationId="{0748DE67-3FA5-45C3-BB53-1854CF3C0BB1}"/>
          </ac:grpSpMkLst>
        </pc:grpChg>
        <pc:grpChg chg="del">
          <ac:chgData name="Kim Dohun" userId="3aaf6adcfb543798" providerId="LiveId" clId="{4CE5A4A4-F8F6-F94E-9890-70105D64C192}" dt="2020-01-30T13:32:19.505" v="548"/>
          <ac:grpSpMkLst>
            <pc:docMk/>
            <pc:sldMk cId="1397753189" sldId="265"/>
            <ac:grpSpMk id="789" creationId="{B122786F-6982-4203-8F79-85C28FED3EC8}"/>
          </ac:grpSpMkLst>
        </pc:grpChg>
        <pc:inkChg chg="add del">
          <ac:chgData name="Kim Dohun" userId="3aaf6adcfb543798" providerId="LiveId" clId="{4CE5A4A4-F8F6-F94E-9890-70105D64C192}" dt="2020-01-30T13:32:06.320" v="543"/>
          <ac:inkMkLst>
            <pc:docMk/>
            <pc:sldMk cId="1397753189" sldId="265"/>
            <ac:inkMk id="4" creationId="{1A600A0D-8B98-3248-BD67-B27B696C2A36}"/>
          </ac:inkMkLst>
        </pc:inkChg>
        <pc:inkChg chg="add del">
          <ac:chgData name="Kim Dohun" userId="3aaf6adcfb543798" providerId="LiveId" clId="{4CE5A4A4-F8F6-F94E-9890-70105D64C192}" dt="2020-01-30T13:32:10.124" v="545"/>
          <ac:inkMkLst>
            <pc:docMk/>
            <pc:sldMk cId="1397753189" sldId="265"/>
            <ac:inkMk id="6" creationId="{64082611-DB3B-7E4D-AE30-D93AF7F221C9}"/>
          </ac:inkMkLst>
        </pc:inkChg>
        <pc:inkChg chg="add del">
          <ac:chgData name="Kim Dohun" userId="3aaf6adcfb543798" providerId="LiveId" clId="{4CE5A4A4-F8F6-F94E-9890-70105D64C192}" dt="2020-01-30T13:32:19.506" v="549"/>
          <ac:inkMkLst>
            <pc:docMk/>
            <pc:sldMk cId="1397753189" sldId="265"/>
            <ac:inkMk id="7" creationId="{DEB27036-2197-234B-84FF-7E54805BC3C3}"/>
          </ac:inkMkLst>
        </pc:inkChg>
        <pc:inkChg chg="add del">
          <ac:chgData name="Kim Dohun" userId="3aaf6adcfb543798" providerId="LiveId" clId="{4CE5A4A4-F8F6-F94E-9890-70105D64C192}" dt="2020-01-30T13:32:47.635" v="553"/>
          <ac:inkMkLst>
            <pc:docMk/>
            <pc:sldMk cId="1397753189" sldId="265"/>
            <ac:inkMk id="9" creationId="{D54AAD00-F1E1-7943-A730-D45249D4B77B}"/>
          </ac:inkMkLst>
        </pc:inkChg>
        <pc:inkChg chg="add del">
          <ac:chgData name="Kim Dohun" userId="3aaf6adcfb543798" providerId="LiveId" clId="{4CE5A4A4-F8F6-F94E-9890-70105D64C192}" dt="2020-01-30T13:32:50.383" v="557"/>
          <ac:inkMkLst>
            <pc:docMk/>
            <pc:sldMk cId="1397753189" sldId="265"/>
            <ac:inkMk id="11" creationId="{712F3C02-CBEE-C344-AFE5-36DEBBAEF291}"/>
          </ac:inkMkLst>
        </pc:inkChg>
        <pc:inkChg chg="add del">
          <ac:chgData name="Kim Dohun" userId="3aaf6adcfb543798" providerId="LiveId" clId="{4CE5A4A4-F8F6-F94E-9890-70105D64C192}" dt="2020-01-30T13:32:50.383" v="557"/>
          <ac:inkMkLst>
            <pc:docMk/>
            <pc:sldMk cId="1397753189" sldId="265"/>
            <ac:inkMk id="12" creationId="{A805BA62-0124-334A-AEA2-FB8419B75CED}"/>
          </ac:inkMkLst>
        </pc:inkChg>
        <pc:inkChg chg="add del reco">
          <ac:chgData name="Kim Dohun" userId="3aaf6adcfb543798" providerId="LiveId" clId="{4CE5A4A4-F8F6-F94E-9890-70105D64C192}" dt="2020-01-30T13:32:51.100" v="560"/>
          <ac:inkMkLst>
            <pc:docMk/>
            <pc:sldMk cId="1397753189" sldId="265"/>
            <ac:inkMk id="13" creationId="{DEE10E9D-0406-054D-8B47-2B0D92B2DBE4}"/>
          </ac:inkMkLst>
        </pc:inkChg>
        <pc:inkChg chg="del">
          <ac:chgData name="Kim Dohun" userId="3aaf6adcfb543798" providerId="LiveId" clId="{4CE5A4A4-F8F6-F94E-9890-70105D64C192}" dt="2020-01-30T13:24:57.629" v="501"/>
          <ac:inkMkLst>
            <pc:docMk/>
            <pc:sldMk cId="1397753189" sldId="265"/>
            <ac:inkMk id="14" creationId="{22F3F92E-09DC-48AD-9ADB-D74AB48C6C3B}"/>
          </ac:inkMkLst>
        </pc:inkChg>
        <pc:inkChg chg="add del">
          <ac:chgData name="Kim Dohun" userId="3aaf6adcfb543798" providerId="LiveId" clId="{4CE5A4A4-F8F6-F94E-9890-70105D64C192}" dt="2020-01-30T13:32:51.101" v="561"/>
          <ac:inkMkLst>
            <pc:docMk/>
            <pc:sldMk cId="1397753189" sldId="265"/>
            <ac:inkMk id="15" creationId="{44560DDC-50D6-174E-BA60-24184685D166}"/>
          </ac:inkMkLst>
        </pc:inkChg>
        <pc:inkChg chg="del">
          <ac:chgData name="Kim Dohun" userId="3aaf6adcfb543798" providerId="LiveId" clId="{4CE5A4A4-F8F6-F94E-9890-70105D64C192}" dt="2020-01-30T13:24:56.196" v="499"/>
          <ac:inkMkLst>
            <pc:docMk/>
            <pc:sldMk cId="1397753189" sldId="265"/>
            <ac:inkMk id="15" creationId="{69323569-E068-4087-92C0-7ACB3D54F580}"/>
          </ac:inkMkLst>
        </pc:inkChg>
        <pc:inkChg chg="add del">
          <ac:chgData name="Kim Dohun" userId="3aaf6adcfb543798" providerId="LiveId" clId="{4CE5A4A4-F8F6-F94E-9890-70105D64C192}" dt="2020-01-30T13:34:52.947" v="564"/>
          <ac:inkMkLst>
            <pc:docMk/>
            <pc:sldMk cId="1397753189" sldId="265"/>
            <ac:inkMk id="16" creationId="{76554A13-3C74-F04C-8927-A6E11B26763E}"/>
          </ac:inkMkLst>
        </pc:inkChg>
        <pc:inkChg chg="del">
          <ac:chgData name="Kim Dohun" userId="3aaf6adcfb543798" providerId="LiveId" clId="{4CE5A4A4-F8F6-F94E-9890-70105D64C192}" dt="2020-01-30T13:24:56.775" v="500"/>
          <ac:inkMkLst>
            <pc:docMk/>
            <pc:sldMk cId="1397753189" sldId="265"/>
            <ac:inkMk id="16" creationId="{924B1C9A-8B5D-4EE7-82EE-7279F3443D94}"/>
          </ac:inkMkLst>
        </pc:inkChg>
        <pc:inkChg chg="add del">
          <ac:chgData name="Kim Dohun" userId="3aaf6adcfb543798" providerId="LiveId" clId="{4CE5A4A4-F8F6-F94E-9890-70105D64C192}" dt="2020-01-30T13:34:57.293" v="568"/>
          <ac:inkMkLst>
            <pc:docMk/>
            <pc:sldMk cId="1397753189" sldId="265"/>
            <ac:inkMk id="17" creationId="{C764C4C7-DF30-0C4C-BDBB-CF664DF22591}"/>
          </ac:inkMkLst>
        </pc:inkChg>
        <pc:inkChg chg="add del">
          <ac:chgData name="Kim Dohun" userId="3aaf6adcfb543798" providerId="LiveId" clId="{4CE5A4A4-F8F6-F94E-9890-70105D64C192}" dt="2020-01-30T13:34:57.293" v="568"/>
          <ac:inkMkLst>
            <pc:docMk/>
            <pc:sldMk cId="1397753189" sldId="265"/>
            <ac:inkMk id="18" creationId="{D88AB32B-373F-E945-BA4D-ADE49CCFA3A9}"/>
          </ac:inkMkLst>
        </pc:inkChg>
        <pc:inkChg chg="add del reco">
          <ac:chgData name="Kim Dohun" userId="3aaf6adcfb543798" providerId="LiveId" clId="{4CE5A4A4-F8F6-F94E-9890-70105D64C192}" dt="2020-01-30T13:34:58.951" v="572"/>
          <ac:inkMkLst>
            <pc:docMk/>
            <pc:sldMk cId="1397753189" sldId="265"/>
            <ac:inkMk id="19" creationId="{5EB740A9-4B2F-4E4C-B075-CCA77A03DE3A}"/>
          </ac:inkMkLst>
        </pc:inkChg>
        <pc:inkChg chg="add del">
          <ac:chgData name="Kim Dohun" userId="3aaf6adcfb543798" providerId="LiveId" clId="{4CE5A4A4-F8F6-F94E-9890-70105D64C192}" dt="2020-01-30T13:34:58.949" v="571"/>
          <ac:inkMkLst>
            <pc:docMk/>
            <pc:sldMk cId="1397753189" sldId="265"/>
            <ac:inkMk id="25" creationId="{CD447B42-C613-4E4B-B3BC-3C7DCF706813}"/>
          </ac:inkMkLst>
        </pc:inkChg>
        <pc:inkChg chg="add del">
          <ac:chgData name="Kim Dohun" userId="3aaf6adcfb543798" providerId="LiveId" clId="{4CE5A4A4-F8F6-F94E-9890-70105D64C192}" dt="2020-01-30T13:35:03.266" v="576"/>
          <ac:inkMkLst>
            <pc:docMk/>
            <pc:sldMk cId="1397753189" sldId="265"/>
            <ac:inkMk id="28" creationId="{71AA2AAD-ADF1-BB46-A107-5F0789C1715E}"/>
          </ac:inkMkLst>
        </pc:inkChg>
        <pc:inkChg chg="add del">
          <ac:chgData name="Kim Dohun" userId="3aaf6adcfb543798" providerId="LiveId" clId="{4CE5A4A4-F8F6-F94E-9890-70105D64C192}" dt="2020-01-30T13:35:03.266" v="576"/>
          <ac:inkMkLst>
            <pc:docMk/>
            <pc:sldMk cId="1397753189" sldId="265"/>
            <ac:inkMk id="30" creationId="{7D510958-787F-0245-AEA6-FEF69A96619B}"/>
          </ac:inkMkLst>
        </pc:inkChg>
        <pc:inkChg chg="add del reco">
          <ac:chgData name="Kim Dohun" userId="3aaf6adcfb543798" providerId="LiveId" clId="{4CE5A4A4-F8F6-F94E-9890-70105D64C192}" dt="2020-01-30T13:35:04.192" v="577"/>
          <ac:inkMkLst>
            <pc:docMk/>
            <pc:sldMk cId="1397753189" sldId="265"/>
            <ac:inkMk id="36" creationId="{3B9E8960-90E7-744F-906A-150FA554E599}"/>
          </ac:inkMkLst>
        </pc:inkChg>
        <pc:inkChg chg="add del">
          <ac:chgData name="Kim Dohun" userId="3aaf6adcfb543798" providerId="LiveId" clId="{4CE5A4A4-F8F6-F94E-9890-70105D64C192}" dt="2020-01-30T13:35:06.978" v="580"/>
          <ac:inkMkLst>
            <pc:docMk/>
            <pc:sldMk cId="1397753189" sldId="265"/>
            <ac:inkMk id="43" creationId="{079459ED-17F3-9D4E-A15F-9DE9C77BF096}"/>
          </ac:inkMkLst>
        </pc:inkChg>
        <pc:inkChg chg="add del">
          <ac:chgData name="Kim Dohun" userId="3aaf6adcfb543798" providerId="LiveId" clId="{4CE5A4A4-F8F6-F94E-9890-70105D64C192}" dt="2020-01-30T13:35:06.978" v="580"/>
          <ac:inkMkLst>
            <pc:docMk/>
            <pc:sldMk cId="1397753189" sldId="265"/>
            <ac:inkMk id="48" creationId="{BCBA851D-A41A-5E4D-8C76-7B7ED1F22516}"/>
          </ac:inkMkLst>
        </pc:inkChg>
        <pc:inkChg chg="add reco">
          <ac:chgData name="Kim Dohun" userId="3aaf6adcfb543798" providerId="LiveId" clId="{4CE5A4A4-F8F6-F94E-9890-70105D64C192}" dt="2020-01-30T13:35:06.978" v="580"/>
          <ac:inkMkLst>
            <pc:docMk/>
            <pc:sldMk cId="1397753189" sldId="265"/>
            <ac:inkMk id="49" creationId="{64D63CF0-FC7A-E74C-B107-111B7ADDF043}"/>
          </ac:inkMkLst>
        </pc:inkChg>
        <pc:inkChg chg="add del">
          <ac:chgData name="Kim Dohun" userId="3aaf6adcfb543798" providerId="LiveId" clId="{4CE5A4A4-F8F6-F94E-9890-70105D64C192}" dt="2020-01-30T13:35:22.449" v="586"/>
          <ac:inkMkLst>
            <pc:docMk/>
            <pc:sldMk cId="1397753189" sldId="265"/>
            <ac:inkMk id="51" creationId="{36BF9DD6-E3C1-EA43-9D80-F30AEAFFE6F9}"/>
          </ac:inkMkLst>
        </pc:inkChg>
        <pc:inkChg chg="add del">
          <ac:chgData name="Kim Dohun" userId="3aaf6adcfb543798" providerId="LiveId" clId="{4CE5A4A4-F8F6-F94E-9890-70105D64C192}" dt="2020-01-30T13:35:22.449" v="586"/>
          <ac:inkMkLst>
            <pc:docMk/>
            <pc:sldMk cId="1397753189" sldId="265"/>
            <ac:inkMk id="52" creationId="{1AE68E53-118E-F54C-A986-33CD14653AF0}"/>
          </ac:inkMkLst>
        </pc:inkChg>
        <pc:inkChg chg="add del reco">
          <ac:chgData name="Kim Dohun" userId="3aaf6adcfb543798" providerId="LiveId" clId="{4CE5A4A4-F8F6-F94E-9890-70105D64C192}" dt="2020-01-30T13:35:22.635" v="587"/>
          <ac:inkMkLst>
            <pc:docMk/>
            <pc:sldMk cId="1397753189" sldId="265"/>
            <ac:inkMk id="53" creationId="{8BB4D940-7417-B944-AB02-8958D5A47CE8}"/>
          </ac:inkMkLst>
        </pc:inkChg>
        <pc:inkChg chg="add del">
          <ac:chgData name="Kim Dohun" userId="3aaf6adcfb543798" providerId="LiveId" clId="{4CE5A4A4-F8F6-F94E-9890-70105D64C192}" dt="2020-01-30T13:35:24.480" v="590"/>
          <ac:inkMkLst>
            <pc:docMk/>
            <pc:sldMk cId="1397753189" sldId="265"/>
            <ac:inkMk id="55" creationId="{1D3D2076-4F31-0F45-8DB7-B333212E92AB}"/>
          </ac:inkMkLst>
        </pc:inkChg>
        <pc:inkChg chg="add del">
          <ac:chgData name="Kim Dohun" userId="3aaf6adcfb543798" providerId="LiveId" clId="{4CE5A4A4-F8F6-F94E-9890-70105D64C192}" dt="2020-01-30T13:35:27.186" v="594"/>
          <ac:inkMkLst>
            <pc:docMk/>
            <pc:sldMk cId="1397753189" sldId="265"/>
            <ac:inkMk id="56" creationId="{8CB779EC-C4D4-CB4C-A9CA-19C990FD6CAD}"/>
          </ac:inkMkLst>
        </pc:inkChg>
        <pc:inkChg chg="add del">
          <ac:chgData name="Kim Dohun" userId="3aaf6adcfb543798" providerId="LiveId" clId="{4CE5A4A4-F8F6-F94E-9890-70105D64C192}" dt="2020-01-30T13:35:27.185" v="593"/>
          <ac:inkMkLst>
            <pc:docMk/>
            <pc:sldMk cId="1397753189" sldId="265"/>
            <ac:inkMk id="57" creationId="{714B5F18-BDAF-444B-9F7E-E41E7AE1F9D3}"/>
          </ac:inkMkLst>
        </pc:inkChg>
        <pc:inkChg chg="add del">
          <ac:chgData name="Kim Dohun" userId="3aaf6adcfb543798" providerId="LiveId" clId="{4CE5A4A4-F8F6-F94E-9890-70105D64C192}" dt="2020-01-30T13:35:29.850" v="597"/>
          <ac:inkMkLst>
            <pc:docMk/>
            <pc:sldMk cId="1397753189" sldId="265"/>
            <ac:inkMk id="60" creationId="{C3D62A06-577D-6F44-84C9-FF3E4DC9900B}"/>
          </ac:inkMkLst>
        </pc:inkChg>
        <pc:inkChg chg="del topLvl">
          <ac:chgData name="Kim Dohun" userId="3aaf6adcfb543798" providerId="LiveId" clId="{4CE5A4A4-F8F6-F94E-9890-70105D64C192}" dt="2020-01-30T13:38:55.866" v="619"/>
          <ac:inkMkLst>
            <pc:docMk/>
            <pc:sldMk cId="1397753189" sldId="265"/>
            <ac:inkMk id="75" creationId="{62E7DAEB-669D-4D84-9662-403D4FBBD234}"/>
          </ac:inkMkLst>
        </pc:inkChg>
        <pc:inkChg chg="del">
          <ac:chgData name="Kim Dohun" userId="3aaf6adcfb543798" providerId="LiveId" clId="{4CE5A4A4-F8F6-F94E-9890-70105D64C192}" dt="2020-01-30T13:38:55.861" v="615"/>
          <ac:inkMkLst>
            <pc:docMk/>
            <pc:sldMk cId="1397753189" sldId="265"/>
            <ac:inkMk id="76" creationId="{66340398-51B0-49F4-ADCD-B5FC7336D882}"/>
          </ac:inkMkLst>
        </pc:inkChg>
        <pc:inkChg chg="del">
          <ac:chgData name="Kim Dohun" userId="3aaf6adcfb543798" providerId="LiveId" clId="{4CE5A4A4-F8F6-F94E-9890-70105D64C192}" dt="2020-01-30T13:38:55.864" v="617"/>
          <ac:inkMkLst>
            <pc:docMk/>
            <pc:sldMk cId="1397753189" sldId="265"/>
            <ac:inkMk id="78" creationId="{14D60181-F115-4F27-A76F-973D9F49518B}"/>
          </ac:inkMkLst>
        </pc:inkChg>
        <pc:inkChg chg="del">
          <ac:chgData name="Kim Dohun" userId="3aaf6adcfb543798" providerId="LiveId" clId="{4CE5A4A4-F8F6-F94E-9890-70105D64C192}" dt="2020-01-30T13:38:55.860" v="614"/>
          <ac:inkMkLst>
            <pc:docMk/>
            <pc:sldMk cId="1397753189" sldId="265"/>
            <ac:inkMk id="79" creationId="{356439FE-663E-49AE-904B-D957FEACE73C}"/>
          </ac:inkMkLst>
        </pc:inkChg>
        <pc:inkChg chg="del">
          <ac:chgData name="Kim Dohun" userId="3aaf6adcfb543798" providerId="LiveId" clId="{4CE5A4A4-F8F6-F94E-9890-70105D64C192}" dt="2020-01-30T13:38:55.863" v="616"/>
          <ac:inkMkLst>
            <pc:docMk/>
            <pc:sldMk cId="1397753189" sldId="265"/>
            <ac:inkMk id="80" creationId="{EDF85F07-755E-441F-AB20-786CFA34B88E}"/>
          </ac:inkMkLst>
        </pc:inkChg>
        <pc:inkChg chg="del topLvl">
          <ac:chgData name="Kim Dohun" userId="3aaf6adcfb543798" providerId="LiveId" clId="{4CE5A4A4-F8F6-F94E-9890-70105D64C192}" dt="2020-01-30T13:38:55.865" v="618"/>
          <ac:inkMkLst>
            <pc:docMk/>
            <pc:sldMk cId="1397753189" sldId="265"/>
            <ac:inkMk id="81" creationId="{5B2B6C68-B4C1-4CBB-AEC7-113F5DC2CF54}"/>
          </ac:inkMkLst>
        </pc:inkChg>
        <pc:inkChg chg="add del">
          <ac:chgData name="Kim Dohun" userId="3aaf6adcfb543798" providerId="LiveId" clId="{4CE5A4A4-F8F6-F94E-9890-70105D64C192}" dt="2020-01-30T13:39:02.289" v="627"/>
          <ac:inkMkLst>
            <pc:docMk/>
            <pc:sldMk cId="1397753189" sldId="265"/>
            <ac:inkMk id="168" creationId="{7808D55B-A228-6C40-A0DC-0FBB4428E75D}"/>
          </ac:inkMkLst>
        </pc:inkChg>
        <pc:inkChg chg="add del">
          <ac:chgData name="Kim Dohun" userId="3aaf6adcfb543798" providerId="LiveId" clId="{4CE5A4A4-F8F6-F94E-9890-70105D64C192}" dt="2020-01-30T13:39:06.555" v="630"/>
          <ac:inkMkLst>
            <pc:docMk/>
            <pc:sldMk cId="1397753189" sldId="265"/>
            <ac:inkMk id="169" creationId="{272EFD64-8A89-6641-BFAA-AA3E793EC6B7}"/>
          </ac:inkMkLst>
        </pc:inkChg>
        <pc:inkChg chg="add del">
          <ac:chgData name="Kim Dohun" userId="3aaf6adcfb543798" providerId="LiveId" clId="{4CE5A4A4-F8F6-F94E-9890-70105D64C192}" dt="2020-01-30T13:39:12.166" v="635"/>
          <ac:inkMkLst>
            <pc:docMk/>
            <pc:sldMk cId="1397753189" sldId="265"/>
            <ac:inkMk id="172" creationId="{20E935BA-35DE-374C-B8DC-C03F0C86EBEA}"/>
          </ac:inkMkLst>
        </pc:inkChg>
        <pc:inkChg chg="add del">
          <ac:chgData name="Kim Dohun" userId="3aaf6adcfb543798" providerId="LiveId" clId="{4CE5A4A4-F8F6-F94E-9890-70105D64C192}" dt="2020-01-30T13:39:12.170" v="638"/>
          <ac:inkMkLst>
            <pc:docMk/>
            <pc:sldMk cId="1397753189" sldId="265"/>
            <ac:inkMk id="175" creationId="{7D4EE330-E171-A149-826F-C1F9DA2BB6E5}"/>
          </ac:inkMkLst>
        </pc:inkChg>
        <pc:inkChg chg="add del">
          <ac:chgData name="Kim Dohun" userId="3aaf6adcfb543798" providerId="LiveId" clId="{4CE5A4A4-F8F6-F94E-9890-70105D64C192}" dt="2020-01-30T13:39:12.167" v="636"/>
          <ac:inkMkLst>
            <pc:docMk/>
            <pc:sldMk cId="1397753189" sldId="265"/>
            <ac:inkMk id="176" creationId="{6761D0DD-2534-8041-B9C7-2383821E6A91}"/>
          </ac:inkMkLst>
        </pc:inkChg>
        <pc:inkChg chg="del">
          <ac:chgData name="Kim Dohun" userId="3aaf6adcfb543798" providerId="LiveId" clId="{4CE5A4A4-F8F6-F94E-9890-70105D64C192}" dt="2020-01-30T13:25:04.395" v="510"/>
          <ac:inkMkLst>
            <pc:docMk/>
            <pc:sldMk cId="1397753189" sldId="265"/>
            <ac:inkMk id="176" creationId="{CCC43B8C-C839-452E-8035-A3F353419334}"/>
          </ac:inkMkLst>
        </pc:inkChg>
        <pc:inkChg chg="del">
          <ac:chgData name="Kim Dohun" userId="3aaf6adcfb543798" providerId="LiveId" clId="{4CE5A4A4-F8F6-F94E-9890-70105D64C192}" dt="2020-01-30T13:25:04.937" v="511"/>
          <ac:inkMkLst>
            <pc:docMk/>
            <pc:sldMk cId="1397753189" sldId="265"/>
            <ac:inkMk id="177" creationId="{144BEC3B-4A18-4237-A07F-ECF44F049BFE}"/>
          </ac:inkMkLst>
        </pc:inkChg>
        <pc:inkChg chg="add del">
          <ac:chgData name="Kim Dohun" userId="3aaf6adcfb543798" providerId="LiveId" clId="{4CE5A4A4-F8F6-F94E-9890-70105D64C192}" dt="2020-01-30T13:39:12.169" v="637"/>
          <ac:inkMkLst>
            <pc:docMk/>
            <pc:sldMk cId="1397753189" sldId="265"/>
            <ac:inkMk id="177" creationId="{8405B664-4160-B743-9C56-5691C3CA97D4}"/>
          </ac:inkMkLst>
        </pc:inkChg>
        <pc:inkChg chg="add del">
          <ac:chgData name="Kim Dohun" userId="3aaf6adcfb543798" providerId="LiveId" clId="{4CE5A4A4-F8F6-F94E-9890-70105D64C192}" dt="2020-01-30T13:39:17.477" v="641"/>
          <ac:inkMkLst>
            <pc:docMk/>
            <pc:sldMk cId="1397753189" sldId="265"/>
            <ac:inkMk id="178" creationId="{8E7DB19E-E041-714D-B4F3-F219D99B4F3D}"/>
          </ac:inkMkLst>
        </pc:inkChg>
        <pc:inkChg chg="add del">
          <ac:chgData name="Kim Dohun" userId="3aaf6adcfb543798" providerId="LiveId" clId="{4CE5A4A4-F8F6-F94E-9890-70105D64C192}" dt="2020-01-30T13:39:19.678" v="644"/>
          <ac:inkMkLst>
            <pc:docMk/>
            <pc:sldMk cId="1397753189" sldId="265"/>
            <ac:inkMk id="179" creationId="{030421C8-F654-7941-94AF-E77A6EDB970F}"/>
          </ac:inkMkLst>
        </pc:inkChg>
        <pc:inkChg chg="del">
          <ac:chgData name="Kim Dohun" userId="3aaf6adcfb543798" providerId="LiveId" clId="{4CE5A4A4-F8F6-F94E-9890-70105D64C192}" dt="2020-01-30T13:25:03.577" v="509"/>
          <ac:inkMkLst>
            <pc:docMk/>
            <pc:sldMk cId="1397753189" sldId="265"/>
            <ac:inkMk id="179" creationId="{5636B56E-78F3-4E05-93D3-6CB0EB9C61E4}"/>
          </ac:inkMkLst>
        </pc:inkChg>
        <pc:inkChg chg="add del">
          <ac:chgData name="Kim Dohun" userId="3aaf6adcfb543798" providerId="LiveId" clId="{4CE5A4A4-F8F6-F94E-9890-70105D64C192}" dt="2020-01-30T13:39:25.712" v="647"/>
          <ac:inkMkLst>
            <pc:docMk/>
            <pc:sldMk cId="1397753189" sldId="265"/>
            <ac:inkMk id="180" creationId="{D0C86B4A-20BA-414F-8219-05858B8684B0}"/>
          </ac:inkMkLst>
        </pc:inkChg>
        <pc:inkChg chg="add del">
          <ac:chgData name="Kim Dohun" userId="3aaf6adcfb543798" providerId="LiveId" clId="{4CE5A4A4-F8F6-F94E-9890-70105D64C192}" dt="2020-01-30T13:39:25.712" v="647"/>
          <ac:inkMkLst>
            <pc:docMk/>
            <pc:sldMk cId="1397753189" sldId="265"/>
            <ac:inkMk id="181" creationId="{9650E4B4-A018-1348-B4CC-11CB21747C0D}"/>
          </ac:inkMkLst>
        </pc:inkChg>
        <pc:inkChg chg="add del reco">
          <ac:chgData name="Kim Dohun" userId="3aaf6adcfb543798" providerId="LiveId" clId="{4CE5A4A4-F8F6-F94E-9890-70105D64C192}" dt="2020-01-30T13:39:29.481" v="653"/>
          <ac:inkMkLst>
            <pc:docMk/>
            <pc:sldMk cId="1397753189" sldId="265"/>
            <ac:inkMk id="182" creationId="{678C491A-31DB-4349-97D6-D3AA20BFC95B}"/>
          </ac:inkMkLst>
        </pc:inkChg>
        <pc:inkChg chg="add del">
          <ac:chgData name="Kim Dohun" userId="3aaf6adcfb543798" providerId="LiveId" clId="{4CE5A4A4-F8F6-F94E-9890-70105D64C192}" dt="2020-01-30T13:39:27.066" v="651"/>
          <ac:inkMkLst>
            <pc:docMk/>
            <pc:sldMk cId="1397753189" sldId="265"/>
            <ac:inkMk id="184" creationId="{CE858731-1816-4845-A71E-3113E4FCA392}"/>
          </ac:inkMkLst>
        </pc:inkChg>
        <pc:inkChg chg="add del">
          <ac:chgData name="Kim Dohun" userId="3aaf6adcfb543798" providerId="LiveId" clId="{4CE5A4A4-F8F6-F94E-9890-70105D64C192}" dt="2020-01-30T13:39:27.066" v="651"/>
          <ac:inkMkLst>
            <pc:docMk/>
            <pc:sldMk cId="1397753189" sldId="265"/>
            <ac:inkMk id="185" creationId="{D5778CBB-64CD-AE4C-B7AC-3B84DF272380}"/>
          </ac:inkMkLst>
        </pc:inkChg>
        <pc:inkChg chg="add del reco">
          <ac:chgData name="Kim Dohun" userId="3aaf6adcfb543798" providerId="LiveId" clId="{4CE5A4A4-F8F6-F94E-9890-70105D64C192}" dt="2020-01-30T13:39:29.479" v="652"/>
          <ac:inkMkLst>
            <pc:docMk/>
            <pc:sldMk cId="1397753189" sldId="265"/>
            <ac:inkMk id="186" creationId="{AECC604B-FCED-B845-97F0-BA6472C6291F}"/>
          </ac:inkMkLst>
        </pc:inkChg>
        <pc:inkChg chg="del">
          <ac:chgData name="Kim Dohun" userId="3aaf6adcfb543798" providerId="LiveId" clId="{4CE5A4A4-F8F6-F94E-9890-70105D64C192}" dt="2020-01-30T13:24:59.591" v="503"/>
          <ac:inkMkLst>
            <pc:docMk/>
            <pc:sldMk cId="1397753189" sldId="265"/>
            <ac:inkMk id="219" creationId="{5326FB8B-2C41-404A-BA03-CBCF862FE539}"/>
          </ac:inkMkLst>
        </pc:inkChg>
        <pc:inkChg chg="del">
          <ac:chgData name="Kim Dohun" userId="3aaf6adcfb543798" providerId="LiveId" clId="{4CE5A4A4-F8F6-F94E-9890-70105D64C192}" dt="2020-01-30T13:25:01.104" v="506"/>
          <ac:inkMkLst>
            <pc:docMk/>
            <pc:sldMk cId="1397753189" sldId="265"/>
            <ac:inkMk id="220" creationId="{C32CC5B2-F05A-4A10-BBBC-AC790C56EBD0}"/>
          </ac:inkMkLst>
        </pc:inkChg>
        <pc:inkChg chg="del">
          <ac:chgData name="Kim Dohun" userId="3aaf6adcfb543798" providerId="LiveId" clId="{4CE5A4A4-F8F6-F94E-9890-70105D64C192}" dt="2020-01-30T13:25:02.359" v="508"/>
          <ac:inkMkLst>
            <pc:docMk/>
            <pc:sldMk cId="1397753189" sldId="265"/>
            <ac:inkMk id="222" creationId="{310990E2-8431-46CA-9D5C-0D1CF9FB5671}"/>
          </ac:inkMkLst>
        </pc:inkChg>
        <pc:inkChg chg="del">
          <ac:chgData name="Kim Dohun" userId="3aaf6adcfb543798" providerId="LiveId" clId="{4CE5A4A4-F8F6-F94E-9890-70105D64C192}" dt="2020-01-30T13:35:18.295" v="582"/>
          <ac:inkMkLst>
            <pc:docMk/>
            <pc:sldMk cId="1397753189" sldId="265"/>
            <ac:inkMk id="240" creationId="{674B8FDD-FC55-4A4D-B471-6475292A5736}"/>
          </ac:inkMkLst>
        </pc:inkChg>
        <pc:inkChg chg="del">
          <ac:chgData name="Kim Dohun" userId="3aaf6adcfb543798" providerId="LiveId" clId="{4CE5A4A4-F8F6-F94E-9890-70105D64C192}" dt="2020-01-30T13:35:17.827" v="581"/>
          <ac:inkMkLst>
            <pc:docMk/>
            <pc:sldMk cId="1397753189" sldId="265"/>
            <ac:inkMk id="241" creationId="{C169CF54-1000-4F64-8C41-DFF5187D7E62}"/>
          </ac:inkMkLst>
        </pc:inkChg>
        <pc:inkChg chg="del">
          <ac:chgData name="Kim Dohun" userId="3aaf6adcfb543798" providerId="LiveId" clId="{4CE5A4A4-F8F6-F94E-9890-70105D64C192}" dt="2020-01-30T13:25:12.333" v="518"/>
          <ac:inkMkLst>
            <pc:docMk/>
            <pc:sldMk cId="1397753189" sldId="265"/>
            <ac:inkMk id="271" creationId="{12BC93CB-D619-488D-B165-80B221D7149C}"/>
          </ac:inkMkLst>
        </pc:inkChg>
        <pc:inkChg chg="del">
          <ac:chgData name="Kim Dohun" userId="3aaf6adcfb543798" providerId="LiveId" clId="{4CE5A4A4-F8F6-F94E-9890-70105D64C192}" dt="2020-01-30T13:25:12.334" v="519"/>
          <ac:inkMkLst>
            <pc:docMk/>
            <pc:sldMk cId="1397753189" sldId="265"/>
            <ac:inkMk id="272" creationId="{002CDF60-543C-4C48-A5D0-B8EE3A0CC283}"/>
          </ac:inkMkLst>
        </pc:inkChg>
        <pc:inkChg chg="add del">
          <ac:chgData name="Kim Dohun" userId="3aaf6adcfb543798" providerId="LiveId" clId="{4CE5A4A4-F8F6-F94E-9890-70105D64C192}" dt="2020-01-30T13:40:57.867" v="681"/>
          <ac:inkMkLst>
            <pc:docMk/>
            <pc:sldMk cId="1397753189" sldId="265"/>
            <ac:inkMk id="272" creationId="{A1AD7B17-1CFC-0F4A-9BF0-6FBA81391FC0}"/>
          </ac:inkMkLst>
        </pc:inkChg>
        <pc:inkChg chg="del">
          <ac:chgData name="Kim Dohun" userId="3aaf6adcfb543798" providerId="LiveId" clId="{4CE5A4A4-F8F6-F94E-9890-70105D64C192}" dt="2020-01-30T13:24:59.135" v="502"/>
          <ac:inkMkLst>
            <pc:docMk/>
            <pc:sldMk cId="1397753189" sldId="265"/>
            <ac:inkMk id="286" creationId="{A9D3AF49-018E-4D56-BF04-8EC60FED29C8}"/>
          </ac:inkMkLst>
        </pc:inkChg>
        <pc:inkChg chg="add del">
          <ac:chgData name="Kim Dohun" userId="3aaf6adcfb543798" providerId="LiveId" clId="{4CE5A4A4-F8F6-F94E-9890-70105D64C192}" dt="2020-01-30T13:40:57.868" v="682"/>
          <ac:inkMkLst>
            <pc:docMk/>
            <pc:sldMk cId="1397753189" sldId="265"/>
            <ac:inkMk id="286" creationId="{BE69A2E7-6151-C64C-A983-CE98FEB434D4}"/>
          </ac:inkMkLst>
        </pc:inkChg>
        <pc:inkChg chg="add del">
          <ac:chgData name="Kim Dohun" userId="3aaf6adcfb543798" providerId="LiveId" clId="{4CE5A4A4-F8F6-F94E-9890-70105D64C192}" dt="2020-01-30T13:41:00.659" v="685"/>
          <ac:inkMkLst>
            <pc:docMk/>
            <pc:sldMk cId="1397753189" sldId="265"/>
            <ac:inkMk id="287" creationId="{D208CE90-870B-9B46-B3F4-2DDFFE98C0EE}"/>
          </ac:inkMkLst>
        </pc:inkChg>
        <pc:inkChg chg="add del">
          <ac:chgData name="Kim Dohun" userId="3aaf6adcfb543798" providerId="LiveId" clId="{4CE5A4A4-F8F6-F94E-9890-70105D64C192}" dt="2020-01-30T13:41:00.659" v="685"/>
          <ac:inkMkLst>
            <pc:docMk/>
            <pc:sldMk cId="1397753189" sldId="265"/>
            <ac:inkMk id="288" creationId="{800CC6F1-3D1A-B84C-B440-894BB208E169}"/>
          </ac:inkMkLst>
        </pc:inkChg>
        <pc:inkChg chg="del">
          <ac:chgData name="Kim Dohun" userId="3aaf6adcfb543798" providerId="LiveId" clId="{4CE5A4A4-F8F6-F94E-9890-70105D64C192}" dt="2020-01-30T13:25:00.711" v="505"/>
          <ac:inkMkLst>
            <pc:docMk/>
            <pc:sldMk cId="1397753189" sldId="265"/>
            <ac:inkMk id="288" creationId="{B54B5C03-71AD-4D04-BD2D-BBAE29F7EE11}"/>
          </ac:inkMkLst>
        </pc:inkChg>
        <pc:inkChg chg="add reco">
          <ac:chgData name="Kim Dohun" userId="3aaf6adcfb543798" providerId="LiveId" clId="{4CE5A4A4-F8F6-F94E-9890-70105D64C192}" dt="2020-01-30T13:41:00.659" v="685"/>
          <ac:inkMkLst>
            <pc:docMk/>
            <pc:sldMk cId="1397753189" sldId="265"/>
            <ac:inkMk id="289" creationId="{00C28662-3890-D64F-B262-08CD3FE9BB05}"/>
          </ac:inkMkLst>
        </pc:inkChg>
        <pc:inkChg chg="del">
          <ac:chgData name="Kim Dohun" userId="3aaf6adcfb543798" providerId="LiveId" clId="{4CE5A4A4-F8F6-F94E-9890-70105D64C192}" dt="2020-01-30T13:25:00.710" v="504"/>
          <ac:inkMkLst>
            <pc:docMk/>
            <pc:sldMk cId="1397753189" sldId="265"/>
            <ac:inkMk id="289" creationId="{231D8209-81BB-4AD2-B029-C82083CB7A1E}"/>
          </ac:inkMkLst>
        </pc:inkChg>
        <pc:inkChg chg="del">
          <ac:chgData name="Kim Dohun" userId="3aaf6adcfb543798" providerId="LiveId" clId="{4CE5A4A4-F8F6-F94E-9890-70105D64C192}" dt="2020-01-30T13:25:02.111" v="507"/>
          <ac:inkMkLst>
            <pc:docMk/>
            <pc:sldMk cId="1397753189" sldId="265"/>
            <ac:inkMk id="291" creationId="{A626FF8D-9BC3-4EC4-806B-6D9ECF66C783}"/>
          </ac:inkMkLst>
        </pc:inkChg>
        <pc:inkChg chg="add del">
          <ac:chgData name="Kim Dohun" userId="3aaf6adcfb543798" providerId="LiveId" clId="{4CE5A4A4-F8F6-F94E-9890-70105D64C192}" dt="2020-01-30T13:41:02.665" v="689"/>
          <ac:inkMkLst>
            <pc:docMk/>
            <pc:sldMk cId="1397753189" sldId="265"/>
            <ac:inkMk id="291" creationId="{BBAA5A6C-82CD-CD4D-BB59-9AFEE41CDDE7}"/>
          </ac:inkMkLst>
        </pc:inkChg>
        <pc:inkChg chg="add del">
          <ac:chgData name="Kim Dohun" userId="3aaf6adcfb543798" providerId="LiveId" clId="{4CE5A4A4-F8F6-F94E-9890-70105D64C192}" dt="2020-01-30T13:41:02.665" v="689"/>
          <ac:inkMkLst>
            <pc:docMk/>
            <pc:sldMk cId="1397753189" sldId="265"/>
            <ac:inkMk id="292" creationId="{35FCC410-2CD0-0645-A082-31A863202924}"/>
          </ac:inkMkLst>
        </pc:inkChg>
        <pc:inkChg chg="del topLvl">
          <ac:chgData name="Kim Dohun" userId="3aaf6adcfb543798" providerId="LiveId" clId="{4CE5A4A4-F8F6-F94E-9890-70105D64C192}" dt="2020-01-30T13:38:57.511" v="623"/>
          <ac:inkMkLst>
            <pc:docMk/>
            <pc:sldMk cId="1397753189" sldId="265"/>
            <ac:inkMk id="293" creationId="{F6E9E08C-1965-4AC9-8AD7-1AC21623CBBF}"/>
          </ac:inkMkLst>
        </pc:inkChg>
        <pc:inkChg chg="del">
          <ac:chgData name="Kim Dohun" userId="3aaf6adcfb543798" providerId="LiveId" clId="{4CE5A4A4-F8F6-F94E-9890-70105D64C192}" dt="2020-01-30T13:38:57.507" v="620"/>
          <ac:inkMkLst>
            <pc:docMk/>
            <pc:sldMk cId="1397753189" sldId="265"/>
            <ac:inkMk id="294" creationId="{C0DA9FD0-16C7-40B8-B28A-A7260F25CE09}"/>
          </ac:inkMkLst>
        </pc:inkChg>
        <pc:inkChg chg="add reco">
          <ac:chgData name="Kim Dohun" userId="3aaf6adcfb543798" providerId="LiveId" clId="{4CE5A4A4-F8F6-F94E-9890-70105D64C192}" dt="2020-01-30T13:41:02.665" v="689"/>
          <ac:inkMkLst>
            <pc:docMk/>
            <pc:sldMk cId="1397753189" sldId="265"/>
            <ac:inkMk id="295" creationId="{6AA03C09-AF7F-B94B-A42B-5B5AE90DD412}"/>
          </ac:inkMkLst>
        </pc:inkChg>
        <pc:inkChg chg="del">
          <ac:chgData name="Kim Dohun" userId="3aaf6adcfb543798" providerId="LiveId" clId="{4CE5A4A4-F8F6-F94E-9890-70105D64C192}" dt="2020-01-30T13:38:57.510" v="622"/>
          <ac:inkMkLst>
            <pc:docMk/>
            <pc:sldMk cId="1397753189" sldId="265"/>
            <ac:inkMk id="296" creationId="{F5CE3118-AFA1-4278-86ED-1D5302426495}"/>
          </ac:inkMkLst>
        </pc:inkChg>
        <pc:inkChg chg="del topLvl">
          <ac:chgData name="Kim Dohun" userId="3aaf6adcfb543798" providerId="LiveId" clId="{4CE5A4A4-F8F6-F94E-9890-70105D64C192}" dt="2020-01-30T13:38:57.512" v="624"/>
          <ac:inkMkLst>
            <pc:docMk/>
            <pc:sldMk cId="1397753189" sldId="265"/>
            <ac:inkMk id="297" creationId="{CDE4989F-C813-4951-8B4A-8EEBCBCF2B64}"/>
          </ac:inkMkLst>
        </pc:inkChg>
        <pc:inkChg chg="del">
          <ac:chgData name="Kim Dohun" userId="3aaf6adcfb543798" providerId="LiveId" clId="{4CE5A4A4-F8F6-F94E-9890-70105D64C192}" dt="2020-01-30T13:38:57.508" v="621"/>
          <ac:inkMkLst>
            <pc:docMk/>
            <pc:sldMk cId="1397753189" sldId="265"/>
            <ac:inkMk id="298" creationId="{F72133E5-9062-479D-BE46-AAA5B6335F50}"/>
          </ac:inkMkLst>
        </pc:inkChg>
        <pc:inkChg chg="add del">
          <ac:chgData name="Kim Dohun" userId="3aaf6adcfb543798" providerId="LiveId" clId="{4CE5A4A4-F8F6-F94E-9890-70105D64C192}" dt="2020-01-30T13:41:04.975" v="692"/>
          <ac:inkMkLst>
            <pc:docMk/>
            <pc:sldMk cId="1397753189" sldId="265"/>
            <ac:inkMk id="301" creationId="{6B538BC7-F09A-B443-91B8-D694608FF97F}"/>
          </ac:inkMkLst>
        </pc:inkChg>
        <pc:inkChg chg="add del">
          <ac:chgData name="Kim Dohun" userId="3aaf6adcfb543798" providerId="LiveId" clId="{4CE5A4A4-F8F6-F94E-9890-70105D64C192}" dt="2020-01-30T13:41:07.362" v="695"/>
          <ac:inkMkLst>
            <pc:docMk/>
            <pc:sldMk cId="1397753189" sldId="265"/>
            <ac:inkMk id="302" creationId="{564FDCFB-32E5-7D43-B2D2-4664B50C51F5}"/>
          </ac:inkMkLst>
        </pc:inkChg>
        <pc:inkChg chg="add">
          <ac:chgData name="Kim Dohun" userId="3aaf6adcfb543798" providerId="LiveId" clId="{4CE5A4A4-F8F6-F94E-9890-70105D64C192}" dt="2020-01-30T13:41:08.541" v="696"/>
          <ac:inkMkLst>
            <pc:docMk/>
            <pc:sldMk cId="1397753189" sldId="265"/>
            <ac:inkMk id="303" creationId="{8C1DC305-47F4-C243-BD4D-E90402F4C4E3}"/>
          </ac:inkMkLst>
        </pc:inkChg>
        <pc:inkChg chg="add del">
          <ac:chgData name="Kim Dohun" userId="3aaf6adcfb543798" providerId="LiveId" clId="{4CE5A4A4-F8F6-F94E-9890-70105D64C192}" dt="2020-01-30T13:42:14.631" v="700"/>
          <ac:inkMkLst>
            <pc:docMk/>
            <pc:sldMk cId="1397753189" sldId="265"/>
            <ac:inkMk id="304" creationId="{6B3B85F9-0A6D-F14D-8FE9-7C03341DE99C}"/>
          </ac:inkMkLst>
        </pc:inkChg>
        <pc:inkChg chg="add del">
          <ac:chgData name="Kim Dohun" userId="3aaf6adcfb543798" providerId="LiveId" clId="{4CE5A4A4-F8F6-F94E-9890-70105D64C192}" dt="2020-01-30T13:42:17.339" v="703"/>
          <ac:inkMkLst>
            <pc:docMk/>
            <pc:sldMk cId="1397753189" sldId="265"/>
            <ac:inkMk id="305" creationId="{3EB0A5A7-795E-7943-AC0E-85EDDD6EF3D8}"/>
          </ac:inkMkLst>
        </pc:inkChg>
        <pc:inkChg chg="add del">
          <ac:chgData name="Kim Dohun" userId="3aaf6adcfb543798" providerId="LiveId" clId="{4CE5A4A4-F8F6-F94E-9890-70105D64C192}" dt="2020-01-30T13:42:19.698" v="706"/>
          <ac:inkMkLst>
            <pc:docMk/>
            <pc:sldMk cId="1397753189" sldId="265"/>
            <ac:inkMk id="314" creationId="{CEEE0D59-638F-1945-9B00-3987E2D3F5E8}"/>
          </ac:inkMkLst>
        </pc:inkChg>
        <pc:inkChg chg="add del">
          <ac:chgData name="Kim Dohun" userId="3aaf6adcfb543798" providerId="LiveId" clId="{4CE5A4A4-F8F6-F94E-9890-70105D64C192}" dt="2020-01-30T13:42:23.203" v="710"/>
          <ac:inkMkLst>
            <pc:docMk/>
            <pc:sldMk cId="1397753189" sldId="265"/>
            <ac:inkMk id="315" creationId="{2283F940-1EB0-6D42-AB20-6F90FD720E8E}"/>
          </ac:inkMkLst>
        </pc:inkChg>
        <pc:inkChg chg="add del">
          <ac:chgData name="Kim Dohun" userId="3aaf6adcfb543798" providerId="LiveId" clId="{4CE5A4A4-F8F6-F94E-9890-70105D64C192}" dt="2020-01-30T13:42:23.203" v="710"/>
          <ac:inkMkLst>
            <pc:docMk/>
            <pc:sldMk cId="1397753189" sldId="265"/>
            <ac:inkMk id="317" creationId="{D9FDD9A8-DED0-1F43-B12C-5B2245EEEADC}"/>
          </ac:inkMkLst>
        </pc:inkChg>
        <pc:inkChg chg="add reco">
          <ac:chgData name="Kim Dohun" userId="3aaf6adcfb543798" providerId="LiveId" clId="{4CE5A4A4-F8F6-F94E-9890-70105D64C192}" dt="2020-01-30T13:42:23.203" v="710"/>
          <ac:inkMkLst>
            <pc:docMk/>
            <pc:sldMk cId="1397753189" sldId="265"/>
            <ac:inkMk id="318" creationId="{7E0713FF-314D-8F4F-8B13-843E32B99556}"/>
          </ac:inkMkLst>
        </pc:inkChg>
        <pc:inkChg chg="add del">
          <ac:chgData name="Kim Dohun" userId="3aaf6adcfb543798" providerId="LiveId" clId="{4CE5A4A4-F8F6-F94E-9890-70105D64C192}" dt="2020-01-30T13:22:00.576" v="444"/>
          <ac:inkMkLst>
            <pc:docMk/>
            <pc:sldMk cId="1397753189" sldId="265"/>
            <ac:inkMk id="329" creationId="{6BE2DDCD-938A-B546-A122-0072633CA1DE}"/>
          </ac:inkMkLst>
        </pc:inkChg>
        <pc:inkChg chg="add del">
          <ac:chgData name="Kim Dohun" userId="3aaf6adcfb543798" providerId="LiveId" clId="{4CE5A4A4-F8F6-F94E-9890-70105D64C192}" dt="2020-01-30T13:21:43.799" v="443"/>
          <ac:inkMkLst>
            <pc:docMk/>
            <pc:sldMk cId="1397753189" sldId="265"/>
            <ac:inkMk id="330" creationId="{3F243BFD-4045-5144-AFC9-41C050120F9F}"/>
          </ac:inkMkLst>
        </pc:inkChg>
        <pc:inkChg chg="add del">
          <ac:chgData name="Kim Dohun" userId="3aaf6adcfb543798" providerId="LiveId" clId="{4CE5A4A4-F8F6-F94E-9890-70105D64C192}" dt="2020-01-30T13:22:33.384" v="447"/>
          <ac:inkMkLst>
            <pc:docMk/>
            <pc:sldMk cId="1397753189" sldId="265"/>
            <ac:inkMk id="331" creationId="{DC3E115B-C2CA-7647-A54A-B19591E2ED52}"/>
          </ac:inkMkLst>
        </pc:inkChg>
        <pc:inkChg chg="add del">
          <ac:chgData name="Kim Dohun" userId="3aaf6adcfb543798" providerId="LiveId" clId="{4CE5A4A4-F8F6-F94E-9890-70105D64C192}" dt="2020-01-30T13:22:44.915" v="450"/>
          <ac:inkMkLst>
            <pc:docMk/>
            <pc:sldMk cId="1397753189" sldId="265"/>
            <ac:inkMk id="332" creationId="{37F875A7-10C9-DE47-9480-024C5C34AFC3}"/>
          </ac:inkMkLst>
        </pc:inkChg>
        <pc:inkChg chg="add del">
          <ac:chgData name="Kim Dohun" userId="3aaf6adcfb543798" providerId="LiveId" clId="{4CE5A4A4-F8F6-F94E-9890-70105D64C192}" dt="2020-01-30T13:22:51.829" v="453"/>
          <ac:inkMkLst>
            <pc:docMk/>
            <pc:sldMk cId="1397753189" sldId="265"/>
            <ac:inkMk id="333" creationId="{EF2BB8B6-6C93-154B-A5FA-84DBD7F1221F}"/>
          </ac:inkMkLst>
        </pc:inkChg>
        <pc:inkChg chg="add del">
          <ac:chgData name="Kim Dohun" userId="3aaf6adcfb543798" providerId="LiveId" clId="{4CE5A4A4-F8F6-F94E-9890-70105D64C192}" dt="2020-01-30T13:22:54.949" v="456"/>
          <ac:inkMkLst>
            <pc:docMk/>
            <pc:sldMk cId="1397753189" sldId="265"/>
            <ac:inkMk id="334" creationId="{07B0E030-761C-664C-9967-038BB4D9F1D0}"/>
          </ac:inkMkLst>
        </pc:inkChg>
        <pc:inkChg chg="add del">
          <ac:chgData name="Kim Dohun" userId="3aaf6adcfb543798" providerId="LiveId" clId="{4CE5A4A4-F8F6-F94E-9890-70105D64C192}" dt="2020-01-30T13:22:59.405" v="459"/>
          <ac:inkMkLst>
            <pc:docMk/>
            <pc:sldMk cId="1397753189" sldId="265"/>
            <ac:inkMk id="335" creationId="{E84600A6-1C11-D943-94BC-FEE20BE1F181}"/>
          </ac:inkMkLst>
        </pc:inkChg>
        <pc:inkChg chg="add del">
          <ac:chgData name="Kim Dohun" userId="3aaf6adcfb543798" providerId="LiveId" clId="{4CE5A4A4-F8F6-F94E-9890-70105D64C192}" dt="2020-01-30T13:22:59.405" v="459"/>
          <ac:inkMkLst>
            <pc:docMk/>
            <pc:sldMk cId="1397753189" sldId="265"/>
            <ac:inkMk id="336" creationId="{D612C909-DF97-E541-8B95-09A5010D568E}"/>
          </ac:inkMkLst>
        </pc:inkChg>
        <pc:inkChg chg="add reco">
          <ac:chgData name="Kim Dohun" userId="3aaf6adcfb543798" providerId="LiveId" clId="{4CE5A4A4-F8F6-F94E-9890-70105D64C192}" dt="2020-01-30T13:22:59.405" v="459"/>
          <ac:inkMkLst>
            <pc:docMk/>
            <pc:sldMk cId="1397753189" sldId="265"/>
            <ac:inkMk id="337" creationId="{D65C279D-74DB-AD4C-B25E-B077ED7AF6F0}"/>
          </ac:inkMkLst>
        </pc:inkChg>
        <pc:inkChg chg="add del">
          <ac:chgData name="Kim Dohun" userId="3aaf6adcfb543798" providerId="LiveId" clId="{4CE5A4A4-F8F6-F94E-9890-70105D64C192}" dt="2020-01-30T13:23:20.275" v="462"/>
          <ac:inkMkLst>
            <pc:docMk/>
            <pc:sldMk cId="1397753189" sldId="265"/>
            <ac:inkMk id="339" creationId="{44C399F0-E4F6-234F-8C84-7F6C6B981133}"/>
          </ac:inkMkLst>
        </pc:inkChg>
        <pc:inkChg chg="add">
          <ac:chgData name="Kim Dohun" userId="3aaf6adcfb543798" providerId="LiveId" clId="{4CE5A4A4-F8F6-F94E-9890-70105D64C192}" dt="2020-01-30T13:23:24.250" v="463"/>
          <ac:inkMkLst>
            <pc:docMk/>
            <pc:sldMk cId="1397753189" sldId="265"/>
            <ac:inkMk id="340" creationId="{B48B4AC3-C5F0-8649-B1C5-65223FE948E0}"/>
          </ac:inkMkLst>
        </pc:inkChg>
        <pc:inkChg chg="add">
          <ac:chgData name="Kim Dohun" userId="3aaf6adcfb543798" providerId="LiveId" clId="{4CE5A4A4-F8F6-F94E-9890-70105D64C192}" dt="2020-01-30T13:23:36.463" v="465"/>
          <ac:inkMkLst>
            <pc:docMk/>
            <pc:sldMk cId="1397753189" sldId="265"/>
            <ac:inkMk id="341" creationId="{833E325D-B359-C845-8B8E-141244888865}"/>
          </ac:inkMkLst>
        </pc:inkChg>
        <pc:inkChg chg="add del">
          <ac:chgData name="Kim Dohun" userId="3aaf6adcfb543798" providerId="LiveId" clId="{4CE5A4A4-F8F6-F94E-9890-70105D64C192}" dt="2020-01-30T13:24:09.453" v="469"/>
          <ac:inkMkLst>
            <pc:docMk/>
            <pc:sldMk cId="1397753189" sldId="265"/>
            <ac:inkMk id="342" creationId="{A8D97CB0-C8B7-1248-BF2A-7BA6C3C85764}"/>
          </ac:inkMkLst>
        </pc:inkChg>
        <pc:inkChg chg="add del">
          <ac:chgData name="Kim Dohun" userId="3aaf6adcfb543798" providerId="LiveId" clId="{4CE5A4A4-F8F6-F94E-9890-70105D64C192}" dt="2020-01-30T13:24:15.714" v="472"/>
          <ac:inkMkLst>
            <pc:docMk/>
            <pc:sldMk cId="1397753189" sldId="265"/>
            <ac:inkMk id="343" creationId="{D87F30C7-A383-4545-93D8-0462DAB1803D}"/>
          </ac:inkMkLst>
        </pc:inkChg>
        <pc:inkChg chg="add">
          <ac:chgData name="Kim Dohun" userId="3aaf6adcfb543798" providerId="LiveId" clId="{4CE5A4A4-F8F6-F94E-9890-70105D64C192}" dt="2020-01-30T13:24:20.377" v="473"/>
          <ac:inkMkLst>
            <pc:docMk/>
            <pc:sldMk cId="1397753189" sldId="265"/>
            <ac:inkMk id="344" creationId="{C30B0C56-1066-2A44-8DC4-7C14390882B8}"/>
          </ac:inkMkLst>
        </pc:inkChg>
        <pc:inkChg chg="add del">
          <ac:chgData name="Kim Dohun" userId="3aaf6adcfb543798" providerId="LiveId" clId="{4CE5A4A4-F8F6-F94E-9890-70105D64C192}" dt="2020-01-30T13:24:55.599" v="498"/>
          <ac:inkMkLst>
            <pc:docMk/>
            <pc:sldMk cId="1397753189" sldId="265"/>
            <ac:inkMk id="345" creationId="{54C1C491-19F8-D045-B264-0743CAABE2CB}"/>
          </ac:inkMkLst>
        </pc:inkChg>
        <pc:inkChg chg="add">
          <ac:chgData name="Kim Dohun" userId="3aaf6adcfb543798" providerId="LiveId" clId="{4CE5A4A4-F8F6-F94E-9890-70105D64C192}" dt="2020-01-30T13:25:23.103" v="520"/>
          <ac:inkMkLst>
            <pc:docMk/>
            <pc:sldMk cId="1397753189" sldId="265"/>
            <ac:inkMk id="346" creationId="{25CA5AAC-5AEF-3C4C-A5F3-E399B8A23D33}"/>
          </ac:inkMkLst>
        </pc:inkChg>
        <pc:inkChg chg="add del">
          <ac:chgData name="Kim Dohun" userId="3aaf6adcfb543798" providerId="LiveId" clId="{4CE5A4A4-F8F6-F94E-9890-70105D64C192}" dt="2020-01-30T13:26:07.149" v="529"/>
          <ac:inkMkLst>
            <pc:docMk/>
            <pc:sldMk cId="1397753189" sldId="265"/>
            <ac:inkMk id="347" creationId="{3BE9F15C-F3A3-D240-86C9-1CB255451C2B}"/>
          </ac:inkMkLst>
        </pc:inkChg>
        <pc:inkChg chg="add">
          <ac:chgData name="Kim Dohun" userId="3aaf6adcfb543798" providerId="LiveId" clId="{4CE5A4A4-F8F6-F94E-9890-70105D64C192}" dt="2020-01-30T13:25:46.150" v="524"/>
          <ac:inkMkLst>
            <pc:docMk/>
            <pc:sldMk cId="1397753189" sldId="265"/>
            <ac:inkMk id="354" creationId="{D78439DB-2379-9944-8F25-DA48BB616EF5}"/>
          </ac:inkMkLst>
        </pc:inkChg>
        <pc:inkChg chg="add del">
          <ac:chgData name="Kim Dohun" userId="3aaf6adcfb543798" providerId="LiveId" clId="{4CE5A4A4-F8F6-F94E-9890-70105D64C192}" dt="2020-01-30T13:26:01.554" v="528"/>
          <ac:inkMkLst>
            <pc:docMk/>
            <pc:sldMk cId="1397753189" sldId="265"/>
            <ac:inkMk id="355" creationId="{01F71B47-BA72-EE4D-B0A0-93D16C769666}"/>
          </ac:inkMkLst>
        </pc:inkChg>
        <pc:inkChg chg="add del">
          <ac:chgData name="Kim Dohun" userId="3aaf6adcfb543798" providerId="LiveId" clId="{4CE5A4A4-F8F6-F94E-9890-70105D64C192}" dt="2020-01-30T13:26:07.613" v="530"/>
          <ac:inkMkLst>
            <pc:docMk/>
            <pc:sldMk cId="1397753189" sldId="265"/>
            <ac:inkMk id="356" creationId="{412B6C48-D0E9-AE43-8608-AC3CBC90B324}"/>
          </ac:inkMkLst>
        </pc:inkChg>
        <pc:inkChg chg="add del">
          <ac:chgData name="Kim Dohun" userId="3aaf6adcfb543798" providerId="LiveId" clId="{4CE5A4A4-F8F6-F94E-9890-70105D64C192}" dt="2020-01-30T13:26:08.045" v="531"/>
          <ac:inkMkLst>
            <pc:docMk/>
            <pc:sldMk cId="1397753189" sldId="265"/>
            <ac:inkMk id="361" creationId="{CBD7D961-EA62-AF4C-BDC2-DD5479A0C203}"/>
          </ac:inkMkLst>
        </pc:inkChg>
        <pc:inkChg chg="add del">
          <ac:chgData name="Kim Dohun" userId="3aaf6adcfb543798" providerId="LiveId" clId="{4CE5A4A4-F8F6-F94E-9890-70105D64C192}" dt="2020-01-30T13:26:08.553" v="532"/>
          <ac:inkMkLst>
            <pc:docMk/>
            <pc:sldMk cId="1397753189" sldId="265"/>
            <ac:inkMk id="363" creationId="{1F3A42EF-5373-BA46-B086-DA0EDD329133}"/>
          </ac:inkMkLst>
        </pc:inkChg>
        <pc:inkChg chg="add">
          <ac:chgData name="Kim Dohun" userId="3aaf6adcfb543798" providerId="LiveId" clId="{4CE5A4A4-F8F6-F94E-9890-70105D64C192}" dt="2020-01-30T13:26:08.553" v="532"/>
          <ac:inkMkLst>
            <pc:docMk/>
            <pc:sldMk cId="1397753189" sldId="265"/>
            <ac:inkMk id="364" creationId="{415225F6-EF6A-E447-948E-0C137A557574}"/>
          </ac:inkMkLst>
        </pc:inkChg>
        <pc:inkChg chg="add del">
          <ac:chgData name="Kim Dohun" userId="3aaf6adcfb543798" providerId="LiveId" clId="{4CE5A4A4-F8F6-F94E-9890-70105D64C192}" dt="2020-01-30T13:26:18.068" v="536"/>
          <ac:inkMkLst>
            <pc:docMk/>
            <pc:sldMk cId="1397753189" sldId="265"/>
            <ac:inkMk id="365" creationId="{FD7F1D7E-CA09-474B-BC6A-004D9F0F34E8}"/>
          </ac:inkMkLst>
        </pc:inkChg>
        <pc:inkChg chg="add del">
          <ac:chgData name="Kim Dohun" userId="3aaf6adcfb543798" providerId="LiveId" clId="{4CE5A4A4-F8F6-F94E-9890-70105D64C192}" dt="2020-01-30T13:26:21.689" v="539"/>
          <ac:inkMkLst>
            <pc:docMk/>
            <pc:sldMk cId="1397753189" sldId="265"/>
            <ac:inkMk id="366" creationId="{9CBFFF19-A6AE-7B43-B36E-9B60C9CC8AA3}"/>
          </ac:inkMkLst>
        </pc:inkChg>
        <pc:inkChg chg="add">
          <ac:chgData name="Kim Dohun" userId="3aaf6adcfb543798" providerId="LiveId" clId="{4CE5A4A4-F8F6-F94E-9890-70105D64C192}" dt="2020-01-30T13:26:25.158" v="540"/>
          <ac:inkMkLst>
            <pc:docMk/>
            <pc:sldMk cId="1397753189" sldId="265"/>
            <ac:inkMk id="367" creationId="{8601190A-A566-8546-A580-28BE04D3B149}"/>
          </ac:inkMkLst>
        </pc:inkChg>
        <pc:inkChg chg="del">
          <ac:chgData name="Kim Dohun" userId="3aaf6adcfb543798" providerId="LiveId" clId="{4CE5A4A4-F8F6-F94E-9890-70105D64C192}" dt="2020-01-30T13:25:08.597" v="516"/>
          <ac:inkMkLst>
            <pc:docMk/>
            <pc:sldMk cId="1397753189" sldId="265"/>
            <ac:inkMk id="393" creationId="{C926B0EF-3544-4453-9DF2-19EB35DBF1B0}"/>
          </ac:inkMkLst>
        </pc:inkChg>
        <pc:inkChg chg="del">
          <ac:chgData name="Kim Dohun" userId="3aaf6adcfb543798" providerId="LiveId" clId="{4CE5A4A4-F8F6-F94E-9890-70105D64C192}" dt="2020-01-30T13:25:07.783" v="515"/>
          <ac:inkMkLst>
            <pc:docMk/>
            <pc:sldMk cId="1397753189" sldId="265"/>
            <ac:inkMk id="394" creationId="{C1E48846-107D-48C8-8412-A97E9C8BED38}"/>
          </ac:inkMkLst>
        </pc:inkChg>
        <pc:inkChg chg="del">
          <ac:chgData name="Kim Dohun" userId="3aaf6adcfb543798" providerId="LiveId" clId="{4CE5A4A4-F8F6-F94E-9890-70105D64C192}" dt="2020-01-30T13:25:06.472" v="513"/>
          <ac:inkMkLst>
            <pc:docMk/>
            <pc:sldMk cId="1397753189" sldId="265"/>
            <ac:inkMk id="399" creationId="{BC43E224-E064-49FF-89C5-518D1EE902B2}"/>
          </ac:inkMkLst>
        </pc:inkChg>
        <pc:inkChg chg="del">
          <ac:chgData name="Kim Dohun" userId="3aaf6adcfb543798" providerId="LiveId" clId="{4CE5A4A4-F8F6-F94E-9890-70105D64C192}" dt="2020-01-30T13:25:05.916" v="512"/>
          <ac:inkMkLst>
            <pc:docMk/>
            <pc:sldMk cId="1397753189" sldId="265"/>
            <ac:inkMk id="406" creationId="{E73A16B2-1DAC-4FA1-A6AE-DDE3D70F17D5}"/>
          </ac:inkMkLst>
        </pc:inkChg>
        <pc:inkChg chg="del">
          <ac:chgData name="Kim Dohun" userId="3aaf6adcfb543798" providerId="LiveId" clId="{4CE5A4A4-F8F6-F94E-9890-70105D64C192}" dt="2020-01-30T13:25:09.542" v="517"/>
          <ac:inkMkLst>
            <pc:docMk/>
            <pc:sldMk cId="1397753189" sldId="265"/>
            <ac:inkMk id="407" creationId="{2FA37B31-D0CA-4D2F-8557-2F6B7E261FCD}"/>
          </ac:inkMkLst>
        </pc:inkChg>
        <pc:inkChg chg="del">
          <ac:chgData name="Kim Dohun" userId="3aaf6adcfb543798" providerId="LiveId" clId="{4CE5A4A4-F8F6-F94E-9890-70105D64C192}" dt="2020-01-30T13:24:37.403" v="485"/>
          <ac:inkMkLst>
            <pc:docMk/>
            <pc:sldMk cId="1397753189" sldId="265"/>
            <ac:inkMk id="414" creationId="{88942025-826F-402E-A9C5-E1D74FC4A04A}"/>
          </ac:inkMkLst>
        </pc:inkChg>
        <pc:inkChg chg="del">
          <ac:chgData name="Kim Dohun" userId="3aaf6adcfb543798" providerId="LiveId" clId="{4CE5A4A4-F8F6-F94E-9890-70105D64C192}" dt="2020-01-30T13:24:37.398" v="479"/>
          <ac:inkMkLst>
            <pc:docMk/>
            <pc:sldMk cId="1397753189" sldId="265"/>
            <ac:inkMk id="415" creationId="{55ACB1CD-A5D7-4036-BEBA-5388D4CFD514}"/>
          </ac:inkMkLst>
        </pc:inkChg>
        <pc:inkChg chg="del">
          <ac:chgData name="Kim Dohun" userId="3aaf6adcfb543798" providerId="LiveId" clId="{4CE5A4A4-F8F6-F94E-9890-70105D64C192}" dt="2020-01-30T13:24:37.409" v="494"/>
          <ac:inkMkLst>
            <pc:docMk/>
            <pc:sldMk cId="1397753189" sldId="265"/>
            <ac:inkMk id="416" creationId="{D7BC0D0F-9A17-4AB6-B599-C38CA653C9B3}"/>
          </ac:inkMkLst>
        </pc:inkChg>
        <pc:inkChg chg="del">
          <ac:chgData name="Kim Dohun" userId="3aaf6adcfb543798" providerId="LiveId" clId="{4CE5A4A4-F8F6-F94E-9890-70105D64C192}" dt="2020-01-30T13:24:37.406" v="489"/>
          <ac:inkMkLst>
            <pc:docMk/>
            <pc:sldMk cId="1397753189" sldId="265"/>
            <ac:inkMk id="417" creationId="{A44762E8-5CF4-42A9-986D-B7F76C33113C}"/>
          </ac:inkMkLst>
        </pc:inkChg>
        <pc:inkChg chg="del">
          <ac:chgData name="Kim Dohun" userId="3aaf6adcfb543798" providerId="LiveId" clId="{4CE5A4A4-F8F6-F94E-9890-70105D64C192}" dt="2020-01-30T13:24:37.399" v="481"/>
          <ac:inkMkLst>
            <pc:docMk/>
            <pc:sldMk cId="1397753189" sldId="265"/>
            <ac:inkMk id="418" creationId="{0120FCE5-5C23-4219-9162-EAB3FFF2492E}"/>
          </ac:inkMkLst>
        </pc:inkChg>
        <pc:inkChg chg="del">
          <ac:chgData name="Kim Dohun" userId="3aaf6adcfb543798" providerId="LiveId" clId="{4CE5A4A4-F8F6-F94E-9890-70105D64C192}" dt="2020-01-30T13:24:37.396" v="477"/>
          <ac:inkMkLst>
            <pc:docMk/>
            <pc:sldMk cId="1397753189" sldId="265"/>
            <ac:inkMk id="419" creationId="{F00A6A52-25E5-4113-967B-6F53318F0160}"/>
          </ac:inkMkLst>
        </pc:inkChg>
        <pc:inkChg chg="del">
          <ac:chgData name="Kim Dohun" userId="3aaf6adcfb543798" providerId="LiveId" clId="{4CE5A4A4-F8F6-F94E-9890-70105D64C192}" dt="2020-01-30T13:24:37.407" v="491"/>
          <ac:inkMkLst>
            <pc:docMk/>
            <pc:sldMk cId="1397753189" sldId="265"/>
            <ac:inkMk id="420" creationId="{81C48570-E25F-433E-9689-D6C404DECA4C}"/>
          </ac:inkMkLst>
        </pc:inkChg>
        <pc:inkChg chg="del">
          <ac:chgData name="Kim Dohun" userId="3aaf6adcfb543798" providerId="LiveId" clId="{4CE5A4A4-F8F6-F94E-9890-70105D64C192}" dt="2020-01-30T13:24:37.401" v="483"/>
          <ac:inkMkLst>
            <pc:docMk/>
            <pc:sldMk cId="1397753189" sldId="265"/>
            <ac:inkMk id="421" creationId="{855F331A-8267-4A3F-BD44-AF6ABF9244A8}"/>
          </ac:inkMkLst>
        </pc:inkChg>
        <pc:inkChg chg="del">
          <ac:chgData name="Kim Dohun" userId="3aaf6adcfb543798" providerId="LiveId" clId="{4CE5A4A4-F8F6-F94E-9890-70105D64C192}" dt="2020-01-30T13:24:37.397" v="478"/>
          <ac:inkMkLst>
            <pc:docMk/>
            <pc:sldMk cId="1397753189" sldId="265"/>
            <ac:inkMk id="422" creationId="{CF308126-B0E1-47F5-9642-6890B7892077}"/>
          </ac:inkMkLst>
        </pc:inkChg>
        <pc:inkChg chg="del">
          <ac:chgData name="Kim Dohun" userId="3aaf6adcfb543798" providerId="LiveId" clId="{4CE5A4A4-F8F6-F94E-9890-70105D64C192}" dt="2020-01-30T13:24:37.408" v="492"/>
          <ac:inkMkLst>
            <pc:docMk/>
            <pc:sldMk cId="1397753189" sldId="265"/>
            <ac:inkMk id="423" creationId="{BC485F3A-33F5-4416-A7EF-E18113FFA2C9}"/>
          </ac:inkMkLst>
        </pc:inkChg>
        <pc:inkChg chg="del">
          <ac:chgData name="Kim Dohun" userId="3aaf6adcfb543798" providerId="LiveId" clId="{4CE5A4A4-F8F6-F94E-9890-70105D64C192}" dt="2020-01-30T13:24:37.403" v="486"/>
          <ac:inkMkLst>
            <pc:docMk/>
            <pc:sldMk cId="1397753189" sldId="265"/>
            <ac:inkMk id="424" creationId="{1A96FC93-1A44-4976-80A7-B875368AAA6F}"/>
          </ac:inkMkLst>
        </pc:inkChg>
        <pc:inkChg chg="del">
          <ac:chgData name="Kim Dohun" userId="3aaf6adcfb543798" providerId="LiveId" clId="{4CE5A4A4-F8F6-F94E-9890-70105D64C192}" dt="2020-01-30T13:25:06.898" v="514"/>
          <ac:inkMkLst>
            <pc:docMk/>
            <pc:sldMk cId="1397753189" sldId="265"/>
            <ac:inkMk id="432" creationId="{A562C90B-07A4-4C8F-9382-20CE63392A67}"/>
          </ac:inkMkLst>
        </pc:inkChg>
        <pc:inkChg chg="del">
          <ac:chgData name="Kim Dohun" userId="3aaf6adcfb543798" providerId="LiveId" clId="{4CE5A4A4-F8F6-F94E-9890-70105D64C192}" dt="2020-01-30T13:32:05.651" v="542"/>
          <ac:inkMkLst>
            <pc:docMk/>
            <pc:sldMk cId="1397753189" sldId="265"/>
            <ac:inkMk id="480" creationId="{F169C4B0-987C-4C46-A47D-5D2C4369E7BC}"/>
          </ac:inkMkLst>
        </pc:inkChg>
        <pc:inkChg chg="add del">
          <ac:chgData name="Kim Dohun" userId="3aaf6adcfb543798" providerId="LiveId" clId="{4CE5A4A4-F8F6-F94E-9890-70105D64C192}" dt="2020-01-30T13:35:29.850" v="597"/>
          <ac:inkMkLst>
            <pc:docMk/>
            <pc:sldMk cId="1397753189" sldId="265"/>
            <ac:inkMk id="491" creationId="{48E9BDCD-C9BB-5D4E-890F-6D7200C9639D}"/>
          </ac:inkMkLst>
        </pc:inkChg>
        <pc:inkChg chg="add reco">
          <ac:chgData name="Kim Dohun" userId="3aaf6adcfb543798" providerId="LiveId" clId="{4CE5A4A4-F8F6-F94E-9890-70105D64C192}" dt="2020-01-30T13:35:29.850" v="597"/>
          <ac:inkMkLst>
            <pc:docMk/>
            <pc:sldMk cId="1397753189" sldId="265"/>
            <ac:inkMk id="492" creationId="{DEBE3AF4-15A2-0C47-9F2C-58A60BE5E50D}"/>
          </ac:inkMkLst>
        </pc:inkChg>
        <pc:inkChg chg="del">
          <ac:chgData name="Kim Dohun" userId="3aaf6adcfb543798" providerId="LiveId" clId="{4CE5A4A4-F8F6-F94E-9890-70105D64C192}" dt="2020-01-30T13:24:37.406" v="490"/>
          <ac:inkMkLst>
            <pc:docMk/>
            <pc:sldMk cId="1397753189" sldId="265"/>
            <ac:inkMk id="493" creationId="{28BA1000-E2A6-41A9-A35F-9241F38B2003}"/>
          </ac:inkMkLst>
        </pc:inkChg>
        <pc:inkChg chg="add del">
          <ac:chgData name="Kim Dohun" userId="3aaf6adcfb543798" providerId="LiveId" clId="{4CE5A4A4-F8F6-F94E-9890-70105D64C192}" dt="2020-01-30T13:35:58.497" v="600"/>
          <ac:inkMkLst>
            <pc:docMk/>
            <pc:sldMk cId="1397753189" sldId="265"/>
            <ac:inkMk id="494" creationId="{5044D120-8318-284B-9793-BE1DFB3E54A3}"/>
          </ac:inkMkLst>
        </pc:inkChg>
        <pc:inkChg chg="add">
          <ac:chgData name="Kim Dohun" userId="3aaf6adcfb543798" providerId="LiveId" clId="{4CE5A4A4-F8F6-F94E-9890-70105D64C192}" dt="2020-01-30T13:36:02.613" v="601"/>
          <ac:inkMkLst>
            <pc:docMk/>
            <pc:sldMk cId="1397753189" sldId="265"/>
            <ac:inkMk id="495" creationId="{0CF82305-1649-F74A-8591-CCC930F55EEA}"/>
          </ac:inkMkLst>
        </pc:inkChg>
        <pc:inkChg chg="add del">
          <ac:chgData name="Kim Dohun" userId="3aaf6adcfb543798" providerId="LiveId" clId="{4CE5A4A4-F8F6-F94E-9890-70105D64C192}" dt="2020-01-30T13:36:40.678" v="613"/>
          <ac:inkMkLst>
            <pc:docMk/>
            <pc:sldMk cId="1397753189" sldId="265"/>
            <ac:inkMk id="496" creationId="{52A7C879-B6FB-2740-8495-E1E023877BBB}"/>
          </ac:inkMkLst>
        </pc:inkChg>
        <pc:inkChg chg="add del">
          <ac:chgData name="Kim Dohun" userId="3aaf6adcfb543798" providerId="LiveId" clId="{4CE5A4A4-F8F6-F94E-9890-70105D64C192}" dt="2020-01-30T13:36:20.864" v="608"/>
          <ac:inkMkLst>
            <pc:docMk/>
            <pc:sldMk cId="1397753189" sldId="265"/>
            <ac:inkMk id="497" creationId="{5E053007-B412-AE49-B573-9A8760401E27}"/>
          </ac:inkMkLst>
        </pc:inkChg>
        <pc:inkChg chg="add del">
          <ac:chgData name="Kim Dohun" userId="3aaf6adcfb543798" providerId="LiveId" clId="{4CE5A4A4-F8F6-F94E-9890-70105D64C192}" dt="2020-01-30T13:36:19.689" v="607"/>
          <ac:inkMkLst>
            <pc:docMk/>
            <pc:sldMk cId="1397753189" sldId="265"/>
            <ac:inkMk id="498" creationId="{93B1C1E3-2CA3-154B-964F-90A97924FE07}"/>
          </ac:inkMkLst>
        </pc:inkChg>
        <pc:inkChg chg="add del">
          <ac:chgData name="Kim Dohun" userId="3aaf6adcfb543798" providerId="LiveId" clId="{4CE5A4A4-F8F6-F94E-9890-70105D64C192}" dt="2020-01-30T13:36:23.308" v="610"/>
          <ac:inkMkLst>
            <pc:docMk/>
            <pc:sldMk cId="1397753189" sldId="265"/>
            <ac:inkMk id="499" creationId="{8CF4E018-D299-F741-B110-3782DE98D2D5}"/>
          </ac:inkMkLst>
        </pc:inkChg>
        <pc:inkChg chg="add">
          <ac:chgData name="Kim Dohun" userId="3aaf6adcfb543798" providerId="LiveId" clId="{4CE5A4A4-F8F6-F94E-9890-70105D64C192}" dt="2020-01-30T13:36:34.443" v="611"/>
          <ac:inkMkLst>
            <pc:docMk/>
            <pc:sldMk cId="1397753189" sldId="265"/>
            <ac:inkMk id="500" creationId="{E561013B-C5BD-5440-9C9D-1382B409F35D}"/>
          </ac:inkMkLst>
        </pc:inkChg>
        <pc:inkChg chg="del">
          <ac:chgData name="Kim Dohun" userId="3aaf6adcfb543798" providerId="LiveId" clId="{4CE5A4A4-F8F6-F94E-9890-70105D64C192}" dt="2020-01-30T13:24:37.399" v="480"/>
          <ac:inkMkLst>
            <pc:docMk/>
            <pc:sldMk cId="1397753189" sldId="265"/>
            <ac:inkMk id="518" creationId="{D079D3B0-3CDB-48B5-A7BE-A7A717CDA565}"/>
          </ac:inkMkLst>
        </pc:inkChg>
        <pc:inkChg chg="del">
          <ac:chgData name="Kim Dohun" userId="3aaf6adcfb543798" providerId="LiveId" clId="{4CE5A4A4-F8F6-F94E-9890-70105D64C192}" dt="2020-01-30T13:24:37.404" v="487"/>
          <ac:inkMkLst>
            <pc:docMk/>
            <pc:sldMk cId="1397753189" sldId="265"/>
            <ac:inkMk id="519" creationId="{844145E4-ADF2-46B0-87AE-89ADE29EE872}"/>
          </ac:inkMkLst>
        </pc:inkChg>
        <pc:inkChg chg="del">
          <ac:chgData name="Kim Dohun" userId="3aaf6adcfb543798" providerId="LiveId" clId="{4CE5A4A4-F8F6-F94E-9890-70105D64C192}" dt="2020-01-30T13:24:37.395" v="476"/>
          <ac:inkMkLst>
            <pc:docMk/>
            <pc:sldMk cId="1397753189" sldId="265"/>
            <ac:inkMk id="526" creationId="{6043A3FE-9FC8-49D8-BD76-AF3417F87AD2}"/>
          </ac:inkMkLst>
        </pc:inkChg>
        <pc:inkChg chg="del">
          <ac:chgData name="Kim Dohun" userId="3aaf6adcfb543798" providerId="LiveId" clId="{4CE5A4A4-F8F6-F94E-9890-70105D64C192}" dt="2020-01-30T13:24:37.410" v="495"/>
          <ac:inkMkLst>
            <pc:docMk/>
            <pc:sldMk cId="1397753189" sldId="265"/>
            <ac:inkMk id="551" creationId="{D2444F94-E1EE-49A4-AF31-75E78FF2A7A2}"/>
          </ac:inkMkLst>
        </pc:inkChg>
        <pc:inkChg chg="del">
          <ac:chgData name="Kim Dohun" userId="3aaf6adcfb543798" providerId="LiveId" clId="{4CE5A4A4-F8F6-F94E-9890-70105D64C192}" dt="2020-01-30T13:24:37.400" v="482"/>
          <ac:inkMkLst>
            <pc:docMk/>
            <pc:sldMk cId="1397753189" sldId="265"/>
            <ac:inkMk id="552" creationId="{412AE2EE-4322-476E-9000-1888F416C6F9}"/>
          </ac:inkMkLst>
        </pc:inkChg>
        <pc:inkChg chg="del">
          <ac:chgData name="Kim Dohun" userId="3aaf6adcfb543798" providerId="LiveId" clId="{4CE5A4A4-F8F6-F94E-9890-70105D64C192}" dt="2020-01-30T13:24:37.394" v="475"/>
          <ac:inkMkLst>
            <pc:docMk/>
            <pc:sldMk cId="1397753189" sldId="265"/>
            <ac:inkMk id="619" creationId="{DD4E992A-F92F-46B6-BD38-0EE054728E3D}"/>
          </ac:inkMkLst>
        </pc:inkChg>
        <pc:inkChg chg="del">
          <ac:chgData name="Kim Dohun" userId="3aaf6adcfb543798" providerId="LiveId" clId="{4CE5A4A4-F8F6-F94E-9890-70105D64C192}" dt="2020-01-30T13:24:37.402" v="484"/>
          <ac:inkMkLst>
            <pc:docMk/>
            <pc:sldMk cId="1397753189" sldId="265"/>
            <ac:inkMk id="621" creationId="{96BE28E8-30D4-470D-BF7A-9895E805689B}"/>
          </ac:inkMkLst>
        </pc:inkChg>
        <pc:inkChg chg="del">
          <ac:chgData name="Kim Dohun" userId="3aaf6adcfb543798" providerId="LiveId" clId="{4CE5A4A4-F8F6-F94E-9890-70105D64C192}" dt="2020-01-30T13:24:37.409" v="493"/>
          <ac:inkMkLst>
            <pc:docMk/>
            <pc:sldMk cId="1397753189" sldId="265"/>
            <ac:inkMk id="622" creationId="{A36B2103-163C-4874-BFC4-85E47C994D43}"/>
          </ac:inkMkLst>
        </pc:inkChg>
        <pc:inkChg chg="del">
          <ac:chgData name="Kim Dohun" userId="3aaf6adcfb543798" providerId="LiveId" clId="{4CE5A4A4-F8F6-F94E-9890-70105D64C192}" dt="2020-01-30T13:24:37.405" v="488"/>
          <ac:inkMkLst>
            <pc:docMk/>
            <pc:sldMk cId="1397753189" sldId="265"/>
            <ac:inkMk id="624" creationId="{5A22799B-302B-452F-AA3E-5A5AEDDFE03D}"/>
          </ac:inkMkLst>
        </pc:inkChg>
        <pc:inkChg chg="add del">
          <ac:chgData name="Kim Dohun" userId="3aaf6adcfb543798" providerId="LiveId" clId="{4CE5A4A4-F8F6-F94E-9890-70105D64C192}" dt="2020-01-30T13:40:19.190" v="656"/>
          <ac:inkMkLst>
            <pc:docMk/>
            <pc:sldMk cId="1397753189" sldId="265"/>
            <ac:inkMk id="664" creationId="{90A444E3-4C58-4D41-9C1C-FD4ECA0D5B83}"/>
          </ac:inkMkLst>
        </pc:inkChg>
        <pc:inkChg chg="add del">
          <ac:chgData name="Kim Dohun" userId="3aaf6adcfb543798" providerId="LiveId" clId="{4CE5A4A4-F8F6-F94E-9890-70105D64C192}" dt="2020-01-30T13:40:19.190" v="656"/>
          <ac:inkMkLst>
            <pc:docMk/>
            <pc:sldMk cId="1397753189" sldId="265"/>
            <ac:inkMk id="685" creationId="{41B4F239-125B-2943-AB3E-7098E0BB8FCC}"/>
          </ac:inkMkLst>
        </pc:inkChg>
        <pc:inkChg chg="add del reco">
          <ac:chgData name="Kim Dohun" userId="3aaf6adcfb543798" providerId="LiveId" clId="{4CE5A4A4-F8F6-F94E-9890-70105D64C192}" dt="2020-01-30T13:40:21.766" v="659"/>
          <ac:inkMkLst>
            <pc:docMk/>
            <pc:sldMk cId="1397753189" sldId="265"/>
            <ac:inkMk id="692" creationId="{7AE898FB-AE67-CA41-827F-F1BCC1663CFC}"/>
          </ac:inkMkLst>
        </pc:inkChg>
        <pc:inkChg chg="add del">
          <ac:chgData name="Kim Dohun" userId="3aaf6adcfb543798" providerId="LiveId" clId="{4CE5A4A4-F8F6-F94E-9890-70105D64C192}" dt="2020-01-30T13:40:21.767" v="660"/>
          <ac:inkMkLst>
            <pc:docMk/>
            <pc:sldMk cId="1397753189" sldId="265"/>
            <ac:inkMk id="694" creationId="{E8C50B68-AECC-E44F-A0CA-7BF99C594F2A}"/>
          </ac:inkMkLst>
        </pc:inkChg>
        <pc:inkChg chg="add">
          <ac:chgData name="Kim Dohun" userId="3aaf6adcfb543798" providerId="LiveId" clId="{4CE5A4A4-F8F6-F94E-9890-70105D64C192}" dt="2020-01-30T13:40:24.345" v="661"/>
          <ac:inkMkLst>
            <pc:docMk/>
            <pc:sldMk cId="1397753189" sldId="265"/>
            <ac:inkMk id="695" creationId="{AB826990-18E4-374A-B680-096E80E87C73}"/>
          </ac:inkMkLst>
        </pc:inkChg>
        <pc:inkChg chg="add">
          <ac:chgData name="Kim Dohun" userId="3aaf6adcfb543798" providerId="LiveId" clId="{4CE5A4A4-F8F6-F94E-9890-70105D64C192}" dt="2020-01-30T13:40:27.252" v="663"/>
          <ac:inkMkLst>
            <pc:docMk/>
            <pc:sldMk cId="1397753189" sldId="265"/>
            <ac:inkMk id="696" creationId="{BA59B100-5A3D-664B-BB07-1DFC05E4E250}"/>
          </ac:inkMkLst>
        </pc:inkChg>
        <pc:inkChg chg="add del">
          <ac:chgData name="Kim Dohun" userId="3aaf6adcfb543798" providerId="LiveId" clId="{4CE5A4A4-F8F6-F94E-9890-70105D64C192}" dt="2020-01-30T13:40:44.679" v="667"/>
          <ac:inkMkLst>
            <pc:docMk/>
            <pc:sldMk cId="1397753189" sldId="265"/>
            <ac:inkMk id="697" creationId="{1B2F703C-14E5-AE42-88A5-F1449CD45776}"/>
          </ac:inkMkLst>
        </pc:inkChg>
        <pc:inkChg chg="add del">
          <ac:chgData name="Kim Dohun" userId="3aaf6adcfb543798" providerId="LiveId" clId="{4CE5A4A4-F8F6-F94E-9890-70105D64C192}" dt="2020-01-30T13:40:46.648" v="670"/>
          <ac:inkMkLst>
            <pc:docMk/>
            <pc:sldMk cId="1397753189" sldId="265"/>
            <ac:inkMk id="698" creationId="{BBF9EE00-A9F0-384F-B2D2-6F9CA6671B83}"/>
          </ac:inkMkLst>
        </pc:inkChg>
        <pc:inkChg chg="add">
          <ac:chgData name="Kim Dohun" userId="3aaf6adcfb543798" providerId="LiveId" clId="{4CE5A4A4-F8F6-F94E-9890-70105D64C192}" dt="2020-01-30T13:40:48.195" v="671"/>
          <ac:inkMkLst>
            <pc:docMk/>
            <pc:sldMk cId="1397753189" sldId="265"/>
            <ac:inkMk id="699" creationId="{9C0E8B20-C1E8-C840-BFD2-EACC6C005FB5}"/>
          </ac:inkMkLst>
        </pc:inkChg>
        <pc:inkChg chg="add">
          <ac:chgData name="Kim Dohun" userId="3aaf6adcfb543798" providerId="LiveId" clId="{4CE5A4A4-F8F6-F94E-9890-70105D64C192}" dt="2020-01-30T13:40:50.409" v="673"/>
          <ac:inkMkLst>
            <pc:docMk/>
            <pc:sldMk cId="1397753189" sldId="265"/>
            <ac:inkMk id="700" creationId="{B72BFC24-8327-0D49-BD41-F59DF6C954B3}"/>
          </ac:inkMkLst>
        </pc:inkChg>
        <pc:inkChg chg="add del">
          <ac:chgData name="Kim Dohun" userId="3aaf6adcfb543798" providerId="LiveId" clId="{4CE5A4A4-F8F6-F94E-9890-70105D64C192}" dt="2020-01-30T13:40:55.485" v="678"/>
          <ac:inkMkLst>
            <pc:docMk/>
            <pc:sldMk cId="1397753189" sldId="265"/>
            <ac:inkMk id="701" creationId="{8589D3D1-B819-2749-957B-610FF70C9914}"/>
          </ac:inkMkLst>
        </pc:inkChg>
        <pc:inkChg chg="add del">
          <ac:chgData name="Kim Dohun" userId="3aaf6adcfb543798" providerId="LiveId" clId="{4CE5A4A4-F8F6-F94E-9890-70105D64C192}" dt="2020-01-30T13:40:55.485" v="678"/>
          <ac:inkMkLst>
            <pc:docMk/>
            <pc:sldMk cId="1397753189" sldId="265"/>
            <ac:inkMk id="702" creationId="{9D1187C7-0755-1B46-ABF5-AAA85C7198FB}"/>
          </ac:inkMkLst>
        </pc:inkChg>
        <pc:inkChg chg="add reco">
          <ac:chgData name="Kim Dohun" userId="3aaf6adcfb543798" providerId="LiveId" clId="{4CE5A4A4-F8F6-F94E-9890-70105D64C192}" dt="2020-01-30T13:40:55.485" v="678"/>
          <ac:inkMkLst>
            <pc:docMk/>
            <pc:sldMk cId="1397753189" sldId="265"/>
            <ac:inkMk id="703" creationId="{D85727A7-B4DC-6F41-9021-BABEEFD631D3}"/>
          </ac:inkMkLst>
        </pc:inkChg>
        <pc:inkChg chg="add del">
          <ac:chgData name="Kim Dohun" userId="3aaf6adcfb543798" providerId="LiveId" clId="{4CE5A4A4-F8F6-F94E-9890-70105D64C192}" dt="2020-01-30T13:42:31.511" v="713"/>
          <ac:inkMkLst>
            <pc:docMk/>
            <pc:sldMk cId="1397753189" sldId="265"/>
            <ac:inkMk id="704" creationId="{7B3F0D3D-B46C-7947-BFFB-C63426F46B68}"/>
          </ac:inkMkLst>
        </pc:inkChg>
        <pc:inkChg chg="add del">
          <ac:chgData name="Kim Dohun" userId="3aaf6adcfb543798" providerId="LiveId" clId="{4CE5A4A4-F8F6-F94E-9890-70105D64C192}" dt="2020-01-30T13:42:31.511" v="713"/>
          <ac:inkMkLst>
            <pc:docMk/>
            <pc:sldMk cId="1397753189" sldId="265"/>
            <ac:inkMk id="705" creationId="{B51AFEFE-D465-6744-93DD-6865C5C22A5A}"/>
          </ac:inkMkLst>
        </pc:inkChg>
        <pc:inkChg chg="add del mod reco modStrokes">
          <ac:chgData name="Kim Dohun" userId="3aaf6adcfb543798" providerId="LiveId" clId="{4CE5A4A4-F8F6-F94E-9890-70105D64C192}" dt="2020-01-30T13:42:41.399" v="717"/>
          <ac:inkMkLst>
            <pc:docMk/>
            <pc:sldMk cId="1397753189" sldId="265"/>
            <ac:inkMk id="706" creationId="{484F0841-D5E6-C240-B9E7-EFBD5C32955E}"/>
          </ac:inkMkLst>
        </pc:inkChg>
        <pc:inkChg chg="add del">
          <ac:chgData name="Kim Dohun" userId="3aaf6adcfb543798" providerId="LiveId" clId="{4CE5A4A4-F8F6-F94E-9890-70105D64C192}" dt="2020-01-30T13:42:41.401" v="718"/>
          <ac:inkMkLst>
            <pc:docMk/>
            <pc:sldMk cId="1397753189" sldId="265"/>
            <ac:inkMk id="708" creationId="{3BB4D884-A604-D643-ABA4-1A76C4D4425A}"/>
          </ac:inkMkLst>
        </pc:inkChg>
        <pc:inkChg chg="add del">
          <ac:chgData name="Kim Dohun" userId="3aaf6adcfb543798" providerId="LiveId" clId="{4CE5A4A4-F8F6-F94E-9890-70105D64C192}" dt="2020-01-30T13:42:43.881" v="721"/>
          <ac:inkMkLst>
            <pc:docMk/>
            <pc:sldMk cId="1397753189" sldId="265"/>
            <ac:inkMk id="709" creationId="{C0221C11-2AC0-A14C-90E0-74B087B907DA}"/>
          </ac:inkMkLst>
        </pc:inkChg>
        <pc:inkChg chg="add del">
          <ac:chgData name="Kim Dohun" userId="3aaf6adcfb543798" providerId="LiveId" clId="{4CE5A4A4-F8F6-F94E-9890-70105D64C192}" dt="2020-01-30T13:42:46.964" v="724"/>
          <ac:inkMkLst>
            <pc:docMk/>
            <pc:sldMk cId="1397753189" sldId="265"/>
            <ac:inkMk id="710" creationId="{06D6FD0B-17F1-414B-B137-A28051210649}"/>
          </ac:inkMkLst>
        </pc:inkChg>
        <pc:inkChg chg="add del">
          <ac:chgData name="Kim Dohun" userId="3aaf6adcfb543798" providerId="LiveId" clId="{4CE5A4A4-F8F6-F94E-9890-70105D64C192}" dt="2020-01-30T13:42:51.570" v="727"/>
          <ac:inkMkLst>
            <pc:docMk/>
            <pc:sldMk cId="1397753189" sldId="265"/>
            <ac:inkMk id="711" creationId="{70D218B2-C834-C340-B157-2D1308BEFAAB}"/>
          </ac:inkMkLst>
        </pc:inkChg>
        <pc:inkChg chg="add del">
          <ac:chgData name="Kim Dohun" userId="3aaf6adcfb543798" providerId="LiveId" clId="{4CE5A4A4-F8F6-F94E-9890-70105D64C192}" dt="2020-01-30T13:42:51.570" v="727"/>
          <ac:inkMkLst>
            <pc:docMk/>
            <pc:sldMk cId="1397753189" sldId="265"/>
            <ac:inkMk id="712" creationId="{3AC0CD25-C9F6-AE49-A300-8C17CD57D0AB}"/>
          </ac:inkMkLst>
        </pc:inkChg>
        <pc:inkChg chg="add reco">
          <ac:chgData name="Kim Dohun" userId="3aaf6adcfb543798" providerId="LiveId" clId="{4CE5A4A4-F8F6-F94E-9890-70105D64C192}" dt="2020-01-30T13:42:51.570" v="727"/>
          <ac:inkMkLst>
            <pc:docMk/>
            <pc:sldMk cId="1397753189" sldId="265"/>
            <ac:inkMk id="713" creationId="{36EFD458-6FD0-B242-B82C-72BB67A91E7E}"/>
          </ac:inkMkLst>
        </pc:inkChg>
        <pc:inkChg chg="add del">
          <ac:chgData name="Kim Dohun" userId="3aaf6adcfb543798" providerId="LiveId" clId="{4CE5A4A4-F8F6-F94E-9890-70105D64C192}" dt="2020-01-30T13:42:55.260" v="730"/>
          <ac:inkMkLst>
            <pc:docMk/>
            <pc:sldMk cId="1397753189" sldId="265"/>
            <ac:inkMk id="715" creationId="{5B2D5364-A664-694C-9694-E7134C4B7CE9}"/>
          </ac:inkMkLst>
        </pc:inkChg>
        <pc:inkChg chg="add">
          <ac:chgData name="Kim Dohun" userId="3aaf6adcfb543798" providerId="LiveId" clId="{4CE5A4A4-F8F6-F94E-9890-70105D64C192}" dt="2020-01-30T13:42:58.371" v="731"/>
          <ac:inkMkLst>
            <pc:docMk/>
            <pc:sldMk cId="1397753189" sldId="265"/>
            <ac:inkMk id="716" creationId="{951037AF-04F7-8C45-B7F3-0C7D9F2B495A}"/>
          </ac:inkMkLst>
        </pc:inkChg>
        <pc:inkChg chg="add">
          <ac:chgData name="Kim Dohun" userId="3aaf6adcfb543798" providerId="LiveId" clId="{4CE5A4A4-F8F6-F94E-9890-70105D64C192}" dt="2020-01-30T13:43:03.203" v="733"/>
          <ac:inkMkLst>
            <pc:docMk/>
            <pc:sldMk cId="1397753189" sldId="265"/>
            <ac:inkMk id="717" creationId="{B5A28EC3-58FF-2A41-AFBC-A92EEE5AAFDA}"/>
          </ac:inkMkLst>
        </pc:inkChg>
        <pc:inkChg chg="del topLvl">
          <ac:chgData name="Kim Dohun" userId="3aaf6adcfb543798" providerId="LiveId" clId="{4CE5A4A4-F8F6-F94E-9890-70105D64C192}" dt="2020-01-30T13:32:19.505" v="548"/>
          <ac:inkMkLst>
            <pc:docMk/>
            <pc:sldMk cId="1397753189" sldId="265"/>
            <ac:inkMk id="787" creationId="{DB35ED96-A48D-4981-A590-2FCE789E557C}"/>
          </ac:inkMkLst>
        </pc:inkChg>
        <pc:inkChg chg="del topLvl">
          <ac:chgData name="Kim Dohun" userId="3aaf6adcfb543798" providerId="LiveId" clId="{4CE5A4A4-F8F6-F94E-9890-70105D64C192}" dt="2020-01-30T13:32:19.507" v="550"/>
          <ac:inkMkLst>
            <pc:docMk/>
            <pc:sldMk cId="1397753189" sldId="265"/>
            <ac:inkMk id="788" creationId="{CB2A3331-EBFC-4893-9956-B7DDD2706104}"/>
          </ac:inkMkLst>
        </pc:inkChg>
      </pc:sldChg>
    </pc:docChg>
  </pc:docChgLst>
  <pc:docChgLst>
    <pc:chgData name="대헌 윤" userId="b27083bb6f8ef4b7" providerId="LiveId" clId="{1E810D2D-6C0B-4D06-96FF-3191A5E5D199}"/>
    <pc:docChg chg="undo redo custSel addSld delSld modSld sldOrd">
      <pc:chgData name="대헌 윤" userId="b27083bb6f8ef4b7" providerId="LiveId" clId="{1E810D2D-6C0B-4D06-96FF-3191A5E5D199}" dt="2020-01-30T13:53:56.423" v="7227"/>
      <pc:docMkLst>
        <pc:docMk/>
      </pc:docMkLst>
      <pc:sldChg chg="addSp delSp modSp">
        <pc:chgData name="대헌 윤" userId="b27083bb6f8ef4b7" providerId="LiveId" clId="{1E810D2D-6C0B-4D06-96FF-3191A5E5D199}" dt="2020-01-29T07:04:18.559" v="232" actId="478"/>
        <pc:sldMkLst>
          <pc:docMk/>
          <pc:sldMk cId="827097887" sldId="259"/>
        </pc:sldMkLst>
        <pc:spChg chg="mod">
          <ac:chgData name="대헌 윤" userId="b27083bb6f8ef4b7" providerId="LiveId" clId="{1E810D2D-6C0B-4D06-96FF-3191A5E5D199}" dt="2020-01-29T06:57:09.615" v="173" actId="20577"/>
          <ac:spMkLst>
            <pc:docMk/>
            <pc:sldMk cId="827097887" sldId="259"/>
            <ac:spMk id="18" creationId="{00000000-0000-0000-0000-000000000000}"/>
          </ac:spMkLst>
        </pc:spChg>
        <pc:grpChg chg="del mod">
          <ac:chgData name="대헌 윤" userId="b27083bb6f8ef4b7" providerId="LiveId" clId="{1E810D2D-6C0B-4D06-96FF-3191A5E5D199}" dt="2020-01-29T07:02:55.854" v="216"/>
          <ac:grpSpMkLst>
            <pc:docMk/>
            <pc:sldMk cId="827097887" sldId="259"/>
            <ac:grpSpMk id="25" creationId="{F68CD907-0ACF-4335-B1ED-BA9557EF96FC}"/>
          </ac:grpSpMkLst>
        </pc:grpChg>
        <pc:grpChg chg="del mod">
          <ac:chgData name="대헌 윤" userId="b27083bb6f8ef4b7" providerId="LiveId" clId="{1E810D2D-6C0B-4D06-96FF-3191A5E5D199}" dt="2020-01-29T07:04:18.559" v="232" actId="478"/>
          <ac:grpSpMkLst>
            <pc:docMk/>
            <pc:sldMk cId="827097887" sldId="259"/>
            <ac:grpSpMk id="31" creationId="{4D84DF16-3F32-422B-A861-1A059ACEFBB7}"/>
          </ac:grpSpMkLst>
        </pc:grpChg>
        <pc:grpChg chg="del mod">
          <ac:chgData name="대헌 윤" userId="b27083bb6f8ef4b7" providerId="LiveId" clId="{1E810D2D-6C0B-4D06-96FF-3191A5E5D199}" dt="2020-01-29T07:04:18.559" v="232" actId="478"/>
          <ac:grpSpMkLst>
            <pc:docMk/>
            <pc:sldMk cId="827097887" sldId="259"/>
            <ac:grpSpMk id="43" creationId="{3C840C2D-1B79-4835-AE27-90D0EFCEEC46}"/>
          </ac:grpSpMkLst>
        </pc:grpChg>
        <pc:inkChg chg="add del mod topLvl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2" creationId="{59EF0427-0C61-42A9-81B7-142357B61D92}"/>
          </ac:inkMkLst>
        </pc:inkChg>
        <pc:inkChg chg="add del">
          <ac:chgData name="대헌 윤" userId="b27083bb6f8ef4b7" providerId="LiveId" clId="{1E810D2D-6C0B-4D06-96FF-3191A5E5D199}" dt="2020-01-29T06:54:01.387" v="161"/>
          <ac:inkMkLst>
            <pc:docMk/>
            <pc:sldMk cId="827097887" sldId="259"/>
            <ac:inkMk id="2" creationId="{EB936E78-787C-4AE8-B223-CC84DE3D0E80}"/>
          </ac:inkMkLst>
        </pc:inkChg>
        <pc:inkChg chg="add del">
          <ac:chgData name="대헌 윤" userId="b27083bb6f8ef4b7" providerId="LiveId" clId="{1E810D2D-6C0B-4D06-96FF-3191A5E5D199}" dt="2020-01-29T06:54:01.386" v="160"/>
          <ac:inkMkLst>
            <pc:docMk/>
            <pc:sldMk cId="827097887" sldId="259"/>
            <ac:inkMk id="3" creationId="{78E1167B-624D-4026-9273-FC6D816F35C8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3" creationId="{BF27806A-9119-44FF-A125-5410C807F525}"/>
          </ac:inkMkLst>
        </pc:inkChg>
        <pc:inkChg chg="add del mod topLvl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4" creationId="{D0378AE8-4B6A-4554-826D-5C6CAEC6EE86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5" creationId="{2356CF6F-A253-4810-9665-4EFF221C4C7D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6" creationId="{99AE7DF4-2B1B-49DD-B658-71F16C5EC3C2}"/>
          </ac:inkMkLst>
        </pc:inkChg>
        <pc:inkChg chg="add del mod topLvl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7" creationId="{C77CB593-A9EC-4B3C-8453-5C7DFB2B3FB2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8" creationId="{1D9F2994-6DF4-4768-BACB-E95B5E232910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10" creationId="{AE915CF1-A6C9-4CC9-BCDD-45AFD2A0F7E7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13" creationId="{1A482FD1-05C4-4A56-AE87-6AEF1960E950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21" creationId="{68064158-EAF2-4D05-981A-46E235EC0E7E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22" creationId="{A8E022DD-150A-4A0B-B074-ABCB49F400B3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25" creationId="{AF6FF85F-3627-45D8-B80A-4D52100F626F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26" creationId="{00312FCF-E599-49B8-AA63-AB92CD1CAAFE}"/>
          </ac:inkMkLst>
        </pc:inkChg>
        <pc:inkChg chg="add del mod">
          <ac:chgData name="대헌 윤" userId="b27083bb6f8ef4b7" providerId="LiveId" clId="{1E810D2D-6C0B-4D06-96FF-3191A5E5D199}" dt="2020-01-29T07:03:12.300" v="218"/>
          <ac:inkMkLst>
            <pc:docMk/>
            <pc:sldMk cId="827097887" sldId="259"/>
            <ac:inkMk id="26" creationId="{C530FCAB-BC30-4777-B297-01E48E4F12EF}"/>
          </ac:inkMkLst>
        </pc:inkChg>
        <pc:inkChg chg="add del mod">
          <ac:chgData name="대헌 윤" userId="b27083bb6f8ef4b7" providerId="LiveId" clId="{1E810D2D-6C0B-4D06-96FF-3191A5E5D199}" dt="2020-01-29T07:03:12.299" v="217"/>
          <ac:inkMkLst>
            <pc:docMk/>
            <pc:sldMk cId="827097887" sldId="259"/>
            <ac:inkMk id="27" creationId="{3133DA53-2C12-495E-8407-56BA5C26AD19}"/>
          </ac:inkMkLst>
        </pc:inkChg>
        <pc:inkChg chg="add del mod">
          <ac:chgData name="대헌 윤" userId="b27083bb6f8ef4b7" providerId="LiveId" clId="{1E810D2D-6C0B-4D06-96FF-3191A5E5D199}" dt="2020-01-29T07:03:12.301" v="219"/>
          <ac:inkMkLst>
            <pc:docMk/>
            <pc:sldMk cId="827097887" sldId="259"/>
            <ac:inkMk id="28" creationId="{F526CDEE-94F0-4CEA-B032-A39BC8D84CF0}"/>
          </ac:inkMkLst>
        </pc:inkChg>
        <pc:inkChg chg="add del mod">
          <ac:chgData name="대헌 윤" userId="b27083bb6f8ef4b7" providerId="LiveId" clId="{1E810D2D-6C0B-4D06-96FF-3191A5E5D199}" dt="2020-01-29T07:03:12.301" v="220"/>
          <ac:inkMkLst>
            <pc:docMk/>
            <pc:sldMk cId="827097887" sldId="259"/>
            <ac:inkMk id="29" creationId="{B4E278C0-93BA-402F-BEB7-62E9851F6A06}"/>
          </ac:inkMkLst>
        </pc:inkChg>
        <pc:inkChg chg="add del mod">
          <ac:chgData name="대헌 윤" userId="b27083bb6f8ef4b7" providerId="LiveId" clId="{1E810D2D-6C0B-4D06-96FF-3191A5E5D199}" dt="2020-01-29T07:03:12.302" v="221"/>
          <ac:inkMkLst>
            <pc:docMk/>
            <pc:sldMk cId="827097887" sldId="259"/>
            <ac:inkMk id="30" creationId="{BE640629-3C0B-4BA4-8D64-80986382F83D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32" creationId="{BAD61EA1-B497-4035-9DB8-077FCD9F1026}"/>
          </ac:inkMkLst>
        </pc:inkChg>
        <pc:inkChg chg="add del mod topLvl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41" creationId="{AB524C20-17DB-486B-BDF0-7407E6DDC90E}"/>
          </ac:inkMkLst>
        </pc:inkChg>
        <pc:inkChg chg="add 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42" creationId="{56D195BD-C53E-4C9E-9E71-7EBB56335122}"/>
          </ac:inkMkLst>
        </pc:inkChg>
        <pc:inkChg chg="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101" creationId="{89595A48-0359-714B-9FDD-EBA3DA8991C9}"/>
          </ac:inkMkLst>
        </pc:inkChg>
        <pc:inkChg chg="del mod">
          <ac:chgData name="대헌 윤" userId="b27083bb6f8ef4b7" providerId="LiveId" clId="{1E810D2D-6C0B-4D06-96FF-3191A5E5D199}" dt="2020-01-29T07:04:18.559" v="232" actId="478"/>
          <ac:inkMkLst>
            <pc:docMk/>
            <pc:sldMk cId="827097887" sldId="259"/>
            <ac:inkMk id="102" creationId="{40DAC681-C088-9B48-81A3-107B3F475425}"/>
          </ac:inkMkLst>
        </pc:inkChg>
      </pc:sldChg>
      <pc:sldChg chg="addSp delSp modSp ord">
        <pc:chgData name="대헌 윤" userId="b27083bb6f8ef4b7" providerId="LiveId" clId="{1E810D2D-6C0B-4D06-96FF-3191A5E5D199}" dt="2020-01-30T12:54:42.556" v="5062" actId="1076"/>
        <pc:sldMkLst>
          <pc:docMk/>
          <pc:sldMk cId="1746940992" sldId="261"/>
        </pc:sldMkLst>
        <pc:spChg chg="add del mod">
          <ac:chgData name="대헌 윤" userId="b27083bb6f8ef4b7" providerId="LiveId" clId="{1E810D2D-6C0B-4D06-96FF-3191A5E5D199}" dt="2020-01-30T11:55:08.538" v="3775" actId="478"/>
          <ac:spMkLst>
            <pc:docMk/>
            <pc:sldMk cId="1746940992" sldId="261"/>
            <ac:spMk id="2" creationId="{39B813A3-7E2F-4B1C-8BFE-0A1669B13728}"/>
          </ac:spMkLst>
        </pc:spChg>
        <pc:spChg chg="add mod">
          <ac:chgData name="대헌 윤" userId="b27083bb6f8ef4b7" providerId="LiveId" clId="{1E810D2D-6C0B-4D06-96FF-3191A5E5D199}" dt="2020-01-30T12:54:42.556" v="5062" actId="1076"/>
          <ac:spMkLst>
            <pc:docMk/>
            <pc:sldMk cId="1746940992" sldId="261"/>
            <ac:spMk id="4" creationId="{AE81996E-3344-47D1-B72B-A291ED661936}"/>
          </ac:spMkLst>
        </pc:spChg>
        <pc:spChg chg="del">
          <ac:chgData name="대헌 윤" userId="b27083bb6f8ef4b7" providerId="LiveId" clId="{1E810D2D-6C0B-4D06-96FF-3191A5E5D199}" dt="2020-01-29T07:15:59.902" v="257" actId="27957"/>
          <ac:spMkLst>
            <pc:docMk/>
            <pc:sldMk cId="1746940992" sldId="261"/>
            <ac:spMk id="8" creationId="{00000000-0000-0000-0000-000000000000}"/>
          </ac:spMkLst>
        </pc:spChg>
        <pc:spChg chg="add del mod">
          <ac:chgData name="대헌 윤" userId="b27083bb6f8ef4b7" providerId="LiveId" clId="{1E810D2D-6C0B-4D06-96FF-3191A5E5D199}" dt="2020-01-29T07:23:31.531" v="353"/>
          <ac:spMkLst>
            <pc:docMk/>
            <pc:sldMk cId="1746940992" sldId="261"/>
            <ac:spMk id="42" creationId="{45BEFD12-D800-4854-99FA-2A429FEABEBE}"/>
          </ac:spMkLst>
        </pc:spChg>
        <pc:spChg chg="add mod">
          <ac:chgData name="대헌 윤" userId="b27083bb6f8ef4b7" providerId="LiveId" clId="{1E810D2D-6C0B-4D06-96FF-3191A5E5D199}" dt="2020-01-29T07:23:34.866" v="354" actId="20577"/>
          <ac:spMkLst>
            <pc:docMk/>
            <pc:sldMk cId="1746940992" sldId="261"/>
            <ac:spMk id="52" creationId="{CAA0C6D6-34F7-4F0C-92AA-3D5B07F85E39}"/>
          </ac:spMkLst>
        </pc:spChg>
        <pc:grpChg chg="del">
          <ac:chgData name="대헌 윤" userId="b27083bb6f8ef4b7" providerId="LiveId" clId="{1E810D2D-6C0B-4D06-96FF-3191A5E5D199}" dt="2020-01-30T11:55:10.238" v="3776" actId="478"/>
          <ac:grpSpMkLst>
            <pc:docMk/>
            <pc:sldMk cId="1746940992" sldId="261"/>
            <ac:grpSpMk id="3" creationId="{D53DAA07-870F-4F50-8B5E-4057AD29DC3C}"/>
          </ac:grpSpMkLst>
        </pc:grpChg>
        <pc:grpChg chg="add del">
          <ac:chgData name="대헌 윤" userId="b27083bb6f8ef4b7" providerId="LiveId" clId="{1E810D2D-6C0B-4D06-96FF-3191A5E5D199}" dt="2020-01-30T12:45:31.231" v="3911" actId="478"/>
          <ac:grpSpMkLst>
            <pc:docMk/>
            <pc:sldMk cId="1746940992" sldId="261"/>
            <ac:grpSpMk id="11" creationId="{F0C59068-3B0D-408C-9CB2-E9EAB546C5F1}"/>
          </ac:grpSpMkLst>
        </pc:grpChg>
        <pc:grpChg chg="add del mod">
          <ac:chgData name="대헌 윤" userId="b27083bb6f8ef4b7" providerId="LiveId" clId="{1E810D2D-6C0B-4D06-96FF-3191A5E5D199}" dt="2020-01-29T07:15:59.902" v="257" actId="27957"/>
          <ac:grpSpMkLst>
            <pc:docMk/>
            <pc:sldMk cId="1746940992" sldId="261"/>
            <ac:grpSpMk id="20" creationId="{C72259EC-2AF8-4E38-B58F-582D16B134B1}"/>
          </ac:grpSpMkLst>
        </pc:grpChg>
        <pc:grpChg chg="mod">
          <ac:chgData name="대헌 윤" userId="b27083bb6f8ef4b7" providerId="LiveId" clId="{1E810D2D-6C0B-4D06-96FF-3191A5E5D199}" dt="2020-01-29T07:15:55.763" v="256"/>
          <ac:grpSpMkLst>
            <pc:docMk/>
            <pc:sldMk cId="1746940992" sldId="261"/>
            <ac:grpSpMk id="22" creationId="{D378B8C2-67E0-4F22-B130-2C59CEB942F0}"/>
          </ac:grpSpMkLst>
        </pc:grpChg>
        <pc:grpChg chg="del mod">
          <ac:chgData name="대헌 윤" userId="b27083bb6f8ef4b7" providerId="LiveId" clId="{1E810D2D-6C0B-4D06-96FF-3191A5E5D199}" dt="2020-01-29T07:16:40.688" v="267" actId="27957"/>
          <ac:grpSpMkLst>
            <pc:docMk/>
            <pc:sldMk cId="1746940992" sldId="261"/>
            <ac:grpSpMk id="31" creationId="{D2B77A40-5F9B-43EA-9039-757DA2675000}"/>
          </ac:grpSpMkLst>
        </pc:grpChg>
        <pc:inkChg chg="add del mod topLvl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2" creationId="{250E2935-39C0-484F-9641-9B5464FD4256}"/>
          </ac:inkMkLst>
        </pc:inkChg>
        <pc:inkChg chg="add del mod topLvl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3" creationId="{F9AF3032-862F-481B-AA44-8DFC40B9EA8B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4" creationId="{78FBFDBB-D258-4FC8-B811-7DAC7A4B5A9E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5" creationId="{13B87324-BB22-42C8-A2D7-0B829BB224D7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7" creationId="{FE03D106-0DB2-4054-8601-564842D7AB3C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9" creationId="{7A1065D4-251C-401C-8721-3D70D13EC8D5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1" creationId="{2016F054-3645-489E-8E8D-B430F8A558A4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2" creationId="{4A9F3D39-5250-49C6-A580-8C3BE33012B3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3" creationId="{AB0F9CC6-A233-47AD-8999-9CD28B6A6B81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5" creationId="{E8B1E030-C0CB-465A-AAB0-739ED6D051E7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6" creationId="{68A9DB13-CE6A-42C9-B1D7-AC8E0848F9F5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7" creationId="{B832CCA8-4CC2-40B3-841E-72E99F70AFE2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8" creationId="{D5DCA671-7120-4DED-8CF0-637DB52D5431}"/>
          </ac:inkMkLst>
        </pc:inkChg>
        <pc:inkChg chg="add del mod">
          <ac:chgData name="대헌 윤" userId="b27083bb6f8ef4b7" providerId="LiveId" clId="{1E810D2D-6C0B-4D06-96FF-3191A5E5D199}" dt="2020-01-29T07:15:59.902" v="257" actId="27957"/>
          <ac:inkMkLst>
            <pc:docMk/>
            <pc:sldMk cId="1746940992" sldId="261"/>
            <ac:inkMk id="19" creationId="{8DD6BE0E-18BA-4EF9-9548-B40D4621F981}"/>
          </ac:inkMkLst>
        </pc:inkChg>
        <pc:inkChg chg="add del mod">
          <ac:chgData name="대헌 윤" userId="b27083bb6f8ef4b7" providerId="LiveId" clId="{1E810D2D-6C0B-4D06-96FF-3191A5E5D199}" dt="2020-01-29T07:15:55.763" v="256"/>
          <ac:inkMkLst>
            <pc:docMk/>
            <pc:sldMk cId="1746940992" sldId="261"/>
            <ac:inkMk id="21" creationId="{640EA876-9393-4ADB-B446-8BC9C044AF7F}"/>
          </ac:inkMkLst>
        </pc:inkChg>
        <pc:inkChg chg="add del mod topLvl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3" creationId="{25BB88F1-AAB0-448C-80AD-A46AB305341E}"/>
          </ac:inkMkLst>
        </pc:inkChg>
        <pc:inkChg chg="add del mod topLvl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4" creationId="{72504EF9-A865-40CB-811F-AD886A84EC80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5" creationId="{01EF9B52-3A18-45AA-AAA7-F9BAAF853318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6" creationId="{1588CA13-D730-40E5-9689-77F5CC11DF93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7" creationId="{690A523D-51A5-4588-8A16-702A5865C88E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8" creationId="{6528171B-9864-40FF-86DB-1F04F5B62CB5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29" creationId="{695DBFF4-5733-4BE0-B94E-2236A8BD6BF0}"/>
          </ac:inkMkLst>
        </pc:inkChg>
        <pc:inkChg chg="add del mod">
          <ac:chgData name="대헌 윤" userId="b27083bb6f8ef4b7" providerId="LiveId" clId="{1E810D2D-6C0B-4D06-96FF-3191A5E5D199}" dt="2020-01-29T07:16:40.688" v="267" actId="27957"/>
          <ac:inkMkLst>
            <pc:docMk/>
            <pc:sldMk cId="1746940992" sldId="261"/>
            <ac:inkMk id="30" creationId="{FA8AB7B8-877A-48A3-922B-BB859533FFC5}"/>
          </ac:inkMkLst>
        </pc:inkChg>
      </pc:sldChg>
      <pc:sldChg chg="addSp delSp modSp">
        <pc:chgData name="대헌 윤" userId="b27083bb6f8ef4b7" providerId="LiveId" clId="{1E810D2D-6C0B-4D06-96FF-3191A5E5D199}" dt="2020-01-30T12:48:35.540" v="4066" actId="123"/>
        <pc:sldMkLst>
          <pc:docMk/>
          <pc:sldMk cId="1180686760" sldId="262"/>
        </pc:sldMkLst>
        <pc:spChg chg="add del mod">
          <ac:chgData name="대헌 윤" userId="b27083bb6f8ef4b7" providerId="LiveId" clId="{1E810D2D-6C0B-4D06-96FF-3191A5E5D199}" dt="2020-01-29T07:23:03.544" v="345" actId="767"/>
          <ac:spMkLst>
            <pc:docMk/>
            <pc:sldMk cId="1180686760" sldId="262"/>
            <ac:spMk id="2" creationId="{FD55D94E-5677-4F5B-B10C-CCFC19DB351C}"/>
          </ac:spMkLst>
        </pc:spChg>
        <pc:spChg chg="add del mod">
          <ac:chgData name="대헌 윤" userId="b27083bb6f8ef4b7" providerId="LiveId" clId="{1E810D2D-6C0B-4D06-96FF-3191A5E5D199}" dt="2020-01-29T07:23:13.740" v="348"/>
          <ac:spMkLst>
            <pc:docMk/>
            <pc:sldMk cId="1180686760" sldId="262"/>
            <ac:spMk id="3" creationId="{6B8EA419-6667-4846-8E45-E6BC1F1DC540}"/>
          </ac:spMkLst>
        </pc:spChg>
        <pc:spChg chg="add del mod">
          <ac:chgData name="대헌 윤" userId="b27083bb6f8ef4b7" providerId="LiveId" clId="{1E810D2D-6C0B-4D06-96FF-3191A5E5D199}" dt="2020-01-29T07:19:44.615" v="298"/>
          <ac:spMkLst>
            <pc:docMk/>
            <pc:sldMk cId="1180686760" sldId="262"/>
            <ac:spMk id="4" creationId="{B65DB347-1561-4EDA-AA05-64692BCDD587}"/>
          </ac:spMkLst>
        </pc:spChg>
        <pc:spChg chg="add del mod">
          <ac:chgData name="대헌 윤" userId="b27083bb6f8ef4b7" providerId="LiveId" clId="{1E810D2D-6C0B-4D06-96FF-3191A5E5D199}" dt="2020-01-29T07:26:00.474" v="378"/>
          <ac:spMkLst>
            <pc:docMk/>
            <pc:sldMk cId="1180686760" sldId="262"/>
            <ac:spMk id="6" creationId="{9604C9E3-0203-4C97-91ED-E7F1DF83718E}"/>
          </ac:spMkLst>
        </pc:spChg>
        <pc:spChg chg="add del mod">
          <ac:chgData name="대헌 윤" userId="b27083bb6f8ef4b7" providerId="LiveId" clId="{1E810D2D-6C0B-4D06-96FF-3191A5E5D199}" dt="2020-01-29T07:25:49.258" v="371"/>
          <ac:spMkLst>
            <pc:docMk/>
            <pc:sldMk cId="1180686760" sldId="262"/>
            <ac:spMk id="10" creationId="{C80E2426-6088-4952-A7E8-15192F261528}"/>
          </ac:spMkLst>
        </pc:spChg>
        <pc:spChg chg="add mod">
          <ac:chgData name="대헌 윤" userId="b27083bb6f8ef4b7" providerId="LiveId" clId="{1E810D2D-6C0B-4D06-96FF-3191A5E5D199}" dt="2020-01-30T12:48:35.540" v="4066" actId="123"/>
          <ac:spMkLst>
            <pc:docMk/>
            <pc:sldMk cId="1180686760" sldId="262"/>
            <ac:spMk id="11" creationId="{F0703C82-DF0B-4A55-9504-18E109D208A9}"/>
          </ac:spMkLst>
        </pc:spChg>
        <pc:grpChg chg="add mod">
          <ac:chgData name="대헌 윤" userId="b27083bb6f8ef4b7" providerId="LiveId" clId="{1E810D2D-6C0B-4D06-96FF-3191A5E5D199}" dt="2020-01-30T12:45:38.521" v="3913" actId="1076"/>
          <ac:grpSpMkLst>
            <pc:docMk/>
            <pc:sldMk cId="1180686760" sldId="262"/>
            <ac:grpSpMk id="9" creationId="{7DDF7EFA-A7C3-42E5-9E51-F295B5CD60FF}"/>
          </ac:grpSpMkLst>
        </pc:grpChg>
        <pc:grpChg chg="del mod">
          <ac:chgData name="대헌 윤" userId="b27083bb6f8ef4b7" providerId="LiveId" clId="{1E810D2D-6C0B-4D06-96FF-3191A5E5D199}" dt="2020-01-29T06:23:55.521" v="101"/>
          <ac:grpSpMkLst>
            <pc:docMk/>
            <pc:sldMk cId="1180686760" sldId="262"/>
            <ac:grpSpMk id="9" creationId="{8B9EE1D0-1027-4D02-9C40-07003B98F14B}"/>
          </ac:grpSpMkLst>
        </pc:grpChg>
        <pc:grpChg chg="del mod">
          <ac:chgData name="대헌 윤" userId="b27083bb6f8ef4b7" providerId="LiveId" clId="{1E810D2D-6C0B-4D06-96FF-3191A5E5D199}" dt="2020-01-29T06:19:55.995" v="37"/>
          <ac:grpSpMkLst>
            <pc:docMk/>
            <pc:sldMk cId="1180686760" sldId="262"/>
            <ac:grpSpMk id="9" creationId="{B155C6BD-2373-4592-A825-4CA4FE8BB0AC}"/>
          </ac:grpSpMkLst>
        </pc:grpChg>
        <pc:grpChg chg="mod">
          <ac:chgData name="대헌 윤" userId="b27083bb6f8ef4b7" providerId="LiveId" clId="{1E810D2D-6C0B-4D06-96FF-3191A5E5D199}" dt="2020-01-29T07:20:04.953" v="307"/>
          <ac:grpSpMkLst>
            <pc:docMk/>
            <pc:sldMk cId="1180686760" sldId="262"/>
            <ac:grpSpMk id="11" creationId="{ECE107DB-43C6-4687-A514-A1C99A5BE090}"/>
          </ac:grpSpMkLst>
        </pc:grpChg>
        <pc:grpChg chg="mod">
          <ac:chgData name="대헌 윤" userId="b27083bb6f8ef4b7" providerId="LiveId" clId="{1E810D2D-6C0B-4D06-96FF-3191A5E5D199}" dt="2020-01-29T06:30:35.321" v="110"/>
          <ac:grpSpMkLst>
            <pc:docMk/>
            <pc:sldMk cId="1180686760" sldId="262"/>
            <ac:grpSpMk id="14" creationId="{D22D2FC5-BEB1-4E8B-B0BE-75E8E6767B8F}"/>
          </ac:grpSpMkLst>
        </pc:grpChg>
        <pc:grpChg chg="add del mod">
          <ac:chgData name="대헌 윤" userId="b27083bb6f8ef4b7" providerId="LiveId" clId="{1E810D2D-6C0B-4D06-96FF-3191A5E5D199}" dt="2020-01-29T06:30:47.715" v="119"/>
          <ac:grpSpMkLst>
            <pc:docMk/>
            <pc:sldMk cId="1180686760" sldId="262"/>
            <ac:grpSpMk id="17" creationId="{C08609E5-4DC4-4388-AC5F-B43FDFE693AB}"/>
          </ac:grpSpMkLst>
        </pc:grpChg>
        <pc:grpChg chg="del mod">
          <ac:chgData name="대헌 윤" userId="b27083bb6f8ef4b7" providerId="LiveId" clId="{1E810D2D-6C0B-4D06-96FF-3191A5E5D199}" dt="2020-01-29T06:20:07.498" v="42"/>
          <ac:grpSpMkLst>
            <pc:docMk/>
            <pc:sldMk cId="1180686760" sldId="262"/>
            <ac:grpSpMk id="17" creationId="{F2EE1481-CCAC-46FE-A299-4E205CF64D58}"/>
          </ac:grpSpMkLst>
        </pc:grpChg>
        <pc:grpChg chg="del mod">
          <ac:chgData name="대헌 윤" userId="b27083bb6f8ef4b7" providerId="LiveId" clId="{1E810D2D-6C0B-4D06-96FF-3191A5E5D199}" dt="2020-01-29T06:34:11.719" v="152"/>
          <ac:grpSpMkLst>
            <pc:docMk/>
            <pc:sldMk cId="1180686760" sldId="262"/>
            <ac:grpSpMk id="29" creationId="{502D827F-4DF1-48B4-883D-81DF340D3D2A}"/>
          </ac:grpSpMkLst>
        </pc:grpChg>
        <pc:grpChg chg="del mod">
          <ac:chgData name="대헌 윤" userId="b27083bb6f8ef4b7" providerId="LiveId" clId="{1E810D2D-6C0B-4D06-96FF-3191A5E5D199}" dt="2020-01-29T06:17:51.293" v="12"/>
          <ac:grpSpMkLst>
            <pc:docMk/>
            <pc:sldMk cId="1180686760" sldId="262"/>
            <ac:grpSpMk id="33" creationId="{EF791501-40E4-4F84-85F7-0D0AD4FC58D8}"/>
          </ac:grpSpMkLst>
        </pc:grpChg>
        <pc:grpChg chg="mod">
          <ac:chgData name="대헌 윤" userId="b27083bb6f8ef4b7" providerId="LiveId" clId="{1E810D2D-6C0B-4D06-96FF-3191A5E5D199}" dt="2020-01-29T06:17:51.293" v="12"/>
          <ac:grpSpMkLst>
            <pc:docMk/>
            <pc:sldMk cId="1180686760" sldId="262"/>
            <ac:grpSpMk id="35" creationId="{6D7B66AD-1670-476C-BAE0-B148A8B53F1F}"/>
          </ac:grpSpMkLst>
        </pc:grpChg>
        <pc:grpChg chg="mod">
          <ac:chgData name="대헌 윤" userId="b27083bb6f8ef4b7" providerId="LiveId" clId="{1E810D2D-6C0B-4D06-96FF-3191A5E5D199}" dt="2020-01-29T06:18:00.708" v="17"/>
          <ac:grpSpMkLst>
            <pc:docMk/>
            <pc:sldMk cId="1180686760" sldId="262"/>
            <ac:grpSpMk id="40" creationId="{9D7829F0-1210-4041-89F1-D5FFBC1B3C66}"/>
          </ac:grpSpMkLst>
        </pc:grpChg>
        <pc:grpChg chg="del mod">
          <ac:chgData name="대헌 윤" userId="b27083bb6f8ef4b7" providerId="LiveId" clId="{1E810D2D-6C0B-4D06-96FF-3191A5E5D199}" dt="2020-01-29T06:34:11.719" v="149"/>
          <ac:grpSpMkLst>
            <pc:docMk/>
            <pc:sldMk cId="1180686760" sldId="262"/>
            <ac:grpSpMk id="42" creationId="{24FF5344-CFD6-4A93-99A2-3AF48FDA4DF2}"/>
          </ac:grpSpMkLst>
        </pc:grpChg>
        <pc:grpChg chg="del mod">
          <ac:chgData name="대헌 윤" userId="b27083bb6f8ef4b7" providerId="LiveId" clId="{1E810D2D-6C0B-4D06-96FF-3191A5E5D199}" dt="2020-01-29T06:18:04.185" v="25"/>
          <ac:grpSpMkLst>
            <pc:docMk/>
            <pc:sldMk cId="1180686760" sldId="262"/>
            <ac:grpSpMk id="44" creationId="{196F02DA-1AA2-4C0D-9D98-1CE11E0FF4BA}"/>
          </ac:grpSpMkLst>
        </pc:grpChg>
        <pc:grpChg chg="mod">
          <ac:chgData name="대헌 윤" userId="b27083bb6f8ef4b7" providerId="LiveId" clId="{1E810D2D-6C0B-4D06-96FF-3191A5E5D199}" dt="2020-01-29T06:18:04.185" v="25"/>
          <ac:grpSpMkLst>
            <pc:docMk/>
            <pc:sldMk cId="1180686760" sldId="262"/>
            <ac:grpSpMk id="48" creationId="{221B079D-5F8C-4BF0-975B-17F97FACB87A}"/>
          </ac:grpSpMkLst>
        </pc:grpChg>
        <pc:grpChg chg="mod">
          <ac:chgData name="대헌 윤" userId="b27083bb6f8ef4b7" providerId="LiveId" clId="{1E810D2D-6C0B-4D06-96FF-3191A5E5D199}" dt="2020-01-29T06:18:05.167" v="27"/>
          <ac:grpSpMkLst>
            <pc:docMk/>
            <pc:sldMk cId="1180686760" sldId="262"/>
            <ac:grpSpMk id="50" creationId="{64365EB6-58AA-46C3-BE47-05DADE24B3FF}"/>
          </ac:grpSpMkLst>
        </pc:grpChg>
        <pc:grpChg chg="del mod">
          <ac:chgData name="대헌 윤" userId="b27083bb6f8ef4b7" providerId="LiveId" clId="{1E810D2D-6C0B-4D06-96FF-3191A5E5D199}" dt="2020-01-29T07:02:07.069" v="200"/>
          <ac:grpSpMkLst>
            <pc:docMk/>
            <pc:sldMk cId="1180686760" sldId="262"/>
            <ac:grpSpMk id="53" creationId="{DE0F888F-3CAD-4F14-B664-2F9FC1F5E5B6}"/>
          </ac:grpSpMkLst>
        </pc:grpChg>
        <pc:grpChg chg="del mod">
          <ac:chgData name="대헌 윤" userId="b27083bb6f8ef4b7" providerId="LiveId" clId="{1E810D2D-6C0B-4D06-96FF-3191A5E5D199}" dt="2020-01-29T07:02:07.069" v="200"/>
          <ac:grpSpMkLst>
            <pc:docMk/>
            <pc:sldMk cId="1180686760" sldId="262"/>
            <ac:grpSpMk id="63" creationId="{E277E2C5-624C-4C32-9D35-40C3A27496AA}"/>
          </ac:grpSpMkLst>
        </pc:grpChg>
        <pc:grpChg chg="mod">
          <ac:chgData name="대헌 윤" userId="b27083bb6f8ef4b7" providerId="LiveId" clId="{1E810D2D-6C0B-4D06-96FF-3191A5E5D199}" dt="2020-01-29T07:02:07.069" v="200"/>
          <ac:grpSpMkLst>
            <pc:docMk/>
            <pc:sldMk cId="1180686760" sldId="262"/>
            <ac:grpSpMk id="78" creationId="{83C448CD-7630-4AEF-8BF3-01D7051802E2}"/>
          </ac:grpSpMkLst>
        </pc:grpChg>
        <pc:grpChg chg="del mod">
          <ac:chgData name="대헌 윤" userId="b27083bb6f8ef4b7" providerId="LiveId" clId="{1E810D2D-6C0B-4D06-96FF-3191A5E5D199}" dt="2020-01-29T06:22:05.931" v="67"/>
          <ac:grpSpMkLst>
            <pc:docMk/>
            <pc:sldMk cId="1180686760" sldId="262"/>
            <ac:grpSpMk id="87" creationId="{AFB471E0-AC2E-4136-8122-F9A46941C537}"/>
          </ac:grpSpMkLst>
        </pc:grpChg>
        <pc:grpChg chg="del mod">
          <ac:chgData name="대헌 윤" userId="b27083bb6f8ef4b7" providerId="LiveId" clId="{1E810D2D-6C0B-4D06-96FF-3191A5E5D199}" dt="2020-01-29T06:23:43.995" v="92"/>
          <ac:grpSpMkLst>
            <pc:docMk/>
            <pc:sldMk cId="1180686760" sldId="262"/>
            <ac:grpSpMk id="92" creationId="{8A7B8BA3-A551-4576-BEAC-0E6F86DDD5C9}"/>
          </ac:grpSpMkLst>
        </pc:grpChg>
        <pc:inkChg chg="add del">
          <ac:chgData name="대헌 윤" userId="b27083bb6f8ef4b7" providerId="LiveId" clId="{1E810D2D-6C0B-4D06-96FF-3191A5E5D199}" dt="2020-01-29T07:19:06.601" v="293"/>
          <ac:inkMkLst>
            <pc:docMk/>
            <pc:sldMk cId="1180686760" sldId="262"/>
            <ac:inkMk id="2" creationId="{024119E2-EB35-4A19-A76F-4F1DDE1773EF}"/>
          </ac:inkMkLst>
        </pc:inkChg>
        <pc:inkChg chg="del">
          <ac:chgData name="대헌 윤" userId="b27083bb6f8ef4b7" providerId="LiveId" clId="{1E810D2D-6C0B-4D06-96FF-3191A5E5D199}" dt="2020-01-29T06:34:11.719" v="145"/>
          <ac:inkMkLst>
            <pc:docMk/>
            <pc:sldMk cId="1180686760" sldId="262"/>
            <ac:inkMk id="2" creationId="{1C09479C-62AF-C941-8447-A0975BC62F0F}"/>
          </ac:inkMkLst>
        </pc:inkChg>
        <pc:inkChg chg="add del">
          <ac:chgData name="대헌 윤" userId="b27083bb6f8ef4b7" providerId="LiveId" clId="{1E810D2D-6C0B-4D06-96FF-3191A5E5D199}" dt="2020-01-29T06:22:56.430" v="73"/>
          <ac:inkMkLst>
            <pc:docMk/>
            <pc:sldMk cId="1180686760" sldId="262"/>
            <ac:inkMk id="2" creationId="{2BD47BB3-3C06-4BB6-8E72-B01F42330CDF}"/>
          </ac:inkMkLst>
        </pc:inkChg>
        <pc:inkChg chg="add del">
          <ac:chgData name="대헌 윤" userId="b27083bb6f8ef4b7" providerId="LiveId" clId="{1E810D2D-6C0B-4D06-96FF-3191A5E5D199}" dt="2020-01-29T06:19:43.941" v="29"/>
          <ac:inkMkLst>
            <pc:docMk/>
            <pc:sldMk cId="1180686760" sldId="262"/>
            <ac:inkMk id="2" creationId="{62C0C0AA-FEB6-401C-9072-52A77B91D63D}"/>
          </ac:inkMkLst>
        </pc:inkChg>
        <pc:inkChg chg="add del">
          <ac:chgData name="대헌 윤" userId="b27083bb6f8ef4b7" providerId="LiveId" clId="{1E810D2D-6C0B-4D06-96FF-3191A5E5D199}" dt="2020-01-29T07:52:10.383" v="542"/>
          <ac:inkMkLst>
            <pc:docMk/>
            <pc:sldMk cId="1180686760" sldId="262"/>
            <ac:inkMk id="2" creationId="{B8EE1358-32E1-4C43-8848-7BF452F868C5}"/>
          </ac:inkMkLst>
        </pc:inkChg>
        <pc:inkChg chg="add del">
          <ac:chgData name="대헌 윤" userId="b27083bb6f8ef4b7" providerId="LiveId" clId="{1E810D2D-6C0B-4D06-96FF-3191A5E5D199}" dt="2020-01-29T06:23:50.268" v="95"/>
          <ac:inkMkLst>
            <pc:docMk/>
            <pc:sldMk cId="1180686760" sldId="262"/>
            <ac:inkMk id="3" creationId="{11087221-DF1D-40A0-BD27-D89E5AA36EE4}"/>
          </ac:inkMkLst>
        </pc:inkChg>
        <pc:inkChg chg="add del mod">
          <ac:chgData name="대헌 윤" userId="b27083bb6f8ef4b7" providerId="LiveId" clId="{1E810D2D-6C0B-4D06-96FF-3191A5E5D199}" dt="2020-01-29T06:19:59.049" v="40"/>
          <ac:inkMkLst>
            <pc:docMk/>
            <pc:sldMk cId="1180686760" sldId="262"/>
            <ac:inkMk id="3" creationId="{6C7B9900-0F29-401B-ABF2-D28AE18BE777}"/>
          </ac:inkMkLst>
        </pc:inkChg>
        <pc:inkChg chg="add">
          <ac:chgData name="대헌 윤" userId="b27083bb6f8ef4b7" providerId="LiveId" clId="{1E810D2D-6C0B-4D06-96FF-3191A5E5D199}" dt="2020-01-29T07:15:45.850" v="237" actId="9405"/>
          <ac:inkMkLst>
            <pc:docMk/>
            <pc:sldMk cId="1180686760" sldId="262"/>
            <ac:inkMk id="3" creationId="{E88FDB42-E97D-40E4-83BA-CC82787F23F8}"/>
          </ac:inkMkLst>
        </pc:inkChg>
        <pc:inkChg chg="add del">
          <ac:chgData name="대헌 윤" userId="b27083bb6f8ef4b7" providerId="LiveId" clId="{1E810D2D-6C0B-4D06-96FF-3191A5E5D199}" dt="2020-01-29T07:24:04.215" v="359"/>
          <ac:inkMkLst>
            <pc:docMk/>
            <pc:sldMk cId="1180686760" sldId="262"/>
            <ac:inkMk id="4" creationId="{8702BAF5-1274-4001-ACC3-CD76976F0FC1}"/>
          </ac:inkMkLst>
        </pc:inkChg>
        <pc:inkChg chg="add del mod">
          <ac:chgData name="대헌 윤" userId="b27083bb6f8ef4b7" providerId="LiveId" clId="{1E810D2D-6C0B-4D06-96FF-3191A5E5D199}" dt="2020-01-29T06:24:07.825" v="104"/>
          <ac:inkMkLst>
            <pc:docMk/>
            <pc:sldMk cId="1180686760" sldId="262"/>
            <ac:inkMk id="4" creationId="{9255724C-A285-4D98-B220-295DB39EC623}"/>
          </ac:inkMkLst>
        </pc:inkChg>
        <pc:inkChg chg="add del mod">
          <ac:chgData name="대헌 윤" userId="b27083bb6f8ef4b7" providerId="LiveId" clId="{1E810D2D-6C0B-4D06-96FF-3191A5E5D199}" dt="2020-01-29T06:19:59.049" v="39"/>
          <ac:inkMkLst>
            <pc:docMk/>
            <pc:sldMk cId="1180686760" sldId="262"/>
            <ac:inkMk id="4" creationId="{9F27DA14-A4E1-4E0B-8A96-C9EF2E1557D3}"/>
          </ac:inkMkLst>
        </pc:inkChg>
        <pc:inkChg chg="add del mod">
          <ac:chgData name="대헌 윤" userId="b27083bb6f8ef4b7" providerId="LiveId" clId="{1E810D2D-6C0B-4D06-96FF-3191A5E5D199}" dt="2020-01-29T06:23:55.521" v="101"/>
          <ac:inkMkLst>
            <pc:docMk/>
            <pc:sldMk cId="1180686760" sldId="262"/>
            <ac:inkMk id="6" creationId="{A0DAE766-618D-4EEC-9CF9-C5ADDA2CBAA1}"/>
          </ac:inkMkLst>
        </pc:inkChg>
        <pc:inkChg chg="add del mod">
          <ac:chgData name="대헌 윤" userId="b27083bb6f8ef4b7" providerId="LiveId" clId="{1E810D2D-6C0B-4D06-96FF-3191A5E5D199}" dt="2020-01-29T06:20:07.498" v="42"/>
          <ac:inkMkLst>
            <pc:docMk/>
            <pc:sldMk cId="1180686760" sldId="262"/>
            <ac:inkMk id="6" creationId="{A74742E7-06AD-4044-8619-EDC89968BA6F}"/>
          </ac:inkMkLst>
        </pc:inkChg>
        <pc:inkChg chg="add del">
          <ac:chgData name="대헌 윤" userId="b27083bb6f8ef4b7" providerId="LiveId" clId="{1E810D2D-6C0B-4D06-96FF-3191A5E5D199}" dt="2020-01-29T06:23:54.711" v="100"/>
          <ac:inkMkLst>
            <pc:docMk/>
            <pc:sldMk cId="1180686760" sldId="262"/>
            <ac:inkMk id="7" creationId="{0219F92E-D76F-4F81-A88F-1DDB6C7DACD9}"/>
          </ac:inkMkLst>
        </pc:inkChg>
        <pc:inkChg chg="add del mod">
          <ac:chgData name="대헌 윤" userId="b27083bb6f8ef4b7" providerId="LiveId" clId="{1E810D2D-6C0B-4D06-96FF-3191A5E5D199}" dt="2020-01-29T07:24:40.237" v="360"/>
          <ac:inkMkLst>
            <pc:docMk/>
            <pc:sldMk cId="1180686760" sldId="262"/>
            <ac:inkMk id="7" creationId="{A1B78358-3BD4-4A77-88DD-FDD41D00BDF5}"/>
          </ac:inkMkLst>
        </pc:inkChg>
        <pc:inkChg chg="add del mod">
          <ac:chgData name="대헌 윤" userId="b27083bb6f8ef4b7" providerId="LiveId" clId="{1E810D2D-6C0B-4D06-96FF-3191A5E5D199}" dt="2020-01-29T06:20:07.498" v="43"/>
          <ac:inkMkLst>
            <pc:docMk/>
            <pc:sldMk cId="1180686760" sldId="262"/>
            <ac:inkMk id="7" creationId="{E8253459-9D65-4D44-BE6A-91F44B6B6318}"/>
          </ac:inkMkLst>
        </pc:inkChg>
        <pc:inkChg chg="add del">
          <ac:chgData name="대헌 윤" userId="b27083bb6f8ef4b7" providerId="LiveId" clId="{1E810D2D-6C0B-4D06-96FF-3191A5E5D199}" dt="2020-01-29T07:25:05.295" v="362"/>
          <ac:inkMkLst>
            <pc:docMk/>
            <pc:sldMk cId="1180686760" sldId="262"/>
            <ac:inkMk id="9" creationId="{7313CC0C-2133-49C3-8771-406E7FC271E0}"/>
          </ac:inkMkLst>
        </pc:inkChg>
        <pc:inkChg chg="add del mod">
          <ac:chgData name="대헌 윤" userId="b27083bb6f8ef4b7" providerId="LiveId" clId="{1E810D2D-6C0B-4D06-96FF-3191A5E5D199}" dt="2020-01-29T07:20:05.453" v="308" actId="9405"/>
          <ac:inkMkLst>
            <pc:docMk/>
            <pc:sldMk cId="1180686760" sldId="262"/>
            <ac:inkMk id="9" creationId="{877DA50F-27CB-4D74-B193-24D9CDDD7143}"/>
          </ac:inkMkLst>
        </pc:inkChg>
        <pc:inkChg chg="add del mod">
          <ac:chgData name="대헌 윤" userId="b27083bb6f8ef4b7" providerId="LiveId" clId="{1E810D2D-6C0B-4D06-96FF-3191A5E5D199}" dt="2020-01-29T07:20:04.953" v="307"/>
          <ac:inkMkLst>
            <pc:docMk/>
            <pc:sldMk cId="1180686760" sldId="262"/>
            <ac:inkMk id="10" creationId="{4ABC2212-F2F8-4AB6-844E-2D36E9D033EC}"/>
          </ac:inkMkLst>
        </pc:inkChg>
        <pc:inkChg chg="add del">
          <ac:chgData name="대헌 윤" userId="b27083bb6f8ef4b7" providerId="LiveId" clId="{1E810D2D-6C0B-4D06-96FF-3191A5E5D199}" dt="2020-01-29T06:24:07.825" v="103"/>
          <ac:inkMkLst>
            <pc:docMk/>
            <pc:sldMk cId="1180686760" sldId="262"/>
            <ac:inkMk id="10" creationId="{76374EE4-D529-4752-9BE0-D924F5FFF646}"/>
          </ac:inkMkLst>
        </pc:inkChg>
        <pc:inkChg chg="add del">
          <ac:chgData name="대헌 윤" userId="b27083bb6f8ef4b7" providerId="LiveId" clId="{1E810D2D-6C0B-4D06-96FF-3191A5E5D199}" dt="2020-01-29T06:30:35.914" v="112" actId="9405"/>
          <ac:inkMkLst>
            <pc:docMk/>
            <pc:sldMk cId="1180686760" sldId="262"/>
            <ac:inkMk id="11" creationId="{0BD9DCCB-4DAD-47D5-BB40-B676AC061B52}"/>
          </ac:inkMkLst>
        </pc:inkChg>
        <pc:inkChg chg="add del mod">
          <ac:chgData name="대헌 윤" userId="b27083bb6f8ef4b7" providerId="LiveId" clId="{1E810D2D-6C0B-4D06-96FF-3191A5E5D199}" dt="2020-01-29T06:30:35.602" v="111" actId="9405"/>
          <ac:inkMkLst>
            <pc:docMk/>
            <pc:sldMk cId="1180686760" sldId="262"/>
            <ac:inkMk id="12" creationId="{9179F72A-67C0-46BD-A51F-7BA47E77635A}"/>
          </ac:inkMkLst>
        </pc:inkChg>
        <pc:inkChg chg="add del mod">
          <ac:chgData name="대헌 윤" userId="b27083bb6f8ef4b7" providerId="LiveId" clId="{1E810D2D-6C0B-4D06-96FF-3191A5E5D199}" dt="2020-01-29T06:30:35.321" v="110"/>
          <ac:inkMkLst>
            <pc:docMk/>
            <pc:sldMk cId="1180686760" sldId="262"/>
            <ac:inkMk id="13" creationId="{7F381B3A-0B52-4D58-A16B-E102DBCA88D2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13" creationId="{A65B2114-65E1-43D5-9806-A582DCF7D173}"/>
          </ac:inkMkLst>
        </pc:inkChg>
        <pc:inkChg chg="add del mod">
          <ac:chgData name="대헌 윤" userId="b27083bb6f8ef4b7" providerId="LiveId" clId="{1E810D2D-6C0B-4D06-96FF-3191A5E5D199}" dt="2020-01-29T06:19:59.049" v="38"/>
          <ac:inkMkLst>
            <pc:docMk/>
            <pc:sldMk cId="1180686760" sldId="262"/>
            <ac:inkMk id="15" creationId="{1DB8DC38-6E99-4CF6-9405-266AFD0ABFA7}"/>
          </ac:inkMkLst>
        </pc:inkChg>
        <pc:inkChg chg="add del mod">
          <ac:chgData name="대헌 윤" userId="b27083bb6f8ef4b7" providerId="LiveId" clId="{1E810D2D-6C0B-4D06-96FF-3191A5E5D199}" dt="2020-01-29T06:30:48" v="120" actId="9405"/>
          <ac:inkMkLst>
            <pc:docMk/>
            <pc:sldMk cId="1180686760" sldId="262"/>
            <ac:inkMk id="15" creationId="{76C2CECF-3FE0-4DC0-A018-EF73BA3B9396}"/>
          </ac:inkMkLst>
        </pc:inkChg>
        <pc:inkChg chg="add del mod">
          <ac:chgData name="대헌 윤" userId="b27083bb6f8ef4b7" providerId="LiveId" clId="{1E810D2D-6C0B-4D06-96FF-3191A5E5D199}" dt="2020-01-29T06:30:47.715" v="119"/>
          <ac:inkMkLst>
            <pc:docMk/>
            <pc:sldMk cId="1180686760" sldId="262"/>
            <ac:inkMk id="16" creationId="{98A9CC63-DF49-4B0C-A8D9-F38688079BC7}"/>
          </ac:inkMkLst>
        </pc:inkChg>
        <pc:inkChg chg="add del mod">
          <ac:chgData name="대헌 윤" userId="b27083bb6f8ef4b7" providerId="LiveId" clId="{1E810D2D-6C0B-4D06-96FF-3191A5E5D199}" dt="2020-01-29T06:19:59.049" v="41"/>
          <ac:inkMkLst>
            <pc:docMk/>
            <pc:sldMk cId="1180686760" sldId="262"/>
            <ac:inkMk id="16" creationId="{F009D731-EA4B-4798-B945-99BB4514687F}"/>
          </ac:inkMkLst>
        </pc:inkChg>
        <pc:inkChg chg="add del mod">
          <ac:chgData name="대헌 윤" userId="b27083bb6f8ef4b7" providerId="LiveId" clId="{1E810D2D-6C0B-4D06-96FF-3191A5E5D199}" dt="2020-01-29T06:34:11.719" v="153"/>
          <ac:inkMkLst>
            <pc:docMk/>
            <pc:sldMk cId="1180686760" sldId="262"/>
            <ac:inkMk id="18" creationId="{D9CE5577-0379-4D23-B926-62B4F12AC6BE}"/>
          </ac:inkMkLst>
        </pc:inkChg>
        <pc:inkChg chg="add del mod">
          <ac:chgData name="대헌 윤" userId="b27083bb6f8ef4b7" providerId="LiveId" clId="{1E810D2D-6C0B-4D06-96FF-3191A5E5D199}" dt="2020-01-29T06:23:40.437" v="76"/>
          <ac:inkMkLst>
            <pc:docMk/>
            <pc:sldMk cId="1180686760" sldId="262"/>
            <ac:inkMk id="20" creationId="{2F15A4E7-0128-4916-B945-5A2DFDECDA20}"/>
          </ac:inkMkLst>
        </pc:inkChg>
        <pc:inkChg chg="add del mod">
          <ac:chgData name="대헌 윤" userId="b27083bb6f8ef4b7" providerId="LiveId" clId="{1E810D2D-6C0B-4D06-96FF-3191A5E5D199}" dt="2020-01-29T06:34:05.016" v="138"/>
          <ac:inkMkLst>
            <pc:docMk/>
            <pc:sldMk cId="1180686760" sldId="262"/>
            <ac:inkMk id="21" creationId="{B1CCE7A9-8D3F-4C58-B6A6-4B22A9E772A5}"/>
          </ac:inkMkLst>
        </pc:inkChg>
        <pc:inkChg chg="add del mod">
          <ac:chgData name="대헌 윤" userId="b27083bb6f8ef4b7" providerId="LiveId" clId="{1E810D2D-6C0B-4D06-96FF-3191A5E5D199}" dt="2020-01-29T06:23:44.917" v="93"/>
          <ac:inkMkLst>
            <pc:docMk/>
            <pc:sldMk cId="1180686760" sldId="262"/>
            <ac:inkMk id="22" creationId="{9C00644A-AD30-4E55-BF3B-CD1A488D71F3}"/>
          </ac:inkMkLst>
        </pc:inkChg>
        <pc:inkChg chg="add del mod">
          <ac:chgData name="대헌 윤" userId="b27083bb6f8ef4b7" providerId="LiveId" clId="{1E810D2D-6C0B-4D06-96FF-3191A5E5D199}" dt="2020-01-29T06:34:11.719" v="148"/>
          <ac:inkMkLst>
            <pc:docMk/>
            <pc:sldMk cId="1180686760" sldId="262"/>
            <ac:inkMk id="23" creationId="{C3EC2C49-4EED-4F96-919C-015BEF5977F0}"/>
          </ac:inkMkLst>
        </pc:inkChg>
        <pc:inkChg chg="add del mod">
          <ac:chgData name="대헌 윤" userId="b27083bb6f8ef4b7" providerId="LiveId" clId="{1E810D2D-6C0B-4D06-96FF-3191A5E5D199}" dt="2020-01-29T06:23:40.437" v="79"/>
          <ac:inkMkLst>
            <pc:docMk/>
            <pc:sldMk cId="1180686760" sldId="262"/>
            <ac:inkMk id="24" creationId="{04EBE3BC-C780-48B1-A550-F48AC930C9DF}"/>
          </ac:inkMkLst>
        </pc:inkChg>
        <pc:inkChg chg="del">
          <ac:chgData name="대헌 윤" userId="b27083bb6f8ef4b7" providerId="LiveId" clId="{1E810D2D-6C0B-4D06-96FF-3191A5E5D199}" dt="2020-01-29T06:17:14.877" v="0"/>
          <ac:inkMkLst>
            <pc:docMk/>
            <pc:sldMk cId="1180686760" sldId="262"/>
            <ac:inkMk id="24" creationId="{15D6A525-D610-EC44-9100-F081AA7616D5}"/>
          </ac:inkMkLst>
        </pc:inkChg>
        <pc:inkChg chg="add del mod">
          <ac:chgData name="대헌 윤" userId="b27083bb6f8ef4b7" providerId="LiveId" clId="{1E810D2D-6C0B-4D06-96FF-3191A5E5D199}" dt="2020-01-29T06:34:11.719" v="147"/>
          <ac:inkMkLst>
            <pc:docMk/>
            <pc:sldMk cId="1180686760" sldId="262"/>
            <ac:inkMk id="25" creationId="{993BCF65-F672-4417-813C-6A910F1517D1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25" creationId="{A1DBF405-00D8-4F9B-9F76-D706C4C1F81E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26" creationId="{38FEB921-C3E3-4987-957F-D18C6804B8FE}"/>
          </ac:inkMkLst>
        </pc:inkChg>
        <pc:inkChg chg="add del mod">
          <ac:chgData name="대헌 윤" userId="b27083bb6f8ef4b7" providerId="LiveId" clId="{1E810D2D-6C0B-4D06-96FF-3191A5E5D199}" dt="2020-01-29T06:34:11.719" v="144"/>
          <ac:inkMkLst>
            <pc:docMk/>
            <pc:sldMk cId="1180686760" sldId="262"/>
            <ac:inkMk id="26" creationId="{CC50D932-1A67-4640-AECA-516F95D60171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27" creationId="{84C65C43-C4EB-419D-A0B0-B67066870438}"/>
          </ac:inkMkLst>
        </pc:inkChg>
        <pc:inkChg chg="add del mod">
          <ac:chgData name="대헌 윤" userId="b27083bb6f8ef4b7" providerId="LiveId" clId="{1E810D2D-6C0B-4D06-96FF-3191A5E5D199}" dt="2020-01-29T06:34:11.719" v="152"/>
          <ac:inkMkLst>
            <pc:docMk/>
            <pc:sldMk cId="1180686760" sldId="262"/>
            <ac:inkMk id="27" creationId="{B0575372-E459-4E8A-BCE3-F5C5C15DD456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28" creationId="{6E055A2B-B7CC-4588-974D-CC44FA29FB91}"/>
          </ac:inkMkLst>
        </pc:inkChg>
        <pc:inkChg chg="add del mod">
          <ac:chgData name="대헌 윤" userId="b27083bb6f8ef4b7" providerId="LiveId" clId="{1E810D2D-6C0B-4D06-96FF-3191A5E5D199}" dt="2020-01-29T06:34:11.719" v="151"/>
          <ac:inkMkLst>
            <pc:docMk/>
            <pc:sldMk cId="1180686760" sldId="262"/>
            <ac:inkMk id="28" creationId="{85A7B0D6-8206-4E16-A4E1-504B648796D3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29" creationId="{A339656D-D783-4716-A5F2-232EF6344125}"/>
          </ac:inkMkLst>
        </pc:inkChg>
        <pc:inkChg chg="add del mod">
          <ac:chgData name="대헌 윤" userId="b27083bb6f8ef4b7" providerId="LiveId" clId="{1E810D2D-6C0B-4D06-96FF-3191A5E5D199}" dt="2020-01-29T06:34:05.016" v="139"/>
          <ac:inkMkLst>
            <pc:docMk/>
            <pc:sldMk cId="1180686760" sldId="262"/>
            <ac:inkMk id="30" creationId="{42EF7341-A8B6-409E-B93A-CEDF0E80B7BC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30" creationId="{8FA991EE-64BC-4363-870F-C505A71E55F3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31" creationId="{23D822DE-CB7B-4B1E-8036-36C0A158C902}"/>
          </ac:inkMkLst>
        </pc:inkChg>
        <pc:inkChg chg="add del mod">
          <ac:chgData name="대헌 윤" userId="b27083bb6f8ef4b7" providerId="LiveId" clId="{1E810D2D-6C0B-4D06-96FF-3191A5E5D199}" dt="2020-01-29T06:34:11.719" v="143"/>
          <ac:inkMkLst>
            <pc:docMk/>
            <pc:sldMk cId="1180686760" sldId="262"/>
            <ac:inkMk id="31" creationId="{E065AC0B-71A5-4C20-94CF-03977929DF9E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32" creationId="{438D8C1F-047B-4990-8E53-196DCB4DAB00}"/>
          </ac:inkMkLst>
        </pc:inkChg>
        <pc:inkChg chg="add del mod">
          <ac:chgData name="대헌 윤" userId="b27083bb6f8ef4b7" providerId="LiveId" clId="{1E810D2D-6C0B-4D06-96FF-3191A5E5D199}" dt="2020-01-29T06:34:11.719" v="142"/>
          <ac:inkMkLst>
            <pc:docMk/>
            <pc:sldMk cId="1180686760" sldId="262"/>
            <ac:inkMk id="32" creationId="{C6F27169-F852-4407-A3C6-C12AEBCF1FC5}"/>
          </ac:inkMkLst>
        </pc:inkChg>
        <pc:inkChg chg="add del mod">
          <ac:chgData name="대헌 윤" userId="b27083bb6f8ef4b7" providerId="LiveId" clId="{1E810D2D-6C0B-4D06-96FF-3191A5E5D199}" dt="2020-01-29T06:34:11.719" v="150"/>
          <ac:inkMkLst>
            <pc:docMk/>
            <pc:sldMk cId="1180686760" sldId="262"/>
            <ac:inkMk id="33" creationId="{BD2F2A43-46AE-4CD8-A5EF-4D83BF0B26D2}"/>
          </ac:inkMkLst>
        </pc:inkChg>
        <pc:inkChg chg="add mod">
          <ac:chgData name="대헌 윤" userId="b27083bb6f8ef4b7" providerId="LiveId" clId="{1E810D2D-6C0B-4D06-96FF-3191A5E5D199}" dt="2020-01-29T06:17:51.293" v="12"/>
          <ac:inkMkLst>
            <pc:docMk/>
            <pc:sldMk cId="1180686760" sldId="262"/>
            <ac:inkMk id="34" creationId="{471BF375-4DBF-42B4-860C-F17957672713}"/>
          </ac:inkMkLst>
        </pc:inkChg>
        <pc:inkChg chg="add del mod">
          <ac:chgData name="대헌 윤" userId="b27083bb6f8ef4b7" providerId="LiveId" clId="{1E810D2D-6C0B-4D06-96FF-3191A5E5D199}" dt="2020-01-29T06:23:40.437" v="75"/>
          <ac:inkMkLst>
            <pc:docMk/>
            <pc:sldMk cId="1180686760" sldId="262"/>
            <ac:inkMk id="34" creationId="{8EEB3E2F-9CFC-48C7-8E51-4463473B4AC8}"/>
          </ac:inkMkLst>
        </pc:inkChg>
        <pc:inkChg chg="add del mod">
          <ac:chgData name="대헌 윤" userId="b27083bb6f8ef4b7" providerId="LiveId" clId="{1E810D2D-6C0B-4D06-96FF-3191A5E5D199}" dt="2020-01-29T06:34:11.719" v="140"/>
          <ac:inkMkLst>
            <pc:docMk/>
            <pc:sldMk cId="1180686760" sldId="262"/>
            <ac:inkMk id="35" creationId="{9114F44A-8073-40E2-A4AB-EE12BCD2BF7B}"/>
          </ac:inkMkLst>
        </pc:inkChg>
        <pc:inkChg chg="add">
          <ac:chgData name="대헌 윤" userId="b27083bb6f8ef4b7" providerId="LiveId" clId="{1E810D2D-6C0B-4D06-96FF-3191A5E5D199}" dt="2020-01-29T06:17:58.774" v="13" actId="9405"/>
          <ac:inkMkLst>
            <pc:docMk/>
            <pc:sldMk cId="1180686760" sldId="262"/>
            <ac:inkMk id="36" creationId="{59EC17F3-E4A5-4C27-AF12-B7362AA03091}"/>
          </ac:inkMkLst>
        </pc:inkChg>
        <pc:inkChg chg="add del mod">
          <ac:chgData name="대헌 윤" userId="b27083bb6f8ef4b7" providerId="LiveId" clId="{1E810D2D-6C0B-4D06-96FF-3191A5E5D199}" dt="2020-01-29T06:34:11.719" v="146"/>
          <ac:inkMkLst>
            <pc:docMk/>
            <pc:sldMk cId="1180686760" sldId="262"/>
            <ac:inkMk id="36" creationId="{D803A015-5C9C-4DCA-9861-7EAF9722F1EE}"/>
          </ac:inkMkLst>
        </pc:inkChg>
        <pc:inkChg chg="add mod">
          <ac:chgData name="대헌 윤" userId="b27083bb6f8ef4b7" providerId="LiveId" clId="{1E810D2D-6C0B-4D06-96FF-3191A5E5D199}" dt="2020-01-29T06:18:00.708" v="17"/>
          <ac:inkMkLst>
            <pc:docMk/>
            <pc:sldMk cId="1180686760" sldId="262"/>
            <ac:inkMk id="37" creationId="{0B3203D4-C404-4D5D-BBA6-B7FCA05844A8}"/>
          </ac:inkMkLst>
        </pc:inkChg>
        <pc:inkChg chg="add del mod">
          <ac:chgData name="대헌 윤" userId="b27083bb6f8ef4b7" providerId="LiveId" clId="{1E810D2D-6C0B-4D06-96FF-3191A5E5D199}" dt="2020-01-29T06:23:42.674" v="85"/>
          <ac:inkMkLst>
            <pc:docMk/>
            <pc:sldMk cId="1180686760" sldId="262"/>
            <ac:inkMk id="37" creationId="{A3037203-6763-4C55-9DA1-9299F7F45201}"/>
          </ac:inkMkLst>
        </pc:inkChg>
        <pc:inkChg chg="add del mod">
          <ac:chgData name="대헌 윤" userId="b27083bb6f8ef4b7" providerId="LiveId" clId="{1E810D2D-6C0B-4D06-96FF-3191A5E5D199}" dt="2020-01-29T06:23:41.860" v="83"/>
          <ac:inkMkLst>
            <pc:docMk/>
            <pc:sldMk cId="1180686760" sldId="262"/>
            <ac:inkMk id="38" creationId="{0CCD8303-D885-4E62-AC0E-90418B2E7E95}"/>
          </ac:inkMkLst>
        </pc:inkChg>
        <pc:inkChg chg="add mod">
          <ac:chgData name="대헌 윤" userId="b27083bb6f8ef4b7" providerId="LiveId" clId="{1E810D2D-6C0B-4D06-96FF-3191A5E5D199}" dt="2020-01-29T06:18:00.708" v="17"/>
          <ac:inkMkLst>
            <pc:docMk/>
            <pc:sldMk cId="1180686760" sldId="262"/>
            <ac:inkMk id="38" creationId="{95C8911C-4F68-4C0B-9D33-D22BB32B1900}"/>
          </ac:inkMkLst>
        </pc:inkChg>
        <pc:inkChg chg="add del mod">
          <ac:chgData name="대헌 윤" userId="b27083bb6f8ef4b7" providerId="LiveId" clId="{1E810D2D-6C0B-4D06-96FF-3191A5E5D199}" dt="2020-01-29T06:34:11.719" v="141"/>
          <ac:inkMkLst>
            <pc:docMk/>
            <pc:sldMk cId="1180686760" sldId="262"/>
            <ac:inkMk id="39" creationId="{5B1E59E9-0D59-4377-B5AF-A4A103E64295}"/>
          </ac:inkMkLst>
        </pc:inkChg>
        <pc:inkChg chg="add mod">
          <ac:chgData name="대헌 윤" userId="b27083bb6f8ef4b7" providerId="LiveId" clId="{1E810D2D-6C0B-4D06-96FF-3191A5E5D199}" dt="2020-01-29T06:18:00.708" v="17"/>
          <ac:inkMkLst>
            <pc:docMk/>
            <pc:sldMk cId="1180686760" sldId="262"/>
            <ac:inkMk id="39" creationId="{B372BD7A-EDC3-4FBC-A267-5BBD8AF543B7}"/>
          </ac:inkMkLst>
        </pc:inkChg>
        <pc:inkChg chg="add del mod">
          <ac:chgData name="대헌 윤" userId="b27083bb6f8ef4b7" providerId="LiveId" clId="{1E810D2D-6C0B-4D06-96FF-3191A5E5D199}" dt="2020-01-29T06:23:41.857" v="80"/>
          <ac:inkMkLst>
            <pc:docMk/>
            <pc:sldMk cId="1180686760" sldId="262"/>
            <ac:inkMk id="40" creationId="{0B19B6EF-6709-4E32-8178-36D3B5BFC8FA}"/>
          </ac:inkMkLst>
        </pc:inkChg>
        <pc:inkChg chg="add del mod">
          <ac:chgData name="대헌 윤" userId="b27083bb6f8ef4b7" providerId="LiveId" clId="{1E810D2D-6C0B-4D06-96FF-3191A5E5D199}" dt="2020-01-29T06:34:11.719" v="149"/>
          <ac:inkMkLst>
            <pc:docMk/>
            <pc:sldMk cId="1180686760" sldId="262"/>
            <ac:inkMk id="41" creationId="{7A4C6508-EC66-4123-B028-A9310126A504}"/>
          </ac:inkMkLst>
        </pc:inkChg>
        <pc:inkChg chg="add mod">
          <ac:chgData name="대헌 윤" userId="b27083bb6f8ef4b7" providerId="LiveId" clId="{1E810D2D-6C0B-4D06-96FF-3191A5E5D199}" dt="2020-01-29T06:18:04.185" v="25"/>
          <ac:inkMkLst>
            <pc:docMk/>
            <pc:sldMk cId="1180686760" sldId="262"/>
            <ac:inkMk id="41" creationId="{84A23914-4C16-499F-9AC8-304C52978FEA}"/>
          </ac:inkMkLst>
        </pc:inkChg>
        <pc:inkChg chg="add mod">
          <ac:chgData name="대헌 윤" userId="b27083bb6f8ef4b7" providerId="LiveId" clId="{1E810D2D-6C0B-4D06-96FF-3191A5E5D199}" dt="2020-01-29T06:18:04.185" v="25"/>
          <ac:inkMkLst>
            <pc:docMk/>
            <pc:sldMk cId="1180686760" sldId="262"/>
            <ac:inkMk id="42" creationId="{71CADBD7-703E-4874-AA98-9E527B051247}"/>
          </ac:inkMkLst>
        </pc:inkChg>
        <pc:inkChg chg="add del">
          <ac:chgData name="대헌 윤" userId="b27083bb6f8ef4b7" providerId="LiveId" clId="{1E810D2D-6C0B-4D06-96FF-3191A5E5D199}" dt="2020-01-29T06:34:13.189" v="155"/>
          <ac:inkMkLst>
            <pc:docMk/>
            <pc:sldMk cId="1180686760" sldId="262"/>
            <ac:inkMk id="43" creationId="{36A3E48D-397D-4E06-B4B9-DB83FEF45B7A}"/>
          </ac:inkMkLst>
        </pc:inkChg>
        <pc:inkChg chg="add mod">
          <ac:chgData name="대헌 윤" userId="b27083bb6f8ef4b7" providerId="LiveId" clId="{1E810D2D-6C0B-4D06-96FF-3191A5E5D199}" dt="2020-01-29T06:18:04.185" v="25"/>
          <ac:inkMkLst>
            <pc:docMk/>
            <pc:sldMk cId="1180686760" sldId="262"/>
            <ac:inkMk id="43" creationId="{63B392E2-4067-4C29-BBA8-D5DEAEB504BB}"/>
          </ac:inkMkLst>
        </pc:inkChg>
        <pc:inkChg chg="add del">
          <ac:chgData name="대헌 윤" userId="b27083bb6f8ef4b7" providerId="LiveId" clId="{1E810D2D-6C0B-4D06-96FF-3191A5E5D199}" dt="2020-01-29T06:34:17.542" v="157"/>
          <ac:inkMkLst>
            <pc:docMk/>
            <pc:sldMk cId="1180686760" sldId="262"/>
            <ac:inkMk id="44" creationId="{02829B95-65D0-463B-B225-9192FC019F09}"/>
          </ac:inkMkLst>
        </pc:inkChg>
        <pc:inkChg chg="add mod">
          <ac:chgData name="대헌 윤" userId="b27083bb6f8ef4b7" providerId="LiveId" clId="{1E810D2D-6C0B-4D06-96FF-3191A5E5D199}" dt="2020-01-29T06:18:04.185" v="25"/>
          <ac:inkMkLst>
            <pc:docMk/>
            <pc:sldMk cId="1180686760" sldId="262"/>
            <ac:inkMk id="45" creationId="{6EFA670E-75B1-4E29-8C84-C0A7B3FE9608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45" creationId="{891ABBB5-1FDF-4FFF-8F6A-DAFD631F7B2C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46" creationId="{3C79C9C6-3841-4F84-9C10-549957D01F7A}"/>
          </ac:inkMkLst>
        </pc:inkChg>
        <pc:inkChg chg="add mod">
          <ac:chgData name="대헌 윤" userId="b27083bb6f8ef4b7" providerId="LiveId" clId="{1E810D2D-6C0B-4D06-96FF-3191A5E5D199}" dt="2020-01-29T06:18:04.185" v="25"/>
          <ac:inkMkLst>
            <pc:docMk/>
            <pc:sldMk cId="1180686760" sldId="262"/>
            <ac:inkMk id="46" creationId="{66B6FA7D-FAF4-4F47-B96B-E242A052BE08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47" creationId="{B68DAA94-AAEF-42C1-BAAE-667A2D0185F5}"/>
          </ac:inkMkLst>
        </pc:inkChg>
        <pc:inkChg chg="add mod">
          <ac:chgData name="대헌 윤" userId="b27083bb6f8ef4b7" providerId="LiveId" clId="{1E810D2D-6C0B-4D06-96FF-3191A5E5D199}" dt="2020-01-29T06:18:05.167" v="27"/>
          <ac:inkMkLst>
            <pc:docMk/>
            <pc:sldMk cId="1180686760" sldId="262"/>
            <ac:inkMk id="47" creationId="{C446338D-9CEB-44F5-BD27-3C31C98C7805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48" creationId="{AFA42E34-46FC-47EE-B692-9B8AF12F5949}"/>
          </ac:inkMkLst>
        </pc:inkChg>
        <pc:inkChg chg="add mod">
          <ac:chgData name="대헌 윤" userId="b27083bb6f8ef4b7" providerId="LiveId" clId="{1E810D2D-6C0B-4D06-96FF-3191A5E5D199}" dt="2020-01-29T06:18:05.167" v="27"/>
          <ac:inkMkLst>
            <pc:docMk/>
            <pc:sldMk cId="1180686760" sldId="262"/>
            <ac:inkMk id="49" creationId="{5C2A3623-35A7-4A26-88EF-701E51E1D8A9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49" creationId="{ADB704D4-7556-4B11-87A6-328E2F78F044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0" creationId="{FBF95E04-C024-4ED3-ACB0-DFE503340149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1" creationId="{F482946C-FB9C-4161-BBCC-D1B52E7B3334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2" creationId="{F0C9E1BA-9713-4330-867E-F6944F008185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4" creationId="{6CD773D4-A8C0-4EEE-BBE0-90F5D0D8B36F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5" creationId="{76D19083-EB3A-485E-9C77-5B1DC9BE0F96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56" creationId="{754FDCCC-A5E2-49DD-A80F-FDE5C82F1117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0" creationId="{848D3662-E530-44C0-A172-0587EF509A00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1" creationId="{B7F797AE-F4F9-4A21-8585-88F867598EA9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2" creationId="{690F4727-C71D-4749-B701-462CD9BA948F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4" creationId="{35E681EE-63D2-4FFB-A6CA-51628BAA0243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5" creationId="{DCF33682-321D-4E22-9115-6C13381C0342}"/>
          </ac:inkMkLst>
        </pc:inkChg>
        <pc:inkChg chg="add del mod">
          <ac:chgData name="대헌 윤" userId="b27083bb6f8ef4b7" providerId="LiveId" clId="{1E810D2D-6C0B-4D06-96FF-3191A5E5D199}" dt="2020-01-29T06:23:42.674" v="86"/>
          <ac:inkMkLst>
            <pc:docMk/>
            <pc:sldMk cId="1180686760" sldId="262"/>
            <ac:inkMk id="66" creationId="{1394BF0C-47DB-444B-8A90-B48DEBEF7061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7" creationId="{75609238-C68A-4C7B-8842-24BCB205349D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8" creationId="{8BF115CC-2574-4FE3-A9A2-14E0912D0AD6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69" creationId="{ECC9E4BE-0E2F-49D0-8511-406C32C039AC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70" creationId="{CC8ACAF8-7E02-49F2-A9A8-A5DE477AACAC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71" creationId="{C1FECF52-D5F2-4F8D-9C71-4DC4E69A0002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73" creationId="{FA3526CB-8407-432D-B3FA-E43BDFE268A3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74" creationId="{BBD10142-6FDD-46EA-A723-5E99D5E991B4}"/>
          </ac:inkMkLst>
        </pc:inkChg>
        <pc:inkChg chg="add del mod">
          <ac:chgData name="대헌 윤" userId="b27083bb6f8ef4b7" providerId="LiveId" clId="{1E810D2D-6C0B-4D06-96FF-3191A5E5D199}" dt="2020-01-29T06:23:40.421" v="74"/>
          <ac:inkMkLst>
            <pc:docMk/>
            <pc:sldMk cId="1180686760" sldId="262"/>
            <ac:inkMk id="75" creationId="{61ACBF91-6138-4772-92FE-13D806ECD572}"/>
          </ac:inkMkLst>
        </pc:inkChg>
        <pc:inkChg chg="add del mod">
          <ac:chgData name="대헌 윤" userId="b27083bb6f8ef4b7" providerId="LiveId" clId="{1E810D2D-6C0B-4D06-96FF-3191A5E5D199}" dt="2020-01-29T06:23:41.857" v="82"/>
          <ac:inkMkLst>
            <pc:docMk/>
            <pc:sldMk cId="1180686760" sldId="262"/>
            <ac:inkMk id="76" creationId="{A897C75A-72DA-4AAF-9B6C-C1B88FB0FA96}"/>
          </ac:inkMkLst>
        </pc:inkChg>
        <pc:inkChg chg="add mod">
          <ac:chgData name="대헌 윤" userId="b27083bb6f8ef4b7" providerId="LiveId" clId="{1E810D2D-6C0B-4D06-96FF-3191A5E5D199}" dt="2020-01-29T07:02:07.069" v="200"/>
          <ac:inkMkLst>
            <pc:docMk/>
            <pc:sldMk cId="1180686760" sldId="262"/>
            <ac:inkMk id="77" creationId="{BCD9A416-989A-4FFE-BE28-23C8880061FC}"/>
          </ac:inkMkLst>
        </pc:inkChg>
        <pc:inkChg chg="add del mod">
          <ac:chgData name="대헌 윤" userId="b27083bb6f8ef4b7" providerId="LiveId" clId="{1E810D2D-6C0B-4D06-96FF-3191A5E5D199}" dt="2020-01-29T06:23:41.860" v="84"/>
          <ac:inkMkLst>
            <pc:docMk/>
            <pc:sldMk cId="1180686760" sldId="262"/>
            <ac:inkMk id="79" creationId="{ADBCC237-FC44-4854-91E4-2E8486F02982}"/>
          </ac:inkMkLst>
        </pc:inkChg>
        <pc:inkChg chg="add del mod">
          <ac:chgData name="대헌 윤" userId="b27083bb6f8ef4b7" providerId="LiveId" clId="{1E810D2D-6C0B-4D06-96FF-3191A5E5D199}" dt="2020-01-29T06:23:43.995" v="92"/>
          <ac:inkMkLst>
            <pc:docMk/>
            <pc:sldMk cId="1180686760" sldId="262"/>
            <ac:inkMk id="80" creationId="{8B5AEA7B-D306-4212-99D4-979868E5CC64}"/>
          </ac:inkMkLst>
        </pc:inkChg>
        <pc:inkChg chg="add del mod">
          <ac:chgData name="대헌 윤" userId="b27083bb6f8ef4b7" providerId="LiveId" clId="{1E810D2D-6C0B-4D06-96FF-3191A5E5D199}" dt="2020-01-29T06:23:42.690" v="88"/>
          <ac:inkMkLst>
            <pc:docMk/>
            <pc:sldMk cId="1180686760" sldId="262"/>
            <ac:inkMk id="81" creationId="{23BD992F-F51A-43BE-AA71-FD1541891FA7}"/>
          </ac:inkMkLst>
        </pc:inkChg>
        <pc:inkChg chg="add del mod">
          <ac:chgData name="대헌 윤" userId="b27083bb6f8ef4b7" providerId="LiveId" clId="{1E810D2D-6C0B-4D06-96FF-3191A5E5D199}" dt="2020-01-29T06:23:42.674" v="87"/>
          <ac:inkMkLst>
            <pc:docMk/>
            <pc:sldMk cId="1180686760" sldId="262"/>
            <ac:inkMk id="82" creationId="{D2DD17B9-90C8-4A67-BD0E-37C147D28DFD}"/>
          </ac:inkMkLst>
        </pc:inkChg>
        <pc:inkChg chg="add del mod">
          <ac:chgData name="대헌 윤" userId="b27083bb6f8ef4b7" providerId="LiveId" clId="{1E810D2D-6C0B-4D06-96FF-3191A5E5D199}" dt="2020-01-29T06:23:42.824" v="90"/>
          <ac:inkMkLst>
            <pc:docMk/>
            <pc:sldMk cId="1180686760" sldId="262"/>
            <ac:inkMk id="83" creationId="{D0E9205B-F13F-428E-82C4-123042FAE3F8}"/>
          </ac:inkMkLst>
        </pc:inkChg>
        <pc:inkChg chg="add del mod">
          <ac:chgData name="대헌 윤" userId="b27083bb6f8ef4b7" providerId="LiveId" clId="{1E810D2D-6C0B-4D06-96FF-3191A5E5D199}" dt="2020-01-29T06:23:40.437" v="78"/>
          <ac:inkMkLst>
            <pc:docMk/>
            <pc:sldMk cId="1180686760" sldId="262"/>
            <ac:inkMk id="84" creationId="{7DFF2259-4C29-4EFC-9F0F-0160BC1CA7A5}"/>
          </ac:inkMkLst>
        </pc:inkChg>
        <pc:inkChg chg="add del mod">
          <ac:chgData name="대헌 윤" userId="b27083bb6f8ef4b7" providerId="LiveId" clId="{1E810D2D-6C0B-4D06-96FF-3191A5E5D199}" dt="2020-01-29T06:23:40.437" v="77"/>
          <ac:inkMkLst>
            <pc:docMk/>
            <pc:sldMk cId="1180686760" sldId="262"/>
            <ac:inkMk id="85" creationId="{44A9EF49-D31B-44CF-853B-775DF62D5F29}"/>
          </ac:inkMkLst>
        </pc:inkChg>
        <pc:inkChg chg="add del mod">
          <ac:chgData name="대헌 윤" userId="b27083bb6f8ef4b7" providerId="LiveId" clId="{1E810D2D-6C0B-4D06-96FF-3191A5E5D199}" dt="2020-01-29T06:23:41.857" v="81"/>
          <ac:inkMkLst>
            <pc:docMk/>
            <pc:sldMk cId="1180686760" sldId="262"/>
            <ac:inkMk id="86" creationId="{AB6E3C47-CC4F-412E-8CC3-0C396E191F76}"/>
          </ac:inkMkLst>
        </pc:inkChg>
        <pc:inkChg chg="add del mod">
          <ac:chgData name="대헌 윤" userId="b27083bb6f8ef4b7" providerId="LiveId" clId="{1E810D2D-6C0B-4D06-96FF-3191A5E5D199}" dt="2020-01-29T06:22:21.658" v="68"/>
          <ac:inkMkLst>
            <pc:docMk/>
            <pc:sldMk cId="1180686760" sldId="262"/>
            <ac:inkMk id="88" creationId="{939C6318-05B4-463E-BFB7-AACFE84A1196}"/>
          </ac:inkMkLst>
        </pc:inkChg>
        <pc:inkChg chg="add del mod">
          <ac:chgData name="대헌 윤" userId="b27083bb6f8ef4b7" providerId="LiveId" clId="{1E810D2D-6C0B-4D06-96FF-3191A5E5D199}" dt="2020-01-29T06:22:22.184" v="69"/>
          <ac:inkMkLst>
            <pc:docMk/>
            <pc:sldMk cId="1180686760" sldId="262"/>
            <ac:inkMk id="89" creationId="{754ECFBB-A296-4FD4-B188-E5F58F5BF573}"/>
          </ac:inkMkLst>
        </pc:inkChg>
        <pc:inkChg chg="add del mod">
          <ac:chgData name="대헌 윤" userId="b27083bb6f8ef4b7" providerId="LiveId" clId="{1E810D2D-6C0B-4D06-96FF-3191A5E5D199}" dt="2020-01-29T06:22:23.584" v="71"/>
          <ac:inkMkLst>
            <pc:docMk/>
            <pc:sldMk cId="1180686760" sldId="262"/>
            <ac:inkMk id="90" creationId="{E39F5760-A222-4B70-A128-FBB9D53F0914}"/>
          </ac:inkMkLst>
        </pc:inkChg>
        <pc:inkChg chg="add del mod">
          <ac:chgData name="대헌 윤" userId="b27083bb6f8ef4b7" providerId="LiveId" clId="{1E810D2D-6C0B-4D06-96FF-3191A5E5D199}" dt="2020-01-29T06:22:23.584" v="70"/>
          <ac:inkMkLst>
            <pc:docMk/>
            <pc:sldMk cId="1180686760" sldId="262"/>
            <ac:inkMk id="91" creationId="{DE868AE5-D11E-4A33-A17F-3CA917BC1F98}"/>
          </ac:inkMkLst>
        </pc:inkChg>
      </pc:sldChg>
      <pc:sldChg chg="addSp modSp del">
        <pc:chgData name="대헌 윤" userId="b27083bb6f8ef4b7" providerId="LiveId" clId="{1E810D2D-6C0B-4D06-96FF-3191A5E5D199}" dt="2020-01-30T07:05:56.199" v="3741" actId="47"/>
        <pc:sldMkLst>
          <pc:docMk/>
          <pc:sldMk cId="1912513063" sldId="263"/>
        </pc:sldMkLst>
        <pc:spChg chg="add mod">
          <ac:chgData name="대헌 윤" userId="b27083bb6f8ef4b7" providerId="LiveId" clId="{1E810D2D-6C0B-4D06-96FF-3191A5E5D199}" dt="2020-01-30T06:50:10.494" v="3740" actId="20577"/>
          <ac:spMkLst>
            <pc:docMk/>
            <pc:sldMk cId="1912513063" sldId="263"/>
            <ac:spMk id="2" creationId="{F89B6003-C41B-41B1-AEC9-19803E82F054}"/>
          </ac:spMkLst>
        </pc:spChg>
      </pc:sldChg>
      <pc:sldChg chg="del">
        <pc:chgData name="대헌 윤" userId="b27083bb6f8ef4b7" providerId="LiveId" clId="{1E810D2D-6C0B-4D06-96FF-3191A5E5D199}" dt="2020-01-30T06:36:55.646" v="2612" actId="47"/>
        <pc:sldMkLst>
          <pc:docMk/>
          <pc:sldMk cId="1126309947" sldId="264"/>
        </pc:sldMkLst>
      </pc:sldChg>
      <pc:sldChg chg="addSp delSp modSp ord">
        <pc:chgData name="대헌 윤" userId="b27083bb6f8ef4b7" providerId="LiveId" clId="{1E810D2D-6C0B-4D06-96FF-3191A5E5D199}" dt="2020-01-30T13:47:27.141" v="7171" actId="1076"/>
        <pc:sldMkLst>
          <pc:docMk/>
          <pc:sldMk cId="1397753189" sldId="265"/>
        </pc:sldMkLst>
        <pc:spChg chg="add mod">
          <ac:chgData name="대헌 윤" userId="b27083bb6f8ef4b7" providerId="LiveId" clId="{1E810D2D-6C0B-4D06-96FF-3191A5E5D199}" dt="2020-01-30T12:42:52.070" v="3904" actId="1076"/>
          <ac:spMkLst>
            <pc:docMk/>
            <pc:sldMk cId="1397753189" sldId="265"/>
            <ac:spMk id="2" creationId="{AD49A207-F914-41EC-988B-F5B1CACA34B1}"/>
          </ac:spMkLst>
        </pc:spChg>
        <pc:spChg chg="mod">
          <ac:chgData name="대헌 윤" userId="b27083bb6f8ef4b7" providerId="LiveId" clId="{1E810D2D-6C0B-4D06-96FF-3191A5E5D199}" dt="2020-01-29T12:13:57.695" v="1854" actId="1076"/>
          <ac:spMkLst>
            <pc:docMk/>
            <pc:sldMk cId="1397753189" sldId="265"/>
            <ac:spMk id="8" creationId="{00000000-0000-0000-0000-000000000000}"/>
          </ac:spMkLst>
        </pc:spChg>
        <pc:spChg chg="add del mod">
          <ac:chgData name="대헌 윤" userId="b27083bb6f8ef4b7" providerId="LiveId" clId="{1E810D2D-6C0B-4D06-96FF-3191A5E5D199}" dt="2020-01-29T12:07:46.821" v="1826" actId="767"/>
          <ac:spMkLst>
            <pc:docMk/>
            <pc:sldMk cId="1397753189" sldId="265"/>
            <ac:spMk id="58" creationId="{A0908324-F9FA-448B-AEE5-2CAA0558F192}"/>
          </ac:spMkLst>
        </pc:spChg>
        <pc:spChg chg="add mod">
          <ac:chgData name="대헌 윤" userId="b27083bb6f8ef4b7" providerId="LiveId" clId="{1E810D2D-6C0B-4D06-96FF-3191A5E5D199}" dt="2020-01-29T12:15:52.364" v="1901" actId="3064"/>
          <ac:spMkLst>
            <pc:docMk/>
            <pc:sldMk cId="1397753189" sldId="265"/>
            <ac:spMk id="59" creationId="{A73537B0-D84A-484E-9344-2D4EAC7B9818}"/>
          </ac:spMkLst>
        </pc:spChg>
        <pc:spChg chg="add del mod">
          <ac:chgData name="대헌 윤" userId="b27083bb6f8ef4b7" providerId="LiveId" clId="{1E810D2D-6C0B-4D06-96FF-3191A5E5D199}" dt="2020-01-29T07:59:52.174" v="930"/>
          <ac:spMkLst>
            <pc:docMk/>
            <pc:sldMk cId="1397753189" sldId="265"/>
            <ac:spMk id="318" creationId="{91B4CFA8-0D53-4BB1-8CBF-A9FEF44E105A}"/>
          </ac:spMkLst>
        </pc:spChg>
        <pc:spChg chg="add">
          <ac:chgData name="대헌 윤" userId="b27083bb6f8ef4b7" providerId="LiveId" clId="{1E810D2D-6C0B-4D06-96FF-3191A5E5D199}" dt="2020-01-30T12:42:49.996" v="3903"/>
          <ac:spMkLst>
            <pc:docMk/>
            <pc:sldMk cId="1397753189" sldId="265"/>
            <ac:spMk id="377" creationId="{4D34456F-E48A-40CC-9C80-BA02D9C72069}"/>
          </ac:spMkLst>
        </pc:spChg>
        <pc:grpChg chg="del mod">
          <ac:chgData name="대헌 윤" userId="b27083bb6f8ef4b7" providerId="LiveId" clId="{1E810D2D-6C0B-4D06-96FF-3191A5E5D199}" dt="2020-01-29T07:53:03.723" v="549"/>
          <ac:grpSpMkLst>
            <pc:docMk/>
            <pc:sldMk cId="1397753189" sldId="265"/>
            <ac:grpSpMk id="6" creationId="{70757304-07FF-457B-AA49-37389464771C}"/>
          </ac:grpSpMkLst>
        </pc:grpChg>
        <pc:grpChg chg="del mod">
          <ac:chgData name="대헌 윤" userId="b27083bb6f8ef4b7" providerId="LiveId" clId="{1E810D2D-6C0B-4D06-96FF-3191A5E5D199}" dt="2020-01-29T07:53:06.260" v="551"/>
          <ac:grpSpMkLst>
            <pc:docMk/>
            <pc:sldMk cId="1397753189" sldId="265"/>
            <ac:grpSpMk id="9" creationId="{06601BF8-B155-4BAA-8FC3-6A8EADDDEA6D}"/>
          </ac:grpSpMkLst>
        </pc:grpChg>
        <pc:grpChg chg="del mod">
          <ac:chgData name="대헌 윤" userId="b27083bb6f8ef4b7" providerId="LiveId" clId="{1E810D2D-6C0B-4D06-96FF-3191A5E5D199}" dt="2020-01-29T12:04:37.579" v="1717"/>
          <ac:grpSpMkLst>
            <pc:docMk/>
            <pc:sldMk cId="1397753189" sldId="265"/>
            <ac:grpSpMk id="11" creationId="{D4528169-58CE-49D0-B78A-BFF779F26276}"/>
          </ac:grpSpMkLst>
        </pc:grpChg>
        <pc:grpChg chg="del mod">
          <ac:chgData name="대헌 윤" userId="b27083bb6f8ef4b7" providerId="LiveId" clId="{1E810D2D-6C0B-4D06-96FF-3191A5E5D199}" dt="2020-01-29T07:53:43.826" v="556"/>
          <ac:grpSpMkLst>
            <pc:docMk/>
            <pc:sldMk cId="1397753189" sldId="265"/>
            <ac:grpSpMk id="13" creationId="{9252A9CD-9C04-436C-8053-D47D7D17351D}"/>
          </ac:grpSpMkLst>
        </pc:grpChg>
        <pc:grpChg chg="del mod">
          <ac:chgData name="대헌 윤" userId="b27083bb6f8ef4b7" providerId="LiveId" clId="{1E810D2D-6C0B-4D06-96FF-3191A5E5D199}" dt="2020-01-29T07:53:50.091" v="563"/>
          <ac:grpSpMkLst>
            <pc:docMk/>
            <pc:sldMk cId="1397753189" sldId="265"/>
            <ac:grpSpMk id="17" creationId="{26BABA62-BA61-4D06-BDAB-27C8371D3CC7}"/>
          </ac:grpSpMkLst>
        </pc:grpChg>
        <pc:grpChg chg="del mod">
          <ac:chgData name="대헌 윤" userId="b27083bb6f8ef4b7" providerId="LiveId" clId="{1E810D2D-6C0B-4D06-96FF-3191A5E5D199}" dt="2020-01-29T07:54:06.274" v="565"/>
          <ac:grpSpMkLst>
            <pc:docMk/>
            <pc:sldMk cId="1397753189" sldId="265"/>
            <ac:grpSpMk id="19" creationId="{54ECBF37-C263-4EB9-87DF-756B6E797E48}"/>
          </ac:grpSpMkLst>
        </pc:grpChg>
        <pc:grpChg chg="del mod">
          <ac:chgData name="대헌 윤" userId="b27083bb6f8ef4b7" providerId="LiveId" clId="{1E810D2D-6C0B-4D06-96FF-3191A5E5D199}" dt="2020-01-29T07:54:08.493" v="569"/>
          <ac:grpSpMkLst>
            <pc:docMk/>
            <pc:sldMk cId="1397753189" sldId="265"/>
            <ac:grpSpMk id="21" creationId="{F4D50C16-15C1-475B-8D84-0B1AAEB65F7E}"/>
          </ac:grpSpMkLst>
        </pc:grpChg>
        <pc:grpChg chg="del mod">
          <ac:chgData name="대헌 윤" userId="b27083bb6f8ef4b7" providerId="LiveId" clId="{1E810D2D-6C0B-4D06-96FF-3191A5E5D199}" dt="2020-01-29T07:54:10.321" v="572"/>
          <ac:grpSpMkLst>
            <pc:docMk/>
            <pc:sldMk cId="1397753189" sldId="265"/>
            <ac:grpSpMk id="25" creationId="{C956DA3B-5157-4457-851D-D30D76C1F6C6}"/>
          </ac:grpSpMkLst>
        </pc:grpChg>
        <pc:grpChg chg="del mod">
          <ac:chgData name="대헌 윤" userId="b27083bb6f8ef4b7" providerId="LiveId" clId="{1E810D2D-6C0B-4D06-96FF-3191A5E5D199}" dt="2020-01-29T07:54:11.492" v="574"/>
          <ac:grpSpMkLst>
            <pc:docMk/>
            <pc:sldMk cId="1397753189" sldId="265"/>
            <ac:grpSpMk id="28" creationId="{279ED41C-D3F7-4428-AECF-A2A5C4B67FB4}"/>
          </ac:grpSpMkLst>
        </pc:grpChg>
        <pc:grpChg chg="del mod">
          <ac:chgData name="대헌 윤" userId="b27083bb6f8ef4b7" providerId="LiveId" clId="{1E810D2D-6C0B-4D06-96FF-3191A5E5D199}" dt="2020-01-29T07:54:16.545" v="580"/>
          <ac:grpSpMkLst>
            <pc:docMk/>
            <pc:sldMk cId="1397753189" sldId="265"/>
            <ac:grpSpMk id="30" creationId="{8C922A9C-8E5B-4168-BC26-124C8B7CB39C}"/>
          </ac:grpSpMkLst>
        </pc:grpChg>
        <pc:grpChg chg="del mod">
          <ac:chgData name="대헌 윤" userId="b27083bb6f8ef4b7" providerId="LiveId" clId="{1E810D2D-6C0B-4D06-96FF-3191A5E5D199}" dt="2020-01-29T07:54:18.546" v="584"/>
          <ac:grpSpMkLst>
            <pc:docMk/>
            <pc:sldMk cId="1397753189" sldId="265"/>
            <ac:grpSpMk id="36" creationId="{EDF608AD-66CB-49A1-87C0-1AB7165D6C38}"/>
          </ac:grpSpMkLst>
        </pc:grpChg>
        <pc:grpChg chg="del mod">
          <ac:chgData name="대헌 윤" userId="b27083bb6f8ef4b7" providerId="LiveId" clId="{1E810D2D-6C0B-4D06-96FF-3191A5E5D199}" dt="2020-01-29T07:54:20.043" v="587"/>
          <ac:grpSpMkLst>
            <pc:docMk/>
            <pc:sldMk cId="1397753189" sldId="265"/>
            <ac:grpSpMk id="40" creationId="{3B7475D7-2DA6-408A-8D37-A20E1F55AD53}"/>
          </ac:grpSpMkLst>
        </pc:grpChg>
        <pc:grpChg chg="del mod">
          <ac:chgData name="대헌 윤" userId="b27083bb6f8ef4b7" providerId="LiveId" clId="{1E810D2D-6C0B-4D06-96FF-3191A5E5D199}" dt="2020-01-29T07:54:22.419" v="592"/>
          <ac:grpSpMkLst>
            <pc:docMk/>
            <pc:sldMk cId="1397753189" sldId="265"/>
            <ac:grpSpMk id="43" creationId="{C5AEF5D8-AE57-4BFC-BA97-103373F39CCC}"/>
          </ac:grpSpMkLst>
        </pc:grpChg>
        <pc:grpChg chg="del mod">
          <ac:chgData name="대헌 윤" userId="b27083bb6f8ef4b7" providerId="LiveId" clId="{1E810D2D-6C0B-4D06-96FF-3191A5E5D199}" dt="2020-01-30T13:26:58.522" v="5426"/>
          <ac:grpSpMkLst>
            <pc:docMk/>
            <pc:sldMk cId="1397753189" sldId="265"/>
            <ac:grpSpMk id="48" creationId="{6C4067EB-BDFC-4708-8401-65F49140962D}"/>
          </ac:grpSpMkLst>
        </pc:grpChg>
        <pc:grpChg chg="del mod">
          <ac:chgData name="대헌 윤" userId="b27083bb6f8ef4b7" providerId="LiveId" clId="{1E810D2D-6C0B-4D06-96FF-3191A5E5D199}" dt="2020-01-29T07:54:28.759" v="606"/>
          <ac:grpSpMkLst>
            <pc:docMk/>
            <pc:sldMk cId="1397753189" sldId="265"/>
            <ac:grpSpMk id="48" creationId="{7585AE6C-DAA0-4285-B1A8-7EEFC4BB752F}"/>
          </ac:grpSpMkLst>
        </pc:grpChg>
        <pc:grpChg chg="del mod">
          <ac:chgData name="대헌 윤" userId="b27083bb6f8ef4b7" providerId="LiveId" clId="{1E810D2D-6C0B-4D06-96FF-3191A5E5D199}" dt="2020-01-30T13:26:45.883" v="5390"/>
          <ac:grpSpMkLst>
            <pc:docMk/>
            <pc:sldMk cId="1397753189" sldId="265"/>
            <ac:grpSpMk id="56" creationId="{BBBDD253-5206-4ABE-BF26-C1EAB77CAC99}"/>
          </ac:grpSpMkLst>
        </pc:grpChg>
        <pc:grpChg chg="del mod">
          <ac:chgData name="대헌 윤" userId="b27083bb6f8ef4b7" providerId="LiveId" clId="{1E810D2D-6C0B-4D06-96FF-3191A5E5D199}" dt="2020-01-29T07:54:37.324" v="624"/>
          <ac:grpSpMkLst>
            <pc:docMk/>
            <pc:sldMk cId="1397753189" sldId="265"/>
            <ac:grpSpMk id="56" creationId="{F38750DF-78C9-42E3-A961-E7EA7CA95ABD}"/>
          </ac:grpSpMkLst>
        </pc:grpChg>
        <pc:grpChg chg="mod">
          <ac:chgData name="대헌 윤" userId="b27083bb6f8ef4b7" providerId="LiveId" clId="{1E810D2D-6C0B-4D06-96FF-3191A5E5D199}" dt="2020-01-29T12:15:52.013" v="1900" actId="164"/>
          <ac:grpSpMkLst>
            <pc:docMk/>
            <pc:sldMk cId="1397753189" sldId="265"/>
            <ac:grpSpMk id="57" creationId="{405640AF-4A88-4988-A105-6785A410D293}"/>
          </ac:grpSpMkLst>
        </pc:grpChg>
        <pc:grpChg chg="add mod">
          <ac:chgData name="대헌 윤" userId="b27083bb6f8ef4b7" providerId="LiveId" clId="{1E810D2D-6C0B-4D06-96FF-3191A5E5D199}" dt="2020-01-30T11:52:00.113" v="3772" actId="1076"/>
          <ac:grpSpMkLst>
            <pc:docMk/>
            <pc:sldMk cId="1397753189" sldId="265"/>
            <ac:grpSpMk id="60" creationId="{6B4EDEC5-CCAE-4DCF-BCEC-9BD63404F03D}"/>
          </ac:grpSpMkLst>
        </pc:grpChg>
        <pc:grpChg chg="del mod">
          <ac:chgData name="대헌 윤" userId="b27083bb6f8ef4b7" providerId="LiveId" clId="{1E810D2D-6C0B-4D06-96FF-3191A5E5D199}" dt="2020-01-29T07:54:39.462" v="627"/>
          <ac:grpSpMkLst>
            <pc:docMk/>
            <pc:sldMk cId="1397753189" sldId="265"/>
            <ac:grpSpMk id="69" creationId="{7D7F7419-E579-4955-ADEB-A2705B324C6C}"/>
          </ac:grpSpMkLst>
        </pc:grpChg>
        <pc:grpChg chg="del mod">
          <ac:chgData name="대헌 윤" userId="b27083bb6f8ef4b7" providerId="LiveId" clId="{1E810D2D-6C0B-4D06-96FF-3191A5E5D199}" dt="2020-01-29T07:54:52.622" v="631"/>
          <ac:grpSpMkLst>
            <pc:docMk/>
            <pc:sldMk cId="1397753189" sldId="265"/>
            <ac:grpSpMk id="72" creationId="{79708C8D-53E1-4DC8-8969-2501734B236D}"/>
          </ac:grpSpMkLst>
        </pc:grpChg>
        <pc:grpChg chg="del mod">
          <ac:chgData name="대헌 윤" userId="b27083bb6f8ef4b7" providerId="LiveId" clId="{1E810D2D-6C0B-4D06-96FF-3191A5E5D199}" dt="2020-01-29T07:56:35.637" v="722"/>
          <ac:grpSpMkLst>
            <pc:docMk/>
            <pc:sldMk cId="1397753189" sldId="265"/>
            <ac:grpSpMk id="74" creationId="{26AE507D-DC1D-435E-9FA9-4A22B2A4BB6B}"/>
          </ac:grpSpMkLst>
        </pc:grpChg>
        <pc:grpChg chg="del mod">
          <ac:chgData name="대헌 윤" userId="b27083bb6f8ef4b7" providerId="LiveId" clId="{1E810D2D-6C0B-4D06-96FF-3191A5E5D199}" dt="2020-01-29T07:55:06.987" v="640"/>
          <ac:grpSpMkLst>
            <pc:docMk/>
            <pc:sldMk cId="1397753189" sldId="265"/>
            <ac:grpSpMk id="77" creationId="{1446F74B-8380-4FC9-A73E-D106A2AEC900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82" creationId="{AE413607-7BA0-4834-8F21-B410C4B90297}"/>
          </ac:grpSpMkLst>
        </pc:grpChg>
        <pc:grpChg chg="del mod">
          <ac:chgData name="대헌 윤" userId="b27083bb6f8ef4b7" providerId="LiveId" clId="{1E810D2D-6C0B-4D06-96FF-3191A5E5D199}" dt="2020-01-29T07:56:35.637" v="722"/>
          <ac:grpSpMkLst>
            <pc:docMk/>
            <pc:sldMk cId="1397753189" sldId="265"/>
            <ac:grpSpMk id="107" creationId="{58EEF8C2-C85A-43F6-B36A-2873109C89EB}"/>
          </ac:grpSpMkLst>
        </pc:grpChg>
        <pc:grpChg chg="del mod">
          <ac:chgData name="대헌 윤" userId="b27083bb6f8ef4b7" providerId="LiveId" clId="{1E810D2D-6C0B-4D06-96FF-3191A5E5D199}" dt="2020-01-29T07:56:07.041" v="690"/>
          <ac:grpSpMkLst>
            <pc:docMk/>
            <pc:sldMk cId="1397753189" sldId="265"/>
            <ac:grpSpMk id="116" creationId="{78E8168B-FEC2-4BB2-B4FD-922B30EBE5B8}"/>
          </ac:grpSpMkLst>
        </pc:grpChg>
        <pc:grpChg chg="del mod">
          <ac:chgData name="대헌 윤" userId="b27083bb6f8ef4b7" providerId="LiveId" clId="{1E810D2D-6C0B-4D06-96FF-3191A5E5D199}" dt="2020-01-29T07:55:41.409" v="680"/>
          <ac:grpSpMkLst>
            <pc:docMk/>
            <pc:sldMk cId="1397753189" sldId="265"/>
            <ac:grpSpMk id="119" creationId="{AE773F3E-37F2-4DE3-8BAE-5EE593277B2B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123" creationId="{8A0C1D79-8F8D-4D70-A455-88437618F73B}"/>
          </ac:grpSpMkLst>
        </pc:grpChg>
        <pc:grpChg chg="del mod">
          <ac:chgData name="대헌 윤" userId="b27083bb6f8ef4b7" providerId="LiveId" clId="{1E810D2D-6C0B-4D06-96FF-3191A5E5D199}" dt="2020-01-29T07:56:15.796" v="698"/>
          <ac:grpSpMkLst>
            <pc:docMk/>
            <pc:sldMk cId="1397753189" sldId="265"/>
            <ac:grpSpMk id="126" creationId="{490999F0-6654-4DB2-8CE4-5F56AE760CB3}"/>
          </ac:grpSpMkLst>
        </pc:grpChg>
        <pc:grpChg chg="del mod">
          <ac:chgData name="대헌 윤" userId="b27083bb6f8ef4b7" providerId="LiveId" clId="{1E810D2D-6C0B-4D06-96FF-3191A5E5D199}" dt="2020-01-29T07:56:25.247" v="718"/>
          <ac:grpSpMkLst>
            <pc:docMk/>
            <pc:sldMk cId="1397753189" sldId="265"/>
            <ac:grpSpMk id="132" creationId="{FC930FB5-9572-460C-9E7A-64051A6EDFA2}"/>
          </ac:grpSpMkLst>
        </pc:grpChg>
        <pc:grpChg chg="del mod">
          <ac:chgData name="대헌 윤" userId="b27083bb6f8ef4b7" providerId="LiveId" clId="{1E810D2D-6C0B-4D06-96FF-3191A5E5D199}" dt="2020-01-29T07:56:35.637" v="722"/>
          <ac:grpSpMkLst>
            <pc:docMk/>
            <pc:sldMk cId="1397753189" sldId="265"/>
            <ac:grpSpMk id="144" creationId="{161C4E57-8B23-4A71-8417-3C0D7AAF1BDC}"/>
          </ac:grpSpMkLst>
        </pc:grpChg>
        <pc:grpChg chg="del mod">
          <ac:chgData name="대헌 윤" userId="b27083bb6f8ef4b7" providerId="LiveId" clId="{1E810D2D-6C0B-4D06-96FF-3191A5E5D199}" dt="2020-01-29T07:56:37.263" v="724"/>
          <ac:grpSpMkLst>
            <pc:docMk/>
            <pc:sldMk cId="1397753189" sldId="265"/>
            <ac:grpSpMk id="147" creationId="{F9C79644-D59C-4874-9E49-FF510E13FA6A}"/>
          </ac:grpSpMkLst>
        </pc:grpChg>
        <pc:grpChg chg="del mod">
          <ac:chgData name="대헌 윤" userId="b27083bb6f8ef4b7" providerId="LiveId" clId="{1E810D2D-6C0B-4D06-96FF-3191A5E5D199}" dt="2020-01-29T07:56:40.835" v="727"/>
          <ac:grpSpMkLst>
            <pc:docMk/>
            <pc:sldMk cId="1397753189" sldId="265"/>
            <ac:grpSpMk id="149" creationId="{444FB57B-E87B-4270-8A17-DA5FC39EE315}"/>
          </ac:grpSpMkLst>
        </pc:grpChg>
        <pc:grpChg chg="del mod">
          <ac:chgData name="대헌 윤" userId="b27083bb6f8ef4b7" providerId="LiveId" clId="{1E810D2D-6C0B-4D06-96FF-3191A5E5D199}" dt="2020-01-29T07:56:55.539" v="752"/>
          <ac:grpSpMkLst>
            <pc:docMk/>
            <pc:sldMk cId="1397753189" sldId="265"/>
            <ac:grpSpMk id="151" creationId="{B22E7DD9-0EA3-44E0-A930-EA201723B131}"/>
          </ac:grpSpMkLst>
        </pc:grpChg>
        <pc:grpChg chg="del mod">
          <ac:chgData name="대헌 윤" userId="b27083bb6f8ef4b7" providerId="LiveId" clId="{1E810D2D-6C0B-4D06-96FF-3191A5E5D199}" dt="2020-01-29T07:56:50.258" v="749"/>
          <ac:grpSpMkLst>
            <pc:docMk/>
            <pc:sldMk cId="1397753189" sldId="265"/>
            <ac:grpSpMk id="161" creationId="{D741ABED-9DB9-414F-8908-D08C4484BC9E}"/>
          </ac:grpSpMkLst>
        </pc:grpChg>
        <pc:grpChg chg="del mod">
          <ac:chgData name="대헌 윤" userId="b27083bb6f8ef4b7" providerId="LiveId" clId="{1E810D2D-6C0B-4D06-96FF-3191A5E5D199}" dt="2020-01-29T08:01:18.590" v="978"/>
          <ac:grpSpMkLst>
            <pc:docMk/>
            <pc:sldMk cId="1397753189" sldId="265"/>
            <ac:grpSpMk id="169" creationId="{6D8F0B2C-A564-469B-91CB-DC7A05A7684A}"/>
          </ac:grpSpMkLst>
        </pc:grpChg>
        <pc:grpChg chg="del mod">
          <ac:chgData name="대헌 윤" userId="b27083bb6f8ef4b7" providerId="LiveId" clId="{1E810D2D-6C0B-4D06-96FF-3191A5E5D199}" dt="2020-01-29T07:57:11.225" v="761"/>
          <ac:grpSpMkLst>
            <pc:docMk/>
            <pc:sldMk cId="1397753189" sldId="265"/>
            <ac:grpSpMk id="172" creationId="{7B254D4D-F2EC-4799-B530-5B5E1BEE4532}"/>
          </ac:grpSpMkLst>
        </pc:grpChg>
        <pc:grpChg chg="del mod">
          <ac:chgData name="대헌 윤" userId="b27083bb6f8ef4b7" providerId="LiveId" clId="{1E810D2D-6C0B-4D06-96FF-3191A5E5D199}" dt="2020-01-29T07:57:11.225" v="761"/>
          <ac:grpSpMkLst>
            <pc:docMk/>
            <pc:sldMk cId="1397753189" sldId="265"/>
            <ac:grpSpMk id="175" creationId="{C7D001F1-CD95-4B81-A3DF-BFCBA426D270}"/>
          </ac:grpSpMkLst>
        </pc:grpChg>
        <pc:grpChg chg="del mod">
          <ac:chgData name="대헌 윤" userId="b27083bb6f8ef4b7" providerId="LiveId" clId="{1E810D2D-6C0B-4D06-96FF-3191A5E5D199}" dt="2020-01-29T07:57:11.225" v="761"/>
          <ac:grpSpMkLst>
            <pc:docMk/>
            <pc:sldMk cId="1397753189" sldId="265"/>
            <ac:grpSpMk id="178" creationId="{78D1AEFA-73C2-4562-8762-8C1B16A20552}"/>
          </ac:grpSpMkLst>
        </pc:grpChg>
        <pc:grpChg chg="del mod">
          <ac:chgData name="대헌 윤" userId="b27083bb6f8ef4b7" providerId="LiveId" clId="{1E810D2D-6C0B-4D06-96FF-3191A5E5D199}" dt="2020-01-29T07:57:57.081" v="816"/>
          <ac:grpSpMkLst>
            <pc:docMk/>
            <pc:sldMk cId="1397753189" sldId="265"/>
            <ac:grpSpMk id="180" creationId="{F2757C2A-B9CC-42F8-A0BB-D9958AC66C2E}"/>
          </ac:grpSpMkLst>
        </pc:grpChg>
        <pc:grpChg chg="del mod">
          <ac:chgData name="대헌 윤" userId="b27083bb6f8ef4b7" providerId="LiveId" clId="{1E810D2D-6C0B-4D06-96FF-3191A5E5D199}" dt="2020-01-29T07:57:16.545" v="766"/>
          <ac:grpSpMkLst>
            <pc:docMk/>
            <pc:sldMk cId="1397753189" sldId="265"/>
            <ac:grpSpMk id="183" creationId="{AAB0DBC2-2180-45EF-B3EA-9604556FD9E4}"/>
          </ac:grpSpMkLst>
        </pc:grpChg>
        <pc:grpChg chg="del mod">
          <ac:chgData name="대헌 윤" userId="b27083bb6f8ef4b7" providerId="LiveId" clId="{1E810D2D-6C0B-4D06-96FF-3191A5E5D199}" dt="2020-01-29T07:57:19.960" v="768"/>
          <ac:grpSpMkLst>
            <pc:docMk/>
            <pc:sldMk cId="1397753189" sldId="265"/>
            <ac:grpSpMk id="185" creationId="{D2726C0F-A6AD-4038-9274-6EAB1B0F635E}"/>
          </ac:grpSpMkLst>
        </pc:grpChg>
        <pc:grpChg chg="del mod">
          <ac:chgData name="대헌 윤" userId="b27083bb6f8ef4b7" providerId="LiveId" clId="{1E810D2D-6C0B-4D06-96FF-3191A5E5D199}" dt="2020-01-29T08:02:00.707" v="1036"/>
          <ac:grpSpMkLst>
            <pc:docMk/>
            <pc:sldMk cId="1397753189" sldId="265"/>
            <ac:grpSpMk id="188" creationId="{DB0A6A95-F8CF-4273-B074-E5D4E85EE3DC}"/>
          </ac:grpSpMkLst>
        </pc:grpChg>
        <pc:grpChg chg="del mod">
          <ac:chgData name="대헌 윤" userId="b27083bb6f8ef4b7" providerId="LiveId" clId="{1E810D2D-6C0B-4D06-96FF-3191A5E5D199}" dt="2020-01-29T07:57:27.327" v="777"/>
          <ac:grpSpMkLst>
            <pc:docMk/>
            <pc:sldMk cId="1397753189" sldId="265"/>
            <ac:grpSpMk id="192" creationId="{5B6D9925-C8AE-4B5B-8D58-117C4FCF24E4}"/>
          </ac:grpSpMkLst>
        </pc:grpChg>
        <pc:grpChg chg="del mod">
          <ac:chgData name="대헌 윤" userId="b27083bb6f8ef4b7" providerId="LiveId" clId="{1E810D2D-6C0B-4D06-96FF-3191A5E5D199}" dt="2020-01-29T07:57:40.102" v="790"/>
          <ac:grpSpMkLst>
            <pc:docMk/>
            <pc:sldMk cId="1397753189" sldId="265"/>
            <ac:grpSpMk id="199" creationId="{3B510F72-13D7-4C74-B67F-8933861A7934}"/>
          </ac:grpSpMkLst>
        </pc:grpChg>
        <pc:grpChg chg="del mod">
          <ac:chgData name="대헌 윤" userId="b27083bb6f8ef4b7" providerId="LiveId" clId="{1E810D2D-6C0B-4D06-96FF-3191A5E5D199}" dt="2020-01-29T08:03:05.121" v="1050"/>
          <ac:grpSpMkLst>
            <pc:docMk/>
            <pc:sldMk cId="1397753189" sldId="265"/>
            <ac:grpSpMk id="217" creationId="{485874E6-7DDA-4617-90A2-368866593C1E}"/>
          </ac:grpSpMkLst>
        </pc:grpChg>
        <pc:grpChg chg="del mod">
          <ac:chgData name="대헌 윤" userId="b27083bb6f8ef4b7" providerId="LiveId" clId="{1E810D2D-6C0B-4D06-96FF-3191A5E5D199}" dt="2020-01-29T08:03:05.121" v="1050"/>
          <ac:grpSpMkLst>
            <pc:docMk/>
            <pc:sldMk cId="1397753189" sldId="265"/>
            <ac:grpSpMk id="218" creationId="{18783AB9-0DED-4C8C-A332-D794D8AE5FB5}"/>
          </ac:grpSpMkLst>
        </pc:grpChg>
        <pc:grpChg chg="del mod">
          <ac:chgData name="대헌 윤" userId="b27083bb6f8ef4b7" providerId="LiveId" clId="{1E810D2D-6C0B-4D06-96FF-3191A5E5D199}" dt="2020-01-29T07:57:57.081" v="816"/>
          <ac:grpSpMkLst>
            <pc:docMk/>
            <pc:sldMk cId="1397753189" sldId="265"/>
            <ac:grpSpMk id="221" creationId="{ED872355-3C33-43DD-B355-DA462EA04D8E}"/>
          </ac:grpSpMkLst>
        </pc:grpChg>
        <pc:grpChg chg="del mod">
          <ac:chgData name="대헌 윤" userId="b27083bb6f8ef4b7" providerId="LiveId" clId="{1E810D2D-6C0B-4D06-96FF-3191A5E5D199}" dt="2020-01-29T07:58:54.766" v="891"/>
          <ac:grpSpMkLst>
            <pc:docMk/>
            <pc:sldMk cId="1397753189" sldId="265"/>
            <ac:grpSpMk id="223" creationId="{1A5BDBFD-FEB8-463F-B380-D9125BF964B0}"/>
          </ac:grpSpMkLst>
        </pc:grpChg>
        <pc:grpChg chg="del mod">
          <ac:chgData name="대헌 윤" userId="b27083bb6f8ef4b7" providerId="LiveId" clId="{1E810D2D-6C0B-4D06-96FF-3191A5E5D199}" dt="2020-01-29T07:58:00.242" v="820"/>
          <ac:grpSpMkLst>
            <pc:docMk/>
            <pc:sldMk cId="1397753189" sldId="265"/>
            <ac:grpSpMk id="226" creationId="{55FC1A04-8FFF-48ED-B6A8-317BF6DA0E4A}"/>
          </ac:grpSpMkLst>
        </pc:grpChg>
        <pc:grpChg chg="del mod">
          <ac:chgData name="대헌 윤" userId="b27083bb6f8ef4b7" providerId="LiveId" clId="{1E810D2D-6C0B-4D06-96FF-3191A5E5D199}" dt="2020-01-29T07:58:24.493" v="843"/>
          <ac:grpSpMkLst>
            <pc:docMk/>
            <pc:sldMk cId="1397753189" sldId="265"/>
            <ac:grpSpMk id="230" creationId="{796D2C5D-9BA4-444E-AA49-82A923FC555D}"/>
          </ac:grpSpMkLst>
        </pc:grpChg>
        <pc:grpChg chg="del mod">
          <ac:chgData name="대헌 윤" userId="b27083bb6f8ef4b7" providerId="LiveId" clId="{1E810D2D-6C0B-4D06-96FF-3191A5E5D199}" dt="2020-01-29T07:58:09.206" v="829"/>
          <ac:grpSpMkLst>
            <pc:docMk/>
            <pc:sldMk cId="1397753189" sldId="265"/>
            <ac:grpSpMk id="233" creationId="{0A09DD0E-30BC-4E96-BF0E-93BC92AA0FB1}"/>
          </ac:grpSpMkLst>
        </pc:grpChg>
        <pc:grpChg chg="del mod">
          <ac:chgData name="대헌 윤" userId="b27083bb6f8ef4b7" providerId="LiveId" clId="{1E810D2D-6C0B-4D06-96FF-3191A5E5D199}" dt="2020-01-29T08:01:58.030" v="1032"/>
          <ac:grpSpMkLst>
            <pc:docMk/>
            <pc:sldMk cId="1397753189" sldId="265"/>
            <ac:grpSpMk id="244" creationId="{6A29822B-DBD9-4F54-88E0-62782786EEBD}"/>
          </ac:grpSpMkLst>
        </pc:grpChg>
        <pc:grpChg chg="del mod">
          <ac:chgData name="대헌 윤" userId="b27083bb6f8ef4b7" providerId="LiveId" clId="{1E810D2D-6C0B-4D06-96FF-3191A5E5D199}" dt="2020-01-29T07:58:54.766" v="891"/>
          <ac:grpSpMkLst>
            <pc:docMk/>
            <pc:sldMk cId="1397753189" sldId="265"/>
            <ac:grpSpMk id="245" creationId="{4B24422D-35F1-4AC2-AA93-32086568EA3D}"/>
          </ac:grpSpMkLst>
        </pc:grpChg>
        <pc:grpChg chg="del mod">
          <ac:chgData name="대헌 윤" userId="b27083bb6f8ef4b7" providerId="LiveId" clId="{1E810D2D-6C0B-4D06-96FF-3191A5E5D199}" dt="2020-01-29T07:58:54.766" v="891"/>
          <ac:grpSpMkLst>
            <pc:docMk/>
            <pc:sldMk cId="1397753189" sldId="265"/>
            <ac:grpSpMk id="248" creationId="{B022E15E-3D35-4F74-8438-2E06D4E0CF7F}"/>
          </ac:grpSpMkLst>
        </pc:grpChg>
        <pc:grpChg chg="del mod">
          <ac:chgData name="대헌 윤" userId="b27083bb6f8ef4b7" providerId="LiveId" clId="{1E810D2D-6C0B-4D06-96FF-3191A5E5D199}" dt="2020-01-29T07:58:54.766" v="891"/>
          <ac:grpSpMkLst>
            <pc:docMk/>
            <pc:sldMk cId="1397753189" sldId="265"/>
            <ac:grpSpMk id="251" creationId="{9DC17463-4CCC-4AB3-8853-A4DD6690084E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277" creationId="{6C667B9D-C765-4C71-A71B-F69A363DCA25}"/>
          </ac:grpSpMkLst>
        </pc:grpChg>
        <pc:grpChg chg="del mod">
          <ac:chgData name="대헌 윤" userId="b27083bb6f8ef4b7" providerId="LiveId" clId="{1E810D2D-6C0B-4D06-96FF-3191A5E5D199}" dt="2020-01-29T07:58:56.558" v="894"/>
          <ac:grpSpMkLst>
            <pc:docMk/>
            <pc:sldMk cId="1397753189" sldId="265"/>
            <ac:grpSpMk id="287" creationId="{12178A24-1F30-4CD2-9EBE-C2B1FB9A5C85}"/>
          </ac:grpSpMkLst>
        </pc:grpChg>
        <pc:grpChg chg="del mod">
          <ac:chgData name="대헌 윤" userId="b27083bb6f8ef4b7" providerId="LiveId" clId="{1E810D2D-6C0B-4D06-96FF-3191A5E5D199}" dt="2020-01-29T07:58:57.905" v="896"/>
          <ac:grpSpMkLst>
            <pc:docMk/>
            <pc:sldMk cId="1397753189" sldId="265"/>
            <ac:grpSpMk id="290" creationId="{E1600616-2916-46F3-9DF6-EFD406BC0CDC}"/>
          </ac:grpSpMkLst>
        </pc:grpChg>
        <pc:grpChg chg="del mod">
          <ac:chgData name="대헌 윤" userId="b27083bb6f8ef4b7" providerId="LiveId" clId="{1E810D2D-6C0B-4D06-96FF-3191A5E5D199}" dt="2020-01-29T08:01:18.590" v="978"/>
          <ac:grpSpMkLst>
            <pc:docMk/>
            <pc:sldMk cId="1397753189" sldId="265"/>
            <ac:grpSpMk id="292" creationId="{C9C32EF2-9985-4201-9BE9-432C5FC407F7}"/>
          </ac:grpSpMkLst>
        </pc:grpChg>
        <pc:grpChg chg="del mod">
          <ac:chgData name="대헌 윤" userId="b27083bb6f8ef4b7" providerId="LiveId" clId="{1E810D2D-6C0B-4D06-96FF-3191A5E5D199}" dt="2020-01-29T07:59:09.965" v="902"/>
          <ac:grpSpMkLst>
            <pc:docMk/>
            <pc:sldMk cId="1397753189" sldId="265"/>
            <ac:grpSpMk id="295" creationId="{1911FC96-C9B7-473C-AF5E-E741F6335E5A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299" creationId="{0748DE67-3FA5-45C3-BB53-1854CF3C0BB1}"/>
          </ac:grpSpMkLst>
        </pc:grpChg>
        <pc:grpChg chg="del mod">
          <ac:chgData name="대헌 윤" userId="b27083bb6f8ef4b7" providerId="LiveId" clId="{1E810D2D-6C0B-4D06-96FF-3191A5E5D199}" dt="2020-01-29T08:01:09.525" v="970"/>
          <ac:grpSpMkLst>
            <pc:docMk/>
            <pc:sldMk cId="1397753189" sldId="265"/>
            <ac:grpSpMk id="303" creationId="{E2B80B5F-1EE5-454B-A260-056DEDD63232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316" creationId="{C20BB2DA-654B-4201-8DBA-04A0474A8003}"/>
          </ac:grpSpMkLst>
        </pc:grpChg>
        <pc:grpChg chg="mod">
          <ac:chgData name="대헌 윤" userId="b27083bb6f8ef4b7" providerId="LiveId" clId="{1E810D2D-6C0B-4D06-96FF-3191A5E5D199}" dt="2020-01-29T08:00:41.785" v="955"/>
          <ac:grpSpMkLst>
            <pc:docMk/>
            <pc:sldMk cId="1397753189" sldId="265"/>
            <ac:grpSpMk id="379" creationId="{882961B7-EFCA-481C-8810-049402C56BFF}"/>
          </ac:grpSpMkLst>
        </pc:grpChg>
        <pc:grpChg chg="del mod">
          <ac:chgData name="대헌 윤" userId="b27083bb6f8ef4b7" providerId="LiveId" clId="{1E810D2D-6C0B-4D06-96FF-3191A5E5D199}" dt="2020-01-29T08:01:18.590" v="978"/>
          <ac:grpSpMkLst>
            <pc:docMk/>
            <pc:sldMk cId="1397753189" sldId="265"/>
            <ac:grpSpMk id="383" creationId="{83A2F919-853C-4C38-86D6-9008082545DD}"/>
          </ac:grpSpMkLst>
        </pc:grpChg>
        <pc:grpChg chg="del mod">
          <ac:chgData name="대헌 윤" userId="b27083bb6f8ef4b7" providerId="LiveId" clId="{1E810D2D-6C0B-4D06-96FF-3191A5E5D199}" dt="2020-01-29T08:01:18.590" v="978"/>
          <ac:grpSpMkLst>
            <pc:docMk/>
            <pc:sldMk cId="1397753189" sldId="265"/>
            <ac:grpSpMk id="388" creationId="{D7327D8F-9D7E-44D5-A33A-8812AAF8DB02}"/>
          </ac:grpSpMkLst>
        </pc:grpChg>
        <pc:grpChg chg="del mod">
          <ac:chgData name="대헌 윤" userId="b27083bb6f8ef4b7" providerId="LiveId" clId="{1E810D2D-6C0B-4D06-96FF-3191A5E5D199}" dt="2020-01-30T13:26:51.903" v="5405"/>
          <ac:grpSpMkLst>
            <pc:docMk/>
            <pc:sldMk cId="1397753189" sldId="265"/>
            <ac:grpSpMk id="396" creationId="{527D7903-3B60-420E-8D50-D6500AEA743D}"/>
          </ac:grpSpMkLst>
        </pc:grpChg>
        <pc:grpChg chg="del mod">
          <ac:chgData name="대헌 윤" userId="b27083bb6f8ef4b7" providerId="LiveId" clId="{1E810D2D-6C0B-4D06-96FF-3191A5E5D199}" dt="2020-01-29T08:01:21.992" v="981"/>
          <ac:grpSpMkLst>
            <pc:docMk/>
            <pc:sldMk cId="1397753189" sldId="265"/>
            <ac:grpSpMk id="396" creationId="{7C158E80-5FBB-40BF-9193-9AE46E5C1F37}"/>
          </ac:grpSpMkLst>
        </pc:grpChg>
        <pc:grpChg chg="del mod">
          <ac:chgData name="대헌 윤" userId="b27083bb6f8ef4b7" providerId="LiveId" clId="{1E810D2D-6C0B-4D06-96FF-3191A5E5D199}" dt="2020-01-29T08:01:24.813" v="985"/>
          <ac:grpSpMkLst>
            <pc:docMk/>
            <pc:sldMk cId="1397753189" sldId="265"/>
            <ac:grpSpMk id="398" creationId="{8F1C8C85-3082-41FA-B89B-F1BC3542093F}"/>
          </ac:grpSpMkLst>
        </pc:grpChg>
        <pc:grpChg chg="del mod">
          <ac:chgData name="대헌 윤" userId="b27083bb6f8ef4b7" providerId="LiveId" clId="{1E810D2D-6C0B-4D06-96FF-3191A5E5D199}" dt="2020-01-29T08:01:26.543" v="988"/>
          <ac:grpSpMkLst>
            <pc:docMk/>
            <pc:sldMk cId="1397753189" sldId="265"/>
            <ac:grpSpMk id="402" creationId="{51EC1EAE-E8F4-4787-B406-0433B2CB1B1A}"/>
          </ac:grpSpMkLst>
        </pc:grpChg>
        <pc:grpChg chg="del mod">
          <ac:chgData name="대헌 윤" userId="b27083bb6f8ef4b7" providerId="LiveId" clId="{1E810D2D-6C0B-4D06-96FF-3191A5E5D199}" dt="2020-01-30T13:26:58.969" v="5428"/>
          <ac:grpSpMkLst>
            <pc:docMk/>
            <pc:sldMk cId="1397753189" sldId="265"/>
            <ac:grpSpMk id="403" creationId="{EA33BAEF-5456-4C9C-AEBA-C53FB67833E3}"/>
          </ac:grpSpMkLst>
        </pc:grpChg>
        <pc:grpChg chg="del mod">
          <ac:chgData name="대헌 윤" userId="b27083bb6f8ef4b7" providerId="LiveId" clId="{1E810D2D-6C0B-4D06-96FF-3191A5E5D199}" dt="2020-01-29T08:01:31.945" v="992"/>
          <ac:grpSpMkLst>
            <pc:docMk/>
            <pc:sldMk cId="1397753189" sldId="265"/>
            <ac:grpSpMk id="405" creationId="{B6D3CAAA-9DEE-4532-90EE-A91864FFFE24}"/>
          </ac:grpSpMkLst>
        </pc:grpChg>
        <pc:grpChg chg="del mod">
          <ac:chgData name="대헌 윤" userId="b27083bb6f8ef4b7" providerId="LiveId" clId="{1E810D2D-6C0B-4D06-96FF-3191A5E5D199}" dt="2020-01-29T08:01:35.227" v="994"/>
          <ac:grpSpMkLst>
            <pc:docMk/>
            <pc:sldMk cId="1397753189" sldId="265"/>
            <ac:grpSpMk id="408" creationId="{E07E49D5-8589-4EBF-98EC-5005774A998C}"/>
          </ac:grpSpMkLst>
        </pc:grpChg>
        <pc:grpChg chg="del mod">
          <ac:chgData name="대헌 윤" userId="b27083bb6f8ef4b7" providerId="LiveId" clId="{1E810D2D-6C0B-4D06-96FF-3191A5E5D199}" dt="2020-01-30T13:27:08.988" v="5446"/>
          <ac:grpSpMkLst>
            <pc:docMk/>
            <pc:sldMk cId="1397753189" sldId="265"/>
            <ac:grpSpMk id="409" creationId="{29DCE8D2-DD28-4431-B44B-1159EF682868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10" creationId="{F66C65FE-0376-4B1E-A46D-4FBC4C0075CB}"/>
          </ac:grpSpMkLst>
        </pc:grpChg>
        <pc:grpChg chg="del mod">
          <ac:chgData name="대헌 윤" userId="b27083bb6f8ef4b7" providerId="LiveId" clId="{1E810D2D-6C0B-4D06-96FF-3191A5E5D199}" dt="2020-01-29T08:02:44.329" v="1039"/>
          <ac:grpSpMkLst>
            <pc:docMk/>
            <pc:sldMk cId="1397753189" sldId="265"/>
            <ac:grpSpMk id="413" creationId="{5E9966C0-C665-4667-8708-2D59299B613D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25" creationId="{A44348F4-353F-4D0F-8934-E6BF27337ECE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28" creationId="{EDB1860C-F55E-4378-87E5-6FD52F6A1004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31" creationId="{8F4608CA-5EFE-4860-9E66-FE689AF265D4}"/>
          </ac:grpSpMkLst>
        </pc:grpChg>
        <pc:grpChg chg="del mod">
          <ac:chgData name="대헌 윤" userId="b27083bb6f8ef4b7" providerId="LiveId" clId="{1E810D2D-6C0B-4D06-96FF-3191A5E5D199}" dt="2020-01-29T08:04:09.770" v="1112"/>
          <ac:grpSpMkLst>
            <pc:docMk/>
            <pc:sldMk cId="1397753189" sldId="265"/>
            <ac:grpSpMk id="433" creationId="{15A5AAC0-B4EC-403D-8879-67B30247E513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39" creationId="{711B445B-203E-41C5-9364-4BAE7377E10E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57" creationId="{EAC8A3B8-64FA-4770-8517-46CEE18D6342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60" creationId="{91F0B4F1-8207-41D2-9274-7EDA171E66E5}"/>
          </ac:grpSpMkLst>
        </pc:grpChg>
        <pc:grpChg chg="del mod">
          <ac:chgData name="대헌 윤" userId="b27083bb6f8ef4b7" providerId="LiveId" clId="{1E810D2D-6C0B-4D06-96FF-3191A5E5D199}" dt="2020-01-29T08:04:24.456" v="1131"/>
          <ac:grpSpMkLst>
            <pc:docMk/>
            <pc:sldMk cId="1397753189" sldId="265"/>
            <ac:grpSpMk id="465" creationId="{D5A2C937-2750-48B4-A4D6-29C4B83E200B}"/>
          </ac:grpSpMkLst>
        </pc:grpChg>
        <pc:grpChg chg="del mod">
          <ac:chgData name="대헌 윤" userId="b27083bb6f8ef4b7" providerId="LiveId" clId="{1E810D2D-6C0B-4D06-96FF-3191A5E5D199}" dt="2020-01-29T08:03:33.023" v="1083"/>
          <ac:grpSpMkLst>
            <pc:docMk/>
            <pc:sldMk cId="1397753189" sldId="265"/>
            <ac:grpSpMk id="468" creationId="{8F7AACCA-8EFC-484C-85DA-62BF7F1444F5}"/>
          </ac:grpSpMkLst>
        </pc:grpChg>
        <pc:grpChg chg="del mod">
          <ac:chgData name="대헌 윤" userId="b27083bb6f8ef4b7" providerId="LiveId" clId="{1E810D2D-6C0B-4D06-96FF-3191A5E5D199}" dt="2020-01-29T08:03:45.500" v="1093"/>
          <ac:grpSpMkLst>
            <pc:docMk/>
            <pc:sldMk cId="1397753189" sldId="265"/>
            <ac:grpSpMk id="474" creationId="{1BA04653-1F0D-4389-ABE3-7F5CE3B45F48}"/>
          </ac:grpSpMkLst>
        </pc:grpChg>
        <pc:grpChg chg="del mod">
          <ac:chgData name="대헌 윤" userId="b27083bb6f8ef4b7" providerId="LiveId" clId="{1E810D2D-6C0B-4D06-96FF-3191A5E5D199}" dt="2020-01-29T08:04:05.183" v="1109"/>
          <ac:grpSpMkLst>
            <pc:docMk/>
            <pc:sldMk cId="1397753189" sldId="265"/>
            <ac:grpSpMk id="476" creationId="{FF270DAD-C750-4672-AE01-825EC24969A0}"/>
          </ac:grpSpMkLst>
        </pc:grpChg>
        <pc:grpChg chg="del mod">
          <ac:chgData name="대헌 윤" userId="b27083bb6f8ef4b7" providerId="LiveId" clId="{1E810D2D-6C0B-4D06-96FF-3191A5E5D199}" dt="2020-01-29T08:03:53.098" v="1100"/>
          <ac:grpSpMkLst>
            <pc:docMk/>
            <pc:sldMk cId="1397753189" sldId="265"/>
            <ac:grpSpMk id="479" creationId="{4B28E83F-CBCD-4EE4-9DCE-757F4899169E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481" creationId="{8EA28986-6230-4847-B826-54AD8906301E}"/>
          </ac:grpSpMkLst>
        </pc:grpChg>
        <pc:grpChg chg="del mod">
          <ac:chgData name="대헌 윤" userId="b27083bb6f8ef4b7" providerId="LiveId" clId="{1E810D2D-6C0B-4D06-96FF-3191A5E5D199}" dt="2020-01-29T08:04:02.176" v="1104"/>
          <ac:grpSpMkLst>
            <pc:docMk/>
            <pc:sldMk cId="1397753189" sldId="265"/>
            <ac:grpSpMk id="484" creationId="{51B5B615-C193-48CB-9006-BF1BC8A59E88}"/>
          </ac:grpSpMkLst>
        </pc:grpChg>
        <pc:grpChg chg="del mod">
          <ac:chgData name="대헌 윤" userId="b27083bb6f8ef4b7" providerId="LiveId" clId="{1E810D2D-6C0B-4D06-96FF-3191A5E5D199}" dt="2020-01-29T08:04:14.573" v="1118"/>
          <ac:grpSpMkLst>
            <pc:docMk/>
            <pc:sldMk cId="1397753189" sldId="265"/>
            <ac:grpSpMk id="488" creationId="{7C200F49-A13A-4A80-9F1D-1C50A4E9B274}"/>
          </ac:grpSpMkLst>
        </pc:grpChg>
        <pc:grpChg chg="del mod">
          <ac:chgData name="대헌 윤" userId="b27083bb6f8ef4b7" providerId="LiveId" clId="{1E810D2D-6C0B-4D06-96FF-3191A5E5D199}" dt="2020-01-29T08:04:15.708" v="1120"/>
          <ac:grpSpMkLst>
            <pc:docMk/>
            <pc:sldMk cId="1397753189" sldId="265"/>
            <ac:grpSpMk id="490" creationId="{1C02D14B-83A2-43BC-8566-3CDF384ECEE0}"/>
          </ac:grpSpMkLst>
        </pc:grpChg>
        <pc:grpChg chg="del mod">
          <ac:chgData name="대헌 윤" userId="b27083bb6f8ef4b7" providerId="LiveId" clId="{1E810D2D-6C0B-4D06-96FF-3191A5E5D199}" dt="2020-01-29T08:04:20.055" v="1126"/>
          <ac:grpSpMkLst>
            <pc:docMk/>
            <pc:sldMk cId="1397753189" sldId="265"/>
            <ac:grpSpMk id="492" creationId="{8D254C24-441E-4BE0-AAF9-EEFAE7571E36}"/>
          </ac:grpSpMkLst>
        </pc:grpChg>
        <pc:grpChg chg="del mod">
          <ac:chgData name="대헌 윤" userId="b27083bb6f8ef4b7" providerId="LiveId" clId="{1E810D2D-6C0B-4D06-96FF-3191A5E5D199}" dt="2020-01-29T08:04:21.242" v="1128"/>
          <ac:grpSpMkLst>
            <pc:docMk/>
            <pc:sldMk cId="1397753189" sldId="265"/>
            <ac:grpSpMk id="496" creationId="{310C0297-9402-4D13-B56A-F9E43F5EA893}"/>
          </ac:grpSpMkLst>
        </pc:grpChg>
        <pc:grpChg chg="del mod">
          <ac:chgData name="대헌 윤" userId="b27083bb6f8ef4b7" providerId="LiveId" clId="{1E810D2D-6C0B-4D06-96FF-3191A5E5D199}" dt="2020-01-29T08:04:27.867" v="1135"/>
          <ac:grpSpMkLst>
            <pc:docMk/>
            <pc:sldMk cId="1397753189" sldId="265"/>
            <ac:grpSpMk id="498" creationId="{A4E4BF40-066D-46E8-BE38-7258F47E533E}"/>
          </ac:grpSpMkLst>
        </pc:grpChg>
        <pc:grpChg chg="del mod">
          <ac:chgData name="대헌 윤" userId="b27083bb6f8ef4b7" providerId="LiveId" clId="{1E810D2D-6C0B-4D06-96FF-3191A5E5D199}" dt="2020-01-29T08:04:29.588" v="1137"/>
          <ac:grpSpMkLst>
            <pc:docMk/>
            <pc:sldMk cId="1397753189" sldId="265"/>
            <ac:grpSpMk id="500" creationId="{1DCD26A3-49C2-455B-97EC-A9BFAA474508}"/>
          </ac:grpSpMkLst>
        </pc:grpChg>
        <pc:grpChg chg="del mod">
          <ac:chgData name="대헌 윤" userId="b27083bb6f8ef4b7" providerId="LiveId" clId="{1E810D2D-6C0B-4D06-96FF-3191A5E5D199}" dt="2020-01-29T08:04:31.934" v="1140"/>
          <ac:grpSpMkLst>
            <pc:docMk/>
            <pc:sldMk cId="1397753189" sldId="265"/>
            <ac:grpSpMk id="502" creationId="{DFAA5AEF-A40B-4F4C-9503-CB21B122BDCC}"/>
          </ac:grpSpMkLst>
        </pc:grpChg>
        <pc:grpChg chg="del mod">
          <ac:chgData name="대헌 윤" userId="b27083bb6f8ef4b7" providerId="LiveId" clId="{1E810D2D-6C0B-4D06-96FF-3191A5E5D199}" dt="2020-01-29T08:04:34.649" v="1143"/>
          <ac:grpSpMkLst>
            <pc:docMk/>
            <pc:sldMk cId="1397753189" sldId="265"/>
            <ac:grpSpMk id="504" creationId="{C061B68E-D2B3-47A8-8D67-270CE61E71F7}"/>
          </ac:grpSpMkLst>
        </pc:grpChg>
        <pc:grpChg chg="del mod">
          <ac:chgData name="대헌 윤" userId="b27083bb6f8ef4b7" providerId="LiveId" clId="{1E810D2D-6C0B-4D06-96FF-3191A5E5D199}" dt="2020-01-29T08:04:56.960" v="1170"/>
          <ac:grpSpMkLst>
            <pc:docMk/>
            <pc:sldMk cId="1397753189" sldId="265"/>
            <ac:grpSpMk id="507" creationId="{7D5296DD-81AD-43CC-AF27-1DBB0BC9DEFE}"/>
          </ac:grpSpMkLst>
        </pc:grpChg>
        <pc:grpChg chg="del mod">
          <ac:chgData name="대헌 윤" userId="b27083bb6f8ef4b7" providerId="LiveId" clId="{1E810D2D-6C0B-4D06-96FF-3191A5E5D199}" dt="2020-01-29T08:04:41.346" v="1152"/>
          <ac:grpSpMkLst>
            <pc:docMk/>
            <pc:sldMk cId="1397753189" sldId="265"/>
            <ac:grpSpMk id="511" creationId="{34CF5AF5-A861-469E-834B-E7444B9F1F26}"/>
          </ac:grpSpMkLst>
        </pc:grpChg>
        <pc:grpChg chg="del mod">
          <ac:chgData name="대헌 윤" userId="b27083bb6f8ef4b7" providerId="LiveId" clId="{1E810D2D-6C0B-4D06-96FF-3191A5E5D199}" dt="2020-01-29T08:04:43.050" v="1156"/>
          <ac:grpSpMkLst>
            <pc:docMk/>
            <pc:sldMk cId="1397753189" sldId="265"/>
            <ac:grpSpMk id="514" creationId="{72D0A5B4-8914-4D8C-A910-FB98DD5B5C31}"/>
          </ac:grpSpMkLst>
        </pc:grpChg>
        <pc:grpChg chg="del mod">
          <ac:chgData name="대헌 윤" userId="b27083bb6f8ef4b7" providerId="LiveId" clId="{1E810D2D-6C0B-4D06-96FF-3191A5E5D199}" dt="2020-01-29T08:04:51.469" v="1161"/>
          <ac:grpSpMkLst>
            <pc:docMk/>
            <pc:sldMk cId="1397753189" sldId="265"/>
            <ac:grpSpMk id="517" creationId="{F8942FB5-5AC3-4C89-A3AE-BD211181C00C}"/>
          </ac:grpSpMkLst>
        </pc:grpChg>
        <pc:grpChg chg="del mod">
          <ac:chgData name="대헌 윤" userId="b27083bb6f8ef4b7" providerId="LiveId" clId="{1E810D2D-6C0B-4D06-96FF-3191A5E5D199}" dt="2020-01-29T08:04:56.960" v="1170"/>
          <ac:grpSpMkLst>
            <pc:docMk/>
            <pc:sldMk cId="1397753189" sldId="265"/>
            <ac:grpSpMk id="520" creationId="{92A1C3EC-5409-40C6-8C58-E93F9C7A340D}"/>
          </ac:grpSpMkLst>
        </pc:grpChg>
        <pc:grpChg chg="del mod">
          <ac:chgData name="대헌 윤" userId="b27083bb6f8ef4b7" providerId="LiveId" clId="{1E810D2D-6C0B-4D06-96FF-3191A5E5D199}" dt="2020-01-29T08:05:04.861" v="1174"/>
          <ac:grpSpMkLst>
            <pc:docMk/>
            <pc:sldMk cId="1397753189" sldId="265"/>
            <ac:grpSpMk id="523" creationId="{D00462BC-64DF-42D1-A2AD-F58790BCC776}"/>
          </ac:grpSpMkLst>
        </pc:grpChg>
        <pc:grpChg chg="del mod">
          <ac:chgData name="대헌 윤" userId="b27083bb6f8ef4b7" providerId="LiveId" clId="{1E810D2D-6C0B-4D06-96FF-3191A5E5D199}" dt="2020-01-29T08:05:08.546" v="1177"/>
          <ac:grpSpMkLst>
            <pc:docMk/>
            <pc:sldMk cId="1397753189" sldId="265"/>
            <ac:grpSpMk id="525" creationId="{7CDFECD6-20CF-4D64-A683-9E67F90556CA}"/>
          </ac:grpSpMkLst>
        </pc:grpChg>
        <pc:grpChg chg="del mod">
          <ac:chgData name="대헌 윤" userId="b27083bb6f8ef4b7" providerId="LiveId" clId="{1E810D2D-6C0B-4D06-96FF-3191A5E5D199}" dt="2020-01-29T08:05:09.683" v="1179"/>
          <ac:grpSpMkLst>
            <pc:docMk/>
            <pc:sldMk cId="1397753189" sldId="265"/>
            <ac:grpSpMk id="527" creationId="{8BE6EAD4-2B0B-4D53-8302-F07BB4AAD42F}"/>
          </ac:grpSpMkLst>
        </pc:grpChg>
        <pc:grpChg chg="del mod">
          <ac:chgData name="대헌 윤" userId="b27083bb6f8ef4b7" providerId="LiveId" clId="{1E810D2D-6C0B-4D06-96FF-3191A5E5D199}" dt="2020-01-29T08:05:12.871" v="1183"/>
          <ac:grpSpMkLst>
            <pc:docMk/>
            <pc:sldMk cId="1397753189" sldId="265"/>
            <ac:grpSpMk id="529" creationId="{CA99F056-8A40-4F73-B38D-46165F6DDCCC}"/>
          </ac:grpSpMkLst>
        </pc:grpChg>
        <pc:grpChg chg="del mod">
          <ac:chgData name="대헌 윤" userId="b27083bb6f8ef4b7" providerId="LiveId" clId="{1E810D2D-6C0B-4D06-96FF-3191A5E5D199}" dt="2020-01-29T08:05:16.121" v="1187"/>
          <ac:grpSpMkLst>
            <pc:docMk/>
            <pc:sldMk cId="1397753189" sldId="265"/>
            <ac:grpSpMk id="532" creationId="{CE414652-07E9-4CA5-82F5-CF2D6F887FA0}"/>
          </ac:grpSpMkLst>
        </pc:grpChg>
        <pc:grpChg chg="del mod">
          <ac:chgData name="대헌 윤" userId="b27083bb6f8ef4b7" providerId="LiveId" clId="{1E810D2D-6C0B-4D06-96FF-3191A5E5D199}" dt="2020-01-29T08:05:19.195" v="1192"/>
          <ac:grpSpMkLst>
            <pc:docMk/>
            <pc:sldMk cId="1397753189" sldId="265"/>
            <ac:grpSpMk id="536" creationId="{0D779B10-6B6B-4B05-BD88-927546AF9D90}"/>
          </ac:grpSpMkLst>
        </pc:grpChg>
        <pc:grpChg chg="del mod">
          <ac:chgData name="대헌 윤" userId="b27083bb6f8ef4b7" providerId="LiveId" clId="{1E810D2D-6C0B-4D06-96FF-3191A5E5D199}" dt="2020-01-29T08:05:24.482" v="1196"/>
          <ac:grpSpMkLst>
            <pc:docMk/>
            <pc:sldMk cId="1397753189" sldId="265"/>
            <ac:grpSpMk id="538" creationId="{1DDBA882-EF6E-47C4-8361-BB8C697A63F3}"/>
          </ac:grpSpMkLst>
        </pc:grpChg>
        <pc:grpChg chg="del mod">
          <ac:chgData name="대헌 윤" userId="b27083bb6f8ef4b7" providerId="LiveId" clId="{1E810D2D-6C0B-4D06-96FF-3191A5E5D199}" dt="2020-01-29T08:05:29.174" v="1201"/>
          <ac:grpSpMkLst>
            <pc:docMk/>
            <pc:sldMk cId="1397753189" sldId="265"/>
            <ac:grpSpMk id="541" creationId="{3DF2681A-6C6F-401B-8CF4-712318066B7D}"/>
          </ac:grpSpMkLst>
        </pc:grpChg>
        <pc:grpChg chg="del mod">
          <ac:chgData name="대헌 윤" userId="b27083bb6f8ef4b7" providerId="LiveId" clId="{1E810D2D-6C0B-4D06-96FF-3191A5E5D199}" dt="2020-01-29T08:05:38.546" v="1214"/>
          <ac:grpSpMkLst>
            <pc:docMk/>
            <pc:sldMk cId="1397753189" sldId="265"/>
            <ac:grpSpMk id="545" creationId="{CA6A724F-6915-4A54-A18C-CA3AA063CE2B}"/>
          </ac:grpSpMkLst>
        </pc:grpChg>
        <pc:grpChg chg="del mod">
          <ac:chgData name="대헌 윤" userId="b27083bb6f8ef4b7" providerId="LiveId" clId="{1E810D2D-6C0B-4D06-96FF-3191A5E5D199}" dt="2020-01-29T08:05:45.986" v="1221"/>
          <ac:grpSpMkLst>
            <pc:docMk/>
            <pc:sldMk cId="1397753189" sldId="265"/>
            <ac:grpSpMk id="547" creationId="{F7E350C2-C57C-4CBF-9229-303C4C3D90E1}"/>
          </ac:grpSpMkLst>
        </pc:grpChg>
        <pc:grpChg chg="del mod">
          <ac:chgData name="대헌 윤" userId="b27083bb6f8ef4b7" providerId="LiveId" clId="{1E810D2D-6C0B-4D06-96FF-3191A5E5D199}" dt="2020-01-29T08:06:14.272" v="1229"/>
          <ac:grpSpMkLst>
            <pc:docMk/>
            <pc:sldMk cId="1397753189" sldId="265"/>
            <ac:grpSpMk id="553" creationId="{CD3F0472-B58D-4A2B-B270-1FDF366CA40D}"/>
          </ac:grpSpMkLst>
        </pc:grpChg>
        <pc:grpChg chg="del mod">
          <ac:chgData name="대헌 윤" userId="b27083bb6f8ef4b7" providerId="LiveId" clId="{1E810D2D-6C0B-4D06-96FF-3191A5E5D199}" dt="2020-01-29T08:06:16.081" v="1232"/>
          <ac:grpSpMkLst>
            <pc:docMk/>
            <pc:sldMk cId="1397753189" sldId="265"/>
            <ac:grpSpMk id="561" creationId="{46CFAF31-1967-40D5-8509-D25FD5982253}"/>
          </ac:grpSpMkLst>
        </pc:grpChg>
        <pc:grpChg chg="del mod">
          <ac:chgData name="대헌 윤" userId="b27083bb6f8ef4b7" providerId="LiveId" clId="{1E810D2D-6C0B-4D06-96FF-3191A5E5D199}" dt="2020-01-29T08:06:21.881" v="1238"/>
          <ac:grpSpMkLst>
            <pc:docMk/>
            <pc:sldMk cId="1397753189" sldId="265"/>
            <ac:grpSpMk id="564" creationId="{7B81FA35-6518-453F-B869-0CF42D7E04C2}"/>
          </ac:grpSpMkLst>
        </pc:grpChg>
        <pc:grpChg chg="del mod">
          <ac:chgData name="대헌 윤" userId="b27083bb6f8ef4b7" providerId="LiveId" clId="{1E810D2D-6C0B-4D06-96FF-3191A5E5D199}" dt="2020-01-29T08:06:26.076" v="1242"/>
          <ac:grpSpMkLst>
            <pc:docMk/>
            <pc:sldMk cId="1397753189" sldId="265"/>
            <ac:grpSpMk id="569" creationId="{584B7168-0B34-4E32-B615-8CDF5BEDB834}"/>
          </ac:grpSpMkLst>
        </pc:grpChg>
        <pc:grpChg chg="del mod">
          <ac:chgData name="대헌 윤" userId="b27083bb6f8ef4b7" providerId="LiveId" clId="{1E810D2D-6C0B-4D06-96FF-3191A5E5D199}" dt="2020-01-29T08:06:31.506" v="1244"/>
          <ac:grpSpMkLst>
            <pc:docMk/>
            <pc:sldMk cId="1397753189" sldId="265"/>
            <ac:grpSpMk id="573" creationId="{4A76AABD-774A-45AD-960C-253514CEECCB}"/>
          </ac:grpSpMkLst>
        </pc:grpChg>
        <pc:grpChg chg="del mod">
          <ac:chgData name="대헌 윤" userId="b27083bb6f8ef4b7" providerId="LiveId" clId="{1E810D2D-6C0B-4D06-96FF-3191A5E5D199}" dt="2020-01-29T08:06:33.500" v="1247"/>
          <ac:grpSpMkLst>
            <pc:docMk/>
            <pc:sldMk cId="1397753189" sldId="265"/>
            <ac:grpSpMk id="575" creationId="{B5A0DCCE-957C-4058-BF2D-D6713C6F8141}"/>
          </ac:grpSpMkLst>
        </pc:grpChg>
        <pc:grpChg chg="del mod">
          <ac:chgData name="대헌 윤" userId="b27083bb6f8ef4b7" providerId="LiveId" clId="{1E810D2D-6C0B-4D06-96FF-3191A5E5D199}" dt="2020-01-29T08:06:37.639" v="1257"/>
          <ac:grpSpMkLst>
            <pc:docMk/>
            <pc:sldMk cId="1397753189" sldId="265"/>
            <ac:grpSpMk id="578" creationId="{D9BDB088-2DD7-4DB3-AB76-070CB8F2D4C2}"/>
          </ac:grpSpMkLst>
        </pc:grpChg>
        <pc:grpChg chg="del mod">
          <ac:chgData name="대헌 윤" userId="b27083bb6f8ef4b7" providerId="LiveId" clId="{1E810D2D-6C0B-4D06-96FF-3191A5E5D199}" dt="2020-01-29T08:07:00.303" v="1271"/>
          <ac:grpSpMkLst>
            <pc:docMk/>
            <pc:sldMk cId="1397753189" sldId="265"/>
            <ac:grpSpMk id="588" creationId="{CF1D6584-E214-430A-99D3-134395769B0C}"/>
          </ac:grpSpMkLst>
        </pc:grpChg>
        <pc:grpChg chg="del mod">
          <ac:chgData name="대헌 윤" userId="b27083bb6f8ef4b7" providerId="LiveId" clId="{1E810D2D-6C0B-4D06-96FF-3191A5E5D199}" dt="2020-01-29T08:07:45.985" v="1307"/>
          <ac:grpSpMkLst>
            <pc:docMk/>
            <pc:sldMk cId="1397753189" sldId="265"/>
            <ac:grpSpMk id="595" creationId="{14CE40D7-B0AA-4EF8-B2C9-E5E683D6A92F}"/>
          </ac:grpSpMkLst>
        </pc:grpChg>
        <pc:grpChg chg="del mod">
          <ac:chgData name="대헌 윤" userId="b27083bb6f8ef4b7" providerId="LiveId" clId="{1E810D2D-6C0B-4D06-96FF-3191A5E5D199}" dt="2020-01-29T08:07:45.985" v="1307"/>
          <ac:grpSpMkLst>
            <pc:docMk/>
            <pc:sldMk cId="1397753189" sldId="265"/>
            <ac:grpSpMk id="602" creationId="{FED0EF7D-7184-40A8-B1B8-4FC9C5AFC6FC}"/>
          </ac:grpSpMkLst>
        </pc:grpChg>
        <pc:grpChg chg="del mod">
          <ac:chgData name="대헌 윤" userId="b27083bb6f8ef4b7" providerId="LiveId" clId="{1E810D2D-6C0B-4D06-96FF-3191A5E5D199}" dt="2020-01-29T08:07:28.735" v="1297"/>
          <ac:grpSpMkLst>
            <pc:docMk/>
            <pc:sldMk cId="1397753189" sldId="265"/>
            <ac:grpSpMk id="610" creationId="{EBBC54E7-A0D0-418A-9808-A04C8B8A2637}"/>
          </ac:grpSpMkLst>
        </pc:grpChg>
        <pc:grpChg chg="del mod">
          <ac:chgData name="대헌 윤" userId="b27083bb6f8ef4b7" providerId="LiveId" clId="{1E810D2D-6C0B-4D06-96FF-3191A5E5D199}" dt="2020-01-29T08:07:29.982" v="1299"/>
          <ac:grpSpMkLst>
            <pc:docMk/>
            <pc:sldMk cId="1397753189" sldId="265"/>
            <ac:grpSpMk id="613" creationId="{30532944-9DB4-43AD-9B83-6FEB5D2881CA}"/>
          </ac:grpSpMkLst>
        </pc:grpChg>
        <pc:grpChg chg="del mod">
          <ac:chgData name="대헌 윤" userId="b27083bb6f8ef4b7" providerId="LiveId" clId="{1E810D2D-6C0B-4D06-96FF-3191A5E5D199}" dt="2020-01-29T08:07:45.985" v="1307"/>
          <ac:grpSpMkLst>
            <pc:docMk/>
            <pc:sldMk cId="1397753189" sldId="265"/>
            <ac:grpSpMk id="615" creationId="{138F5E82-F5F8-4286-8E92-2B46E8EADBB4}"/>
          </ac:grpSpMkLst>
        </pc:grpChg>
        <pc:grpChg chg="del mod">
          <ac:chgData name="대헌 윤" userId="b27083bb6f8ef4b7" providerId="LiveId" clId="{1E810D2D-6C0B-4D06-96FF-3191A5E5D199}" dt="2020-01-29T08:07:45.985" v="1307"/>
          <ac:grpSpMkLst>
            <pc:docMk/>
            <pc:sldMk cId="1397753189" sldId="265"/>
            <ac:grpSpMk id="618" creationId="{9D6C52FC-2AE1-4D57-B2E2-0FEFCD72B7D7}"/>
          </ac:grpSpMkLst>
        </pc:grpChg>
        <pc:grpChg chg="del mod">
          <ac:chgData name="대헌 윤" userId="b27083bb6f8ef4b7" providerId="LiveId" clId="{1E810D2D-6C0B-4D06-96FF-3191A5E5D199}" dt="2020-01-29T08:07:47.510" v="1310"/>
          <ac:grpSpMkLst>
            <pc:docMk/>
            <pc:sldMk cId="1397753189" sldId="265"/>
            <ac:grpSpMk id="620" creationId="{AA518576-6988-4885-B862-554F5A843D64}"/>
          </ac:grpSpMkLst>
        </pc:grpChg>
        <pc:grpChg chg="del mod">
          <ac:chgData name="대헌 윤" userId="b27083bb6f8ef4b7" providerId="LiveId" clId="{1E810D2D-6C0B-4D06-96FF-3191A5E5D199}" dt="2020-01-29T08:07:48.833" v="1312"/>
          <ac:grpSpMkLst>
            <pc:docMk/>
            <pc:sldMk cId="1397753189" sldId="265"/>
            <ac:grpSpMk id="623" creationId="{4803D42C-7C68-4090-9DBF-10885F0C87E0}"/>
          </ac:grpSpMkLst>
        </pc:grpChg>
        <pc:grpChg chg="del mod">
          <ac:chgData name="대헌 윤" userId="b27083bb6f8ef4b7" providerId="LiveId" clId="{1E810D2D-6C0B-4D06-96FF-3191A5E5D199}" dt="2020-01-29T08:07:55.820" v="1314"/>
          <ac:grpSpMkLst>
            <pc:docMk/>
            <pc:sldMk cId="1397753189" sldId="265"/>
            <ac:grpSpMk id="625" creationId="{4936BC17-2349-491A-8599-D36C18BA247F}"/>
          </ac:grpSpMkLst>
        </pc:grpChg>
        <pc:grpChg chg="del mod">
          <ac:chgData name="대헌 윤" userId="b27083bb6f8ef4b7" providerId="LiveId" clId="{1E810D2D-6C0B-4D06-96FF-3191A5E5D199}" dt="2020-01-29T08:08:02.019" v="1319"/>
          <ac:grpSpMkLst>
            <pc:docMk/>
            <pc:sldMk cId="1397753189" sldId="265"/>
            <ac:grpSpMk id="627" creationId="{A401A6EB-E758-4567-A7C0-57800A670A37}"/>
          </ac:grpSpMkLst>
        </pc:grpChg>
        <pc:grpChg chg="del mod">
          <ac:chgData name="대헌 윤" userId="b27083bb6f8ef4b7" providerId="LiveId" clId="{1E810D2D-6C0B-4D06-96FF-3191A5E5D199}" dt="2020-01-29T08:08:08.280" v="1332"/>
          <ac:grpSpMkLst>
            <pc:docMk/>
            <pc:sldMk cId="1397753189" sldId="265"/>
            <ac:grpSpMk id="630" creationId="{DE6C3260-F817-40E3-8E63-73B7E41F2F23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643" creationId="{7DFDE133-0230-4836-8A8E-C7670E73F985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692" creationId="{56129800-5B53-43B2-8226-265CB119DEE3}"/>
          </ac:grpSpMkLst>
        </pc:grpChg>
        <pc:grpChg chg="del mod">
          <ac:chgData name="대헌 윤" userId="b27083bb6f8ef4b7" providerId="LiveId" clId="{1E810D2D-6C0B-4D06-96FF-3191A5E5D199}" dt="2020-01-29T08:09:58.807" v="1382"/>
          <ac:grpSpMkLst>
            <pc:docMk/>
            <pc:sldMk cId="1397753189" sldId="265"/>
            <ac:grpSpMk id="697" creationId="{49A8CCE6-0FEF-4108-AED2-8FB3545047E2}"/>
          </ac:grpSpMkLst>
        </pc:grpChg>
        <pc:grpChg chg="del mod">
          <ac:chgData name="대헌 윤" userId="b27083bb6f8ef4b7" providerId="LiveId" clId="{1E810D2D-6C0B-4D06-96FF-3191A5E5D199}" dt="2020-01-29T08:10:08.066" v="1393"/>
          <ac:grpSpMkLst>
            <pc:docMk/>
            <pc:sldMk cId="1397753189" sldId="265"/>
            <ac:grpSpMk id="703" creationId="{9909B10E-7176-45A5-8268-CEC121ED98E2}"/>
          </ac:grpSpMkLst>
        </pc:grpChg>
        <pc:grpChg chg="del mod">
          <ac:chgData name="대헌 윤" userId="b27083bb6f8ef4b7" providerId="LiveId" clId="{1E810D2D-6C0B-4D06-96FF-3191A5E5D199}" dt="2020-01-29T08:10:20.080" v="1402"/>
          <ac:grpSpMkLst>
            <pc:docMk/>
            <pc:sldMk cId="1397753189" sldId="265"/>
            <ac:grpSpMk id="708" creationId="{406AF419-C0C2-4A5B-9096-0BC0C330CDFE}"/>
          </ac:grpSpMkLst>
        </pc:grpChg>
        <pc:grpChg chg="del mod">
          <ac:chgData name="대헌 윤" userId="b27083bb6f8ef4b7" providerId="LiveId" clId="{1E810D2D-6C0B-4D06-96FF-3191A5E5D199}" dt="2020-01-29T08:10:27.443" v="1407"/>
          <ac:grpSpMkLst>
            <pc:docMk/>
            <pc:sldMk cId="1397753189" sldId="265"/>
            <ac:grpSpMk id="711" creationId="{6FA45F10-FAB9-4A94-B676-AD132A1F44E5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715" creationId="{56BFB25D-937B-43C3-9C76-B321307720ED}"/>
          </ac:grpSpMkLst>
        </pc:grpChg>
        <pc:grpChg chg="del mod">
          <ac:chgData name="대헌 윤" userId="b27083bb6f8ef4b7" providerId="LiveId" clId="{1E810D2D-6C0B-4D06-96FF-3191A5E5D199}" dt="2020-01-29T08:10:59.518" v="1429"/>
          <ac:grpSpMkLst>
            <pc:docMk/>
            <pc:sldMk cId="1397753189" sldId="265"/>
            <ac:grpSpMk id="720" creationId="{000F442C-98CD-42A4-AA4C-0F317AFE8354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730" creationId="{85F88380-1F40-4F39-8352-579BCC9349A6}"/>
          </ac:grpSpMkLst>
        </pc:grpChg>
        <pc:grpChg chg="mod">
          <ac:chgData name="대헌 윤" userId="b27083bb6f8ef4b7" providerId="LiveId" clId="{1E810D2D-6C0B-4D06-96FF-3191A5E5D199}" dt="2020-01-29T08:11:08.574" v="1435"/>
          <ac:grpSpMkLst>
            <pc:docMk/>
            <pc:sldMk cId="1397753189" sldId="265"/>
            <ac:grpSpMk id="734" creationId="{65FBAD7D-6983-424A-BE24-A32B4B755613}"/>
          </ac:grpSpMkLst>
        </pc:grpChg>
        <pc:grpChg chg="del mod">
          <ac:chgData name="대헌 윤" userId="b27083bb6f8ef4b7" providerId="LiveId" clId="{1E810D2D-6C0B-4D06-96FF-3191A5E5D199}" dt="2020-01-29T08:11:12.597" v="1441"/>
          <ac:grpSpMkLst>
            <pc:docMk/>
            <pc:sldMk cId="1397753189" sldId="265"/>
            <ac:grpSpMk id="736" creationId="{2CBEF528-0076-4395-A5ED-17CE063C7AF1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740" creationId="{0A7C19B0-2D77-4B3D-A8F0-9F1B96675F7C}"/>
          </ac:grpSpMkLst>
        </pc:grpChg>
        <pc:grpChg chg="del mod">
          <ac:chgData name="대헌 윤" userId="b27083bb6f8ef4b7" providerId="LiveId" clId="{1E810D2D-6C0B-4D06-96FF-3191A5E5D199}" dt="2020-01-29T08:12:20.200" v="1456"/>
          <ac:grpSpMkLst>
            <pc:docMk/>
            <pc:sldMk cId="1397753189" sldId="265"/>
            <ac:grpSpMk id="746" creationId="{CB5267A5-1080-4B70-BD2A-44B39AD770E5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751" creationId="{FB4659D3-AF75-4077-ABBC-342E3FC4FE8C}"/>
          </ac:grpSpMkLst>
        </pc:grpChg>
        <pc:grpChg chg="del mod">
          <ac:chgData name="대헌 윤" userId="b27083bb6f8ef4b7" providerId="LiveId" clId="{1E810D2D-6C0B-4D06-96FF-3191A5E5D199}" dt="2020-01-29T08:12:33.269" v="1472"/>
          <ac:grpSpMkLst>
            <pc:docMk/>
            <pc:sldMk cId="1397753189" sldId="265"/>
            <ac:grpSpMk id="754" creationId="{102FDA27-C17A-471D-BF64-65B27402266A}"/>
          </ac:grpSpMkLst>
        </pc:grpChg>
        <pc:grpChg chg="mod">
          <ac:chgData name="대헌 윤" userId="b27083bb6f8ef4b7" providerId="LiveId" clId="{1E810D2D-6C0B-4D06-96FF-3191A5E5D199}" dt="2020-01-29T12:05:45.959" v="1820" actId="164"/>
          <ac:grpSpMkLst>
            <pc:docMk/>
            <pc:sldMk cId="1397753189" sldId="265"/>
            <ac:grpSpMk id="758" creationId="{8638F694-F27D-4420-B6E7-9817D2C6A709}"/>
          </ac:grpSpMkLst>
        </pc:grpChg>
        <pc:grpChg chg="mod">
          <ac:chgData name="대헌 윤" userId="b27083bb6f8ef4b7" providerId="LiveId" clId="{1E810D2D-6C0B-4D06-96FF-3191A5E5D199}" dt="2020-01-29T08:13:49.022" v="1483"/>
          <ac:grpSpMkLst>
            <pc:docMk/>
            <pc:sldMk cId="1397753189" sldId="265"/>
            <ac:grpSpMk id="766" creationId="{50F4E195-9423-41AB-A168-AEF5A1051F58}"/>
          </ac:grpSpMkLst>
        </pc:grpChg>
        <pc:grpChg chg="mod">
          <ac:chgData name="대헌 윤" userId="b27083bb6f8ef4b7" providerId="LiveId" clId="{1E810D2D-6C0B-4D06-96FF-3191A5E5D199}" dt="2020-01-30T13:27:04.528" v="5442"/>
          <ac:grpSpMkLst>
            <pc:docMk/>
            <pc:sldMk cId="1397753189" sldId="265"/>
            <ac:grpSpMk id="772" creationId="{46C73FE1-7FDA-448C-A483-6BC66B267303}"/>
          </ac:grpSpMkLst>
        </pc:grpChg>
        <pc:grpChg chg="del mod">
          <ac:chgData name="대헌 윤" userId="b27083bb6f8ef4b7" providerId="LiveId" clId="{1E810D2D-6C0B-4D06-96FF-3191A5E5D199}" dt="2020-01-30T13:27:10.449" v="5448"/>
          <ac:grpSpMkLst>
            <pc:docMk/>
            <pc:sldMk cId="1397753189" sldId="265"/>
            <ac:grpSpMk id="775" creationId="{34F3592D-04DB-4B12-AD6A-81FEF93BBCC5}"/>
          </ac:grpSpMkLst>
        </pc:grpChg>
        <pc:grpChg chg="mod">
          <ac:chgData name="대헌 윤" userId="b27083bb6f8ef4b7" providerId="LiveId" clId="{1E810D2D-6C0B-4D06-96FF-3191A5E5D199}" dt="2020-01-30T13:27:10.449" v="5448"/>
          <ac:grpSpMkLst>
            <pc:docMk/>
            <pc:sldMk cId="1397753189" sldId="265"/>
            <ac:grpSpMk id="777" creationId="{F8891DC9-C885-40E4-8E2D-972CCD8B1BD7}"/>
          </ac:grpSpMkLst>
        </pc:grpChg>
        <pc:grpChg chg="del mod">
          <ac:chgData name="대헌 윤" userId="b27083bb6f8ef4b7" providerId="LiveId" clId="{1E810D2D-6C0B-4D06-96FF-3191A5E5D199}" dt="2020-01-30T13:27:24.399" v="5461"/>
          <ac:grpSpMkLst>
            <pc:docMk/>
            <pc:sldMk cId="1397753189" sldId="265"/>
            <ac:grpSpMk id="783" creationId="{F8E2FF70-BB5F-4834-91AF-33626AE3F51A}"/>
          </ac:grpSpMkLst>
        </pc:grpChg>
        <pc:grpChg chg="mod">
          <ac:chgData name="대헌 윤" userId="b27083bb6f8ef4b7" providerId="LiveId" clId="{1E810D2D-6C0B-4D06-96FF-3191A5E5D199}" dt="2020-01-30T13:27:24.399" v="5461"/>
          <ac:grpSpMkLst>
            <pc:docMk/>
            <pc:sldMk cId="1397753189" sldId="265"/>
            <ac:grpSpMk id="785" creationId="{F3263D30-9EFD-4C2A-8F1E-1FD26BC1B3EE}"/>
          </ac:grpSpMkLst>
        </pc:grpChg>
        <pc:grpChg chg="mod">
          <ac:chgData name="대헌 윤" userId="b27083bb6f8ef4b7" providerId="LiveId" clId="{1E810D2D-6C0B-4D06-96FF-3191A5E5D199}" dt="2020-01-30T13:27:45.960" v="5469"/>
          <ac:grpSpMkLst>
            <pc:docMk/>
            <pc:sldMk cId="1397753189" sldId="265"/>
            <ac:grpSpMk id="789" creationId="{B122786F-6982-4203-8F79-85C28FED3EC8}"/>
          </ac:grpSpMkLst>
        </pc:grpChg>
        <pc:inkChg chg="add del">
          <ac:chgData name="대헌 윤" userId="b27083bb6f8ef4b7" providerId="LiveId" clId="{1E810D2D-6C0B-4D06-96FF-3191A5E5D199}" dt="2020-01-29T07:52:42.433" v="544"/>
          <ac:inkMkLst>
            <pc:docMk/>
            <pc:sldMk cId="1397753189" sldId="265"/>
            <ac:inkMk id="2" creationId="{9266AC06-05DC-4411-9A2E-815BB2A4AE94}"/>
          </ac:inkMkLst>
        </pc:inkChg>
        <pc:inkChg chg="add del mod">
          <ac:chgData name="대헌 윤" userId="b27083bb6f8ef4b7" providerId="LiveId" clId="{1E810D2D-6C0B-4D06-96FF-3191A5E5D199}" dt="2020-01-29T07:53:05.655" v="550"/>
          <ac:inkMkLst>
            <pc:docMk/>
            <pc:sldMk cId="1397753189" sldId="265"/>
            <ac:inkMk id="3" creationId="{135D38C1-BC62-4657-9CE1-B56216578FB4}"/>
          </ac:inkMkLst>
        </pc:inkChg>
        <pc:inkChg chg="add del mod">
          <ac:chgData name="대헌 윤" userId="b27083bb6f8ef4b7" providerId="LiveId" clId="{1E810D2D-6C0B-4D06-96FF-3191A5E5D199}" dt="2020-01-29T12:04:37.579" v="1717"/>
          <ac:inkMkLst>
            <pc:docMk/>
            <pc:sldMk cId="1397753189" sldId="265"/>
            <ac:inkMk id="3" creationId="{8D2F62FE-A452-4901-BFA0-6CEDA9F4E548}"/>
          </ac:inkMkLst>
        </pc:inkChg>
        <pc:inkChg chg="add del mod">
          <ac:chgData name="대헌 윤" userId="b27083bb6f8ef4b7" providerId="LiveId" clId="{1E810D2D-6C0B-4D06-96FF-3191A5E5D199}" dt="2020-01-29T07:53:08.296" v="552"/>
          <ac:inkMkLst>
            <pc:docMk/>
            <pc:sldMk cId="1397753189" sldId="265"/>
            <ac:inkMk id="4" creationId="{00690894-929A-4F11-8006-F390C2D31065}"/>
          </ac:inkMkLst>
        </pc:inkChg>
        <pc:inkChg chg="add del mod">
          <ac:chgData name="대헌 윤" userId="b27083bb6f8ef4b7" providerId="LiveId" clId="{1E810D2D-6C0B-4D06-96FF-3191A5E5D199}" dt="2020-01-29T12:04:37.579" v="1718"/>
          <ac:inkMkLst>
            <pc:docMk/>
            <pc:sldMk cId="1397753189" sldId="265"/>
            <ac:inkMk id="4" creationId="{50FB9FCE-F3C1-4FDB-A409-E61B2806DE7B}"/>
          </ac:inkMkLst>
        </pc:inkChg>
        <pc:inkChg chg="add del mod">
          <ac:chgData name="대헌 윤" userId="b27083bb6f8ef4b7" providerId="LiveId" clId="{1E810D2D-6C0B-4D06-96FF-3191A5E5D199}" dt="2020-01-29T12:04:36.690" v="1715"/>
          <ac:inkMkLst>
            <pc:docMk/>
            <pc:sldMk cId="1397753189" sldId="265"/>
            <ac:inkMk id="6" creationId="{569DDB27-E7CA-47A1-93DA-76E45FB717F3}"/>
          </ac:inkMkLst>
        </pc:inkChg>
        <pc:inkChg chg="add del mod">
          <ac:chgData name="대헌 윤" userId="b27083bb6f8ef4b7" providerId="LiveId" clId="{1E810D2D-6C0B-4D06-96FF-3191A5E5D199}" dt="2020-01-29T12:04:37.579" v="1716"/>
          <ac:inkMkLst>
            <pc:docMk/>
            <pc:sldMk cId="1397753189" sldId="265"/>
            <ac:inkMk id="7" creationId="{5CBA8B7A-A854-4683-968E-DC61FC6ED33D}"/>
          </ac:inkMkLst>
        </pc:inkChg>
        <pc:inkChg chg="add del mod">
          <ac:chgData name="대헌 윤" userId="b27083bb6f8ef4b7" providerId="LiveId" clId="{1E810D2D-6C0B-4D06-96FF-3191A5E5D199}" dt="2020-01-29T07:53:06.260" v="551"/>
          <ac:inkMkLst>
            <pc:docMk/>
            <pc:sldMk cId="1397753189" sldId="265"/>
            <ac:inkMk id="7" creationId="{65DFFFD1-C942-4A07-9CC3-C4DBE9E2738F}"/>
          </ac:inkMkLst>
        </pc:inkChg>
        <pc:inkChg chg="add del mod">
          <ac:chgData name="대헌 윤" userId="b27083bb6f8ef4b7" providerId="LiveId" clId="{1E810D2D-6C0B-4D06-96FF-3191A5E5D199}" dt="2020-01-29T12:04:36.690" v="1714"/>
          <ac:inkMkLst>
            <pc:docMk/>
            <pc:sldMk cId="1397753189" sldId="265"/>
            <ac:inkMk id="9" creationId="{3C82B2E9-F9D5-4494-97CD-0C214E051C1F}"/>
          </ac:inkMkLst>
        </pc:inkChg>
        <pc:inkChg chg="add del mod">
          <ac:chgData name="대헌 윤" userId="b27083bb6f8ef4b7" providerId="LiveId" clId="{1E810D2D-6C0B-4D06-96FF-3191A5E5D199}" dt="2020-01-29T07:53:43.826" v="557"/>
          <ac:inkMkLst>
            <pc:docMk/>
            <pc:sldMk cId="1397753189" sldId="265"/>
            <ac:inkMk id="11" creationId="{908D348D-830F-4A74-8316-8811591CDCDD}"/>
          </ac:inkMkLst>
        </pc:inkChg>
        <pc:inkChg chg="add del mod">
          <ac:chgData name="대헌 윤" userId="b27083bb6f8ef4b7" providerId="LiveId" clId="{1E810D2D-6C0B-4D06-96FF-3191A5E5D199}" dt="2020-01-30T13:26:58.523" v="5427"/>
          <ac:inkMkLst>
            <pc:docMk/>
            <pc:sldMk cId="1397753189" sldId="265"/>
            <ac:inkMk id="12" creationId="{51EC8303-A0DC-445A-993C-E1F6DD924ADA}"/>
          </ac:inkMkLst>
        </pc:inkChg>
        <pc:inkChg chg="add del mod">
          <ac:chgData name="대헌 윤" userId="b27083bb6f8ef4b7" providerId="LiveId" clId="{1E810D2D-6C0B-4D06-96FF-3191A5E5D199}" dt="2020-01-29T07:53:43.826" v="556"/>
          <ac:inkMkLst>
            <pc:docMk/>
            <pc:sldMk cId="1397753189" sldId="265"/>
            <ac:inkMk id="12" creationId="{B02383F1-E804-4C0F-A25C-33DE8E8E9605}"/>
          </ac:inkMkLst>
        </pc:inkChg>
        <pc:inkChg chg="add del mod">
          <ac:chgData name="대헌 윤" userId="b27083bb6f8ef4b7" providerId="LiveId" clId="{1E810D2D-6C0B-4D06-96FF-3191A5E5D199}" dt="2020-01-30T13:26:58.521" v="5420"/>
          <ac:inkMkLst>
            <pc:docMk/>
            <pc:sldMk cId="1397753189" sldId="265"/>
            <ac:inkMk id="13" creationId="{8562C0C9-8E7E-43C2-94F5-39932AA2C19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4" creationId="{22F3F92E-09DC-48AD-9ADB-D74AB48C6C3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5" creationId="{69323569-E068-4087-92C0-7ACB3D54F58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6" creationId="{924B1C9A-8B5D-4EE7-82EE-7279F3443D94}"/>
          </ac:inkMkLst>
        </pc:inkChg>
        <pc:inkChg chg="add del mod">
          <ac:chgData name="대헌 윤" userId="b27083bb6f8ef4b7" providerId="LiveId" clId="{1E810D2D-6C0B-4D06-96FF-3191A5E5D199}" dt="2020-01-30T13:26:58.520" v="5417"/>
          <ac:inkMkLst>
            <pc:docMk/>
            <pc:sldMk cId="1397753189" sldId="265"/>
            <ac:inkMk id="17" creationId="{DB2FA671-F045-41D6-A477-9B30DF275E64}"/>
          </ac:inkMkLst>
        </pc:inkChg>
        <pc:inkChg chg="add del mod">
          <ac:chgData name="대헌 윤" userId="b27083bb6f8ef4b7" providerId="LiveId" clId="{1E810D2D-6C0B-4D06-96FF-3191A5E5D199}" dt="2020-01-29T07:57:05.976" v="756"/>
          <ac:inkMkLst>
            <pc:docMk/>
            <pc:sldMk cId="1397753189" sldId="265"/>
            <ac:inkMk id="18" creationId="{6E8188E7-B67F-4E89-BD7E-F58E6D540A42}"/>
          </ac:inkMkLst>
        </pc:inkChg>
        <pc:inkChg chg="add del mod">
          <ac:chgData name="대헌 윤" userId="b27083bb6f8ef4b7" providerId="LiveId" clId="{1E810D2D-6C0B-4D06-96FF-3191A5E5D199}" dt="2020-01-30T13:26:58.520" v="5418"/>
          <ac:inkMkLst>
            <pc:docMk/>
            <pc:sldMk cId="1397753189" sldId="265"/>
            <ac:inkMk id="18" creationId="{B22D4D61-50AD-41ED-9CEC-14BE9C12F681}"/>
          </ac:inkMkLst>
        </pc:inkChg>
        <pc:inkChg chg="add del mod">
          <ac:chgData name="대헌 윤" userId="b27083bb6f8ef4b7" providerId="LiveId" clId="{1E810D2D-6C0B-4D06-96FF-3191A5E5D199}" dt="2020-01-30T13:26:58.522" v="5425"/>
          <ac:inkMkLst>
            <pc:docMk/>
            <pc:sldMk cId="1397753189" sldId="265"/>
            <ac:inkMk id="19" creationId="{B003E4BC-D4D4-4C1F-AFFC-A1C6FB67B20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" creationId="{9E5444B9-9A81-4EB3-916E-4FA79038E607}"/>
          </ac:inkMkLst>
        </pc:inkChg>
        <pc:inkChg chg="add del mod">
          <ac:chgData name="대헌 윤" userId="b27083bb6f8ef4b7" providerId="LiveId" clId="{1E810D2D-6C0B-4D06-96FF-3191A5E5D199}" dt="2020-01-30T13:26:58.522" v="5423"/>
          <ac:inkMkLst>
            <pc:docMk/>
            <pc:sldMk cId="1397753189" sldId="265"/>
            <ac:inkMk id="21" creationId="{E94F0757-9DB4-41CE-B79A-12DD2958C79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2" creationId="{2C90592F-7B1F-476A-AB51-0E9F695FB7A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3" creationId="{DF131540-60EC-4231-ABE7-BC8A90BCB0D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4" creationId="{40ECB8B7-8881-4E3C-B96A-D7C1E7CB906E}"/>
          </ac:inkMkLst>
        </pc:inkChg>
        <pc:inkChg chg="add del mod">
          <ac:chgData name="대헌 윤" userId="b27083bb6f8ef4b7" providerId="LiveId" clId="{1E810D2D-6C0B-4D06-96FF-3191A5E5D199}" dt="2020-01-30T13:26:58.521" v="5422"/>
          <ac:inkMkLst>
            <pc:docMk/>
            <pc:sldMk cId="1397753189" sldId="265"/>
            <ac:inkMk id="25" creationId="{AA76036D-88F2-4172-AB6B-57F3C225E85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" creationId="{1AD63DF9-F228-4E2D-AC56-0B50C7FBE44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" creationId="{AF95432E-56AB-465A-BCC6-C3AF3C54A3FC}"/>
          </ac:inkMkLst>
        </pc:inkChg>
        <pc:inkChg chg="add del mod">
          <ac:chgData name="대헌 윤" userId="b27083bb6f8ef4b7" providerId="LiveId" clId="{1E810D2D-6C0B-4D06-96FF-3191A5E5D199}" dt="2020-01-30T13:26:58.521" v="5421"/>
          <ac:inkMkLst>
            <pc:docMk/>
            <pc:sldMk cId="1397753189" sldId="265"/>
            <ac:inkMk id="28" creationId="{E75B91CE-B944-4C65-8339-49FB7513140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" creationId="{CAB3BD61-97F6-4BE8-8C62-A5E40E38B27B}"/>
          </ac:inkMkLst>
        </pc:inkChg>
        <pc:inkChg chg="add del mod">
          <ac:chgData name="대헌 윤" userId="b27083bb6f8ef4b7" providerId="LiveId" clId="{1E810D2D-6C0B-4D06-96FF-3191A5E5D199}" dt="2020-01-30T13:26:58.520" v="5416"/>
          <ac:inkMkLst>
            <pc:docMk/>
            <pc:sldMk cId="1397753189" sldId="265"/>
            <ac:inkMk id="30" creationId="{3BF006E0-983D-4AB2-A67B-220AE7A22F3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1" creationId="{39C111A8-2C65-4118-88CD-804D5C64D78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2" creationId="{555C1CA0-65A2-42E8-8DA6-6F7D3E8BECA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3" creationId="{FF34FA6E-1356-4542-9C53-33E82764A67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4" creationId="{5630E2D6-B09C-4A66-9376-41EE157F40F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" creationId="{574371A6-2FA8-4703-BAA5-0221C5B7E7C3}"/>
          </ac:inkMkLst>
        </pc:inkChg>
        <pc:inkChg chg="add del mod">
          <ac:chgData name="대헌 윤" userId="b27083bb6f8ef4b7" providerId="LiveId" clId="{1E810D2D-6C0B-4D06-96FF-3191A5E5D199}" dt="2020-01-30T13:26:58.522" v="5424"/>
          <ac:inkMkLst>
            <pc:docMk/>
            <pc:sldMk cId="1397753189" sldId="265"/>
            <ac:inkMk id="36" creationId="{6102E6BC-6CAD-486E-AB3F-3C9C42A19EF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" creationId="{F122C20B-BFF7-4934-AB3F-04764F235F7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" creationId="{29CA8E50-A171-4DBE-9AB8-38D20EEA405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9" creationId="{1071CE86-96D0-4CA2-93D2-E1180DEF9BA6}"/>
          </ac:inkMkLst>
        </pc:inkChg>
        <pc:inkChg chg="add del mod">
          <ac:chgData name="대헌 윤" userId="b27083bb6f8ef4b7" providerId="LiveId" clId="{1E810D2D-6C0B-4D06-96FF-3191A5E5D199}" dt="2020-01-30T13:26:58.522" v="5426"/>
          <ac:inkMkLst>
            <pc:docMk/>
            <pc:sldMk cId="1397753189" sldId="265"/>
            <ac:inkMk id="40" creationId="{ADA232D8-843E-42C7-B091-2D29CFBF256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" creationId="{6DC5C024-B8AE-4847-BDA3-875C3932C7E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" creationId="{78C951A4-D8E9-4E6A-ABE9-DB5B5F4685EE}"/>
          </ac:inkMkLst>
        </pc:inkChg>
        <pc:inkChg chg="add del mod">
          <ac:chgData name="대헌 윤" userId="b27083bb6f8ef4b7" providerId="LiveId" clId="{1E810D2D-6C0B-4D06-96FF-3191A5E5D199}" dt="2020-01-30T13:26:58.521" v="5419"/>
          <ac:inkMkLst>
            <pc:docMk/>
            <pc:sldMk cId="1397753189" sldId="265"/>
            <ac:inkMk id="43" creationId="{67964096-2128-49DC-9158-221AB6F8C4B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" creationId="{3D6A666E-571C-4884-B651-386D3167C4C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" creationId="{32E43BED-007D-4E90-831A-374E28067D2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6" creationId="{9AF622B1-5EF8-4266-8335-E1F3363CEC5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7" creationId="{3C7FEF67-5C08-4B13-829F-B2B0F9E00118}"/>
          </ac:inkMkLst>
        </pc:inkChg>
        <pc:inkChg chg="add del mod">
          <ac:chgData name="대헌 윤" userId="b27083bb6f8ef4b7" providerId="LiveId" clId="{1E810D2D-6C0B-4D06-96FF-3191A5E5D199}" dt="2020-01-30T13:26:45.880" v="5384"/>
          <ac:inkMkLst>
            <pc:docMk/>
            <pc:sldMk cId="1397753189" sldId="265"/>
            <ac:inkMk id="49" creationId="{423A29C7-655F-483E-AB2C-6FC63A80836F}"/>
          </ac:inkMkLst>
        </pc:inkChg>
        <pc:inkChg chg="add del">
          <ac:chgData name="대헌 윤" userId="b27083bb6f8ef4b7" providerId="LiveId" clId="{1E810D2D-6C0B-4D06-96FF-3191A5E5D199}" dt="2020-01-29T07:54:25.872" v="599"/>
          <ac:inkMkLst>
            <pc:docMk/>
            <pc:sldMk cId="1397753189" sldId="265"/>
            <ac:inkMk id="49" creationId="{F3D1BCB5-5140-44FF-9918-C35EC4F4F415}"/>
          </ac:inkMkLst>
        </pc:inkChg>
        <pc:inkChg chg="add del">
          <ac:chgData name="대헌 윤" userId="b27083bb6f8ef4b7" providerId="LiveId" clId="{1E810D2D-6C0B-4D06-96FF-3191A5E5D199}" dt="2020-01-29T07:54:25.872" v="598"/>
          <ac:inkMkLst>
            <pc:docMk/>
            <pc:sldMk cId="1397753189" sldId="265"/>
            <ac:inkMk id="50" creationId="{44E7BF07-627F-45EF-824A-BA9348E5BBC4}"/>
          </ac:inkMkLst>
        </pc:inkChg>
        <pc:inkChg chg="add del mod">
          <ac:chgData name="대헌 윤" userId="b27083bb6f8ef4b7" providerId="LiveId" clId="{1E810D2D-6C0B-4D06-96FF-3191A5E5D199}" dt="2020-01-30T13:26:45.881" v="5386"/>
          <ac:inkMkLst>
            <pc:docMk/>
            <pc:sldMk cId="1397753189" sldId="265"/>
            <ac:inkMk id="50" creationId="{7EA1F084-D153-493A-B157-E0E5FE755940}"/>
          </ac:inkMkLst>
        </pc:inkChg>
        <pc:inkChg chg="add del">
          <ac:chgData name="대헌 윤" userId="b27083bb6f8ef4b7" providerId="LiveId" clId="{1E810D2D-6C0B-4D06-96FF-3191A5E5D199}" dt="2020-01-29T07:54:25.871" v="597"/>
          <ac:inkMkLst>
            <pc:docMk/>
            <pc:sldMk cId="1397753189" sldId="265"/>
            <ac:inkMk id="51" creationId="{352E25D6-687A-46F9-A25D-9880E78F4805}"/>
          </ac:inkMkLst>
        </pc:inkChg>
        <pc:inkChg chg="add del mod">
          <ac:chgData name="대헌 윤" userId="b27083bb6f8ef4b7" providerId="LiveId" clId="{1E810D2D-6C0B-4D06-96FF-3191A5E5D199}" dt="2020-01-30T13:26:45.882" v="5388"/>
          <ac:inkMkLst>
            <pc:docMk/>
            <pc:sldMk cId="1397753189" sldId="265"/>
            <ac:inkMk id="51" creationId="{AC1DEAC8-77C3-4FA4-AFAC-4AA7F1013A7C}"/>
          </ac:inkMkLst>
        </pc:inkChg>
        <pc:inkChg chg="add del mod">
          <ac:chgData name="대헌 윤" userId="b27083bb6f8ef4b7" providerId="LiveId" clId="{1E810D2D-6C0B-4D06-96FF-3191A5E5D199}" dt="2020-01-30T13:26:45.882" v="5389"/>
          <ac:inkMkLst>
            <pc:docMk/>
            <pc:sldMk cId="1397753189" sldId="265"/>
            <ac:inkMk id="52" creationId="{01847652-96EC-49BE-B42F-95FBCD6E98B4}"/>
          </ac:inkMkLst>
        </pc:inkChg>
        <pc:inkChg chg="add del">
          <ac:chgData name="대헌 윤" userId="b27083bb6f8ef4b7" providerId="LiveId" clId="{1E810D2D-6C0B-4D06-96FF-3191A5E5D199}" dt="2020-01-29T07:54:25.872" v="600"/>
          <ac:inkMkLst>
            <pc:docMk/>
            <pc:sldMk cId="1397753189" sldId="265"/>
            <ac:inkMk id="52" creationId="{56218ACF-366B-42D5-A42B-DAD08EF32B5F}"/>
          </ac:inkMkLst>
        </pc:inkChg>
        <pc:inkChg chg="add del mod">
          <ac:chgData name="대헌 윤" userId="b27083bb6f8ef4b7" providerId="LiveId" clId="{1E810D2D-6C0B-4D06-96FF-3191A5E5D199}" dt="2020-01-30T13:26:45.883" v="5390"/>
          <ac:inkMkLst>
            <pc:docMk/>
            <pc:sldMk cId="1397753189" sldId="265"/>
            <ac:inkMk id="53" creationId="{52A7EDA6-EA27-4125-9BA2-627DA1A0B2DC}"/>
          </ac:inkMkLst>
        </pc:inkChg>
        <pc:inkChg chg="add del">
          <ac:chgData name="대헌 윤" userId="b27083bb6f8ef4b7" providerId="LiveId" clId="{1E810D2D-6C0B-4D06-96FF-3191A5E5D199}" dt="2020-01-29T07:54:28.652" v="605"/>
          <ac:inkMkLst>
            <pc:docMk/>
            <pc:sldMk cId="1397753189" sldId="265"/>
            <ac:inkMk id="53" creationId="{AED85DB0-E2CA-4550-98DE-E1FE050F862B}"/>
          </ac:inkMkLst>
        </pc:inkChg>
        <pc:inkChg chg="add del mod">
          <ac:chgData name="대헌 윤" userId="b27083bb6f8ef4b7" providerId="LiveId" clId="{1E810D2D-6C0B-4D06-96FF-3191A5E5D199}" dt="2020-01-29T07:54:29.381" v="607"/>
          <ac:inkMkLst>
            <pc:docMk/>
            <pc:sldMk cId="1397753189" sldId="265"/>
            <ac:inkMk id="54" creationId="{999E0AE7-CDF9-4DE1-8402-8644215C1369}"/>
          </ac:inkMkLst>
        </pc:inkChg>
        <pc:inkChg chg="add del mod">
          <ac:chgData name="대헌 윤" userId="b27083bb6f8ef4b7" providerId="LiveId" clId="{1E810D2D-6C0B-4D06-96FF-3191A5E5D199}" dt="2020-01-30T13:26:45.883" v="5391"/>
          <ac:inkMkLst>
            <pc:docMk/>
            <pc:sldMk cId="1397753189" sldId="265"/>
            <ac:inkMk id="54" creationId="{AA44BAB9-644E-4ADB-ADAD-FF16EC432D59}"/>
          </ac:inkMkLst>
        </pc:inkChg>
        <pc:inkChg chg="add del mod">
          <ac:chgData name="대헌 윤" userId="b27083bb6f8ef4b7" providerId="LiveId" clId="{1E810D2D-6C0B-4D06-96FF-3191A5E5D199}" dt="2020-01-30T13:26:45.882" v="5387"/>
          <ac:inkMkLst>
            <pc:docMk/>
            <pc:sldMk cId="1397753189" sldId="265"/>
            <ac:inkMk id="55" creationId="{41161F53-43D2-4861-B018-61DE8441193D}"/>
          </ac:inkMkLst>
        </pc:inkChg>
        <pc:inkChg chg="add del">
          <ac:chgData name="대헌 윤" userId="b27083bb6f8ef4b7" providerId="LiveId" clId="{1E810D2D-6C0B-4D06-96FF-3191A5E5D199}" dt="2020-01-29T07:54:28.651" v="604"/>
          <ac:inkMkLst>
            <pc:docMk/>
            <pc:sldMk cId="1397753189" sldId="265"/>
            <ac:inkMk id="55" creationId="{A9483C7A-C211-4EFA-ABE8-52F019222FF8}"/>
          </ac:inkMkLst>
        </pc:inkChg>
        <pc:inkChg chg="add del">
          <ac:chgData name="대헌 윤" userId="b27083bb6f8ef4b7" providerId="LiveId" clId="{1E810D2D-6C0B-4D06-96FF-3191A5E5D199}" dt="2020-01-29T07:54:33.392" v="612"/>
          <ac:inkMkLst>
            <pc:docMk/>
            <pc:sldMk cId="1397753189" sldId="265"/>
            <ac:inkMk id="57" creationId="{7901CABC-219C-46B3-B35D-8477A51E0E92}"/>
          </ac:inkMkLst>
        </pc:inkChg>
        <pc:inkChg chg="add del">
          <ac:chgData name="대헌 윤" userId="b27083bb6f8ef4b7" providerId="LiveId" clId="{1E810D2D-6C0B-4D06-96FF-3191A5E5D199}" dt="2020-01-29T07:54:33.396" v="615"/>
          <ac:inkMkLst>
            <pc:docMk/>
            <pc:sldMk cId="1397753189" sldId="265"/>
            <ac:inkMk id="58" creationId="{169CF270-3BCA-4906-A34F-D86303CEA2D2}"/>
          </ac:inkMkLst>
        </pc:inkChg>
        <pc:inkChg chg="add del">
          <ac:chgData name="대헌 윤" userId="b27083bb6f8ef4b7" providerId="LiveId" clId="{1E810D2D-6C0B-4D06-96FF-3191A5E5D199}" dt="2020-01-29T07:54:33.395" v="613"/>
          <ac:inkMkLst>
            <pc:docMk/>
            <pc:sldMk cId="1397753189" sldId="265"/>
            <ac:inkMk id="59" creationId="{14C67F81-FF30-4333-9E65-C91F00B376B2}"/>
          </ac:inkMkLst>
        </pc:inkChg>
        <pc:inkChg chg="add del">
          <ac:chgData name="대헌 윤" userId="b27083bb6f8ef4b7" providerId="LiveId" clId="{1E810D2D-6C0B-4D06-96FF-3191A5E5D199}" dt="2020-01-29T07:54:33.395" v="614"/>
          <ac:inkMkLst>
            <pc:docMk/>
            <pc:sldMk cId="1397753189" sldId="265"/>
            <ac:inkMk id="60" creationId="{8085695B-0F9F-4FD6-BB40-B4070574011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1" creationId="{85167382-4211-48A5-AABA-03D5299E64D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2" creationId="{A9BC8767-15CC-4BFF-AFF3-90640C97E47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3" creationId="{A2DA52A7-8E9C-4368-9638-86A32D2A823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" creationId="{AC602C6D-C901-4858-8C42-B241B70195E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" creationId="{391277C9-D464-44CF-A16E-2A13FDDFB66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" creationId="{929AD5BD-9E40-4297-B33C-5F79BD6F305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" creationId="{CA1CB955-44C4-4398-8990-7AC1361B466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" creationId="{2E1E5ABE-9395-4098-A68A-0073B35DFC20}"/>
          </ac:inkMkLst>
        </pc:inkChg>
        <pc:inkChg chg="add del mod">
          <ac:chgData name="대헌 윤" userId="b27083bb6f8ef4b7" providerId="LiveId" clId="{1E810D2D-6C0B-4D06-96FF-3191A5E5D199}" dt="2020-01-29T07:54:41.304" v="628"/>
          <ac:inkMkLst>
            <pc:docMk/>
            <pc:sldMk cId="1397753189" sldId="265"/>
            <ac:inkMk id="70" creationId="{651D2261-94BB-4108-926D-A8398ACADFCF}"/>
          </ac:inkMkLst>
        </pc:inkChg>
        <pc:inkChg chg="add del mod">
          <ac:chgData name="대헌 윤" userId="b27083bb6f8ef4b7" providerId="LiveId" clId="{1E810D2D-6C0B-4D06-96FF-3191A5E5D199}" dt="2020-01-29T07:54:41.305" v="629"/>
          <ac:inkMkLst>
            <pc:docMk/>
            <pc:sldMk cId="1397753189" sldId="265"/>
            <ac:inkMk id="71" creationId="{5236A2C3-B693-41E1-820B-9FCCC38D66CC}"/>
          </ac:inkMkLst>
        </pc:inkChg>
        <pc:inkChg chg="add del mod">
          <ac:chgData name="대헌 윤" userId="b27083bb6f8ef4b7" providerId="LiveId" clId="{1E810D2D-6C0B-4D06-96FF-3191A5E5D199}" dt="2020-01-29T07:54:52.958" v="632"/>
          <ac:inkMkLst>
            <pc:docMk/>
            <pc:sldMk cId="1397753189" sldId="265"/>
            <ac:inkMk id="73" creationId="{35306443-325E-4F9B-A44B-626BB9E5110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" creationId="{62E7DAEB-669D-4D84-9662-403D4FBBD23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6" creationId="{66340398-51B0-49F4-ADCD-B5FC7336D88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8" creationId="{14D60181-F115-4F27-A76F-973D9F49518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9" creationId="{356439FE-663E-49AE-904B-D957FEACE73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0" creationId="{EDF85F07-755E-441F-AB20-786CFA34B88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1" creationId="{5B2B6C68-B4C1-4CBB-AEC7-113F5DC2CF5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3" creationId="{799EFE5F-E4A6-4EFA-8D1F-091CBF35E57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4" creationId="{CA620E82-B2D9-4DD0-96CD-60AE00E56B5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5" creationId="{CDF33771-B7B0-49D8-AEF7-FD514BDD284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6" creationId="{CEC86C8C-26A3-40C5-8323-CFCC34C3E86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7" creationId="{24428257-EA64-41BA-B605-9872D369D7B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8" creationId="{F94604F4-41EA-4961-84FF-B6313BFD51B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89" creationId="{0C4960E8-3756-46C1-BECD-A71CD175C19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0" creationId="{10651719-619D-4C56-B19D-90EF65B3E30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1" creationId="{C81CADE0-84D4-4C6E-8AE4-A7374E797C5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2" creationId="{49C394C3-3299-4B88-92E6-19DFC5FF49F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3" creationId="{B4587740-D67C-42F8-8CBF-86DA69E57D0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4" creationId="{7815F04D-6232-4A82-A23E-7523CB176A8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5" creationId="{40552CFE-05EB-4CED-8E7C-D6D0FC80DD2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6" creationId="{4A6D17A5-851E-4E29-806B-427551ED28A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7" creationId="{6A938DC1-DAF6-4622-83B8-F0BDC5C2C38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8" creationId="{765BD9B8-04EC-4E47-A59D-E840FA12A66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99" creationId="{E1CC25D3-9A18-4C9A-8936-00A2E915252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0" creationId="{E3899885-FD34-40A3-BE60-5AA5BAF026C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1" creationId="{30485F6F-6413-4E12-A609-8470B52DF23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2" creationId="{24ACA5A3-3063-4D8D-A397-56716F7ECB4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3" creationId="{99B725D4-F3A6-4DAD-9C4A-5D3FEC7517B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4" creationId="{4E815F10-6FBF-4CCB-9E97-1F3CCF383BD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5" creationId="{5872F7F1-F8EA-493D-804F-51ED70ABE59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6" creationId="{84572C3D-4AC5-41A7-A88D-15EE10B1044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8" creationId="{195DD666-9769-4ABB-BCE9-1EDDE9BB97A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09" creationId="{1169A4DE-2A04-482D-B2C9-A50E4EBECAC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10" creationId="{9437838F-85A5-47EE-A9BD-BAD950F998D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11" creationId="{F271B5AD-CFB0-4EA6-82D6-3255BD9CD303}"/>
          </ac:inkMkLst>
        </pc:inkChg>
        <pc:inkChg chg="add del mod">
          <ac:chgData name="대헌 윤" userId="b27083bb6f8ef4b7" providerId="LiveId" clId="{1E810D2D-6C0B-4D06-96FF-3191A5E5D199}" dt="2020-01-29T07:55:43.300" v="682"/>
          <ac:inkMkLst>
            <pc:docMk/>
            <pc:sldMk cId="1397753189" sldId="265"/>
            <ac:inkMk id="112" creationId="{B81987F4-68F6-4FAA-B213-62A011BF6982}"/>
          </ac:inkMkLst>
        </pc:inkChg>
        <pc:inkChg chg="add del mod">
          <ac:chgData name="대헌 윤" userId="b27083bb6f8ef4b7" providerId="LiveId" clId="{1E810D2D-6C0B-4D06-96FF-3191A5E5D199}" dt="2020-01-29T07:55:43.302" v="683"/>
          <ac:inkMkLst>
            <pc:docMk/>
            <pc:sldMk cId="1397753189" sldId="265"/>
            <ac:inkMk id="113" creationId="{2B25ADB9-8F14-4E05-AFFC-68F4936E350D}"/>
          </ac:inkMkLst>
        </pc:inkChg>
        <pc:inkChg chg="add del mod">
          <ac:chgData name="대헌 윤" userId="b27083bb6f8ef4b7" providerId="LiveId" clId="{1E810D2D-6C0B-4D06-96FF-3191A5E5D199}" dt="2020-01-29T07:55:31.600" v="675"/>
          <ac:inkMkLst>
            <pc:docMk/>
            <pc:sldMk cId="1397753189" sldId="265"/>
            <ac:inkMk id="114" creationId="{570942EB-E04F-4742-BF59-743E1480E3F9}"/>
          </ac:inkMkLst>
        </pc:inkChg>
        <pc:inkChg chg="add del mod">
          <ac:chgData name="대헌 윤" userId="b27083bb6f8ef4b7" providerId="LiveId" clId="{1E810D2D-6C0B-4D06-96FF-3191A5E5D199}" dt="2020-01-29T07:55:31.602" v="676"/>
          <ac:inkMkLst>
            <pc:docMk/>
            <pc:sldMk cId="1397753189" sldId="265"/>
            <ac:inkMk id="115" creationId="{A4996F9A-57E8-42AD-8321-0CA64424A848}"/>
          </ac:inkMkLst>
        </pc:inkChg>
        <pc:inkChg chg="add del mod">
          <ac:chgData name="대헌 윤" userId="b27083bb6f8ef4b7" providerId="LiveId" clId="{1E810D2D-6C0B-4D06-96FF-3191A5E5D199}" dt="2020-01-29T07:55:41.409" v="680"/>
          <ac:inkMkLst>
            <pc:docMk/>
            <pc:sldMk cId="1397753189" sldId="265"/>
            <ac:inkMk id="117" creationId="{4451B717-1451-453E-A286-6AC465487CB3}"/>
          </ac:inkMkLst>
        </pc:inkChg>
        <pc:inkChg chg="add del mod">
          <ac:chgData name="대헌 윤" userId="b27083bb6f8ef4b7" providerId="LiveId" clId="{1E810D2D-6C0B-4D06-96FF-3191A5E5D199}" dt="2020-01-29T07:55:41.410" v="681"/>
          <ac:inkMkLst>
            <pc:docMk/>
            <pc:sldMk cId="1397753189" sldId="265"/>
            <ac:inkMk id="118" creationId="{ECA6B4BE-C837-45F4-88F8-316AE01FBAD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20" creationId="{55DCC0D7-49F1-4B6A-9033-D6E3DEE4959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21" creationId="{71303AC1-C7FF-4526-ACAE-C7A67450704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22" creationId="{20114AD0-48B5-43D1-974C-C9E69F010B1C}"/>
          </ac:inkMkLst>
        </pc:inkChg>
        <pc:inkChg chg="add del mod">
          <ac:chgData name="대헌 윤" userId="b27083bb6f8ef4b7" providerId="LiveId" clId="{1E810D2D-6C0B-4D06-96FF-3191A5E5D199}" dt="2020-01-29T07:56:10.056" v="692"/>
          <ac:inkMkLst>
            <pc:docMk/>
            <pc:sldMk cId="1397753189" sldId="265"/>
            <ac:inkMk id="124" creationId="{7393FDD2-D6BD-4BAD-B2EA-85F95C1C870E}"/>
          </ac:inkMkLst>
        </pc:inkChg>
        <pc:inkChg chg="add del mod">
          <ac:chgData name="대헌 윤" userId="b27083bb6f8ef4b7" providerId="LiveId" clId="{1E810D2D-6C0B-4D06-96FF-3191A5E5D199}" dt="2020-01-29T07:56:10.055" v="691"/>
          <ac:inkMkLst>
            <pc:docMk/>
            <pc:sldMk cId="1397753189" sldId="265"/>
            <ac:inkMk id="125" creationId="{F910D36F-D8DB-407C-8E2F-EE79CDCD4BBF}"/>
          </ac:inkMkLst>
        </pc:inkChg>
        <pc:inkChg chg="add del mod">
          <ac:chgData name="대헌 윤" userId="b27083bb6f8ef4b7" providerId="LiveId" clId="{1E810D2D-6C0B-4D06-96FF-3191A5E5D199}" dt="2020-01-29T07:56:16.492" v="700"/>
          <ac:inkMkLst>
            <pc:docMk/>
            <pc:sldMk cId="1397753189" sldId="265"/>
            <ac:inkMk id="127" creationId="{09389A6E-1340-4209-BFB4-D362AA7C6BE0}"/>
          </ac:inkMkLst>
        </pc:inkChg>
        <pc:inkChg chg="add del mod">
          <ac:chgData name="대헌 윤" userId="b27083bb6f8ef4b7" providerId="LiveId" clId="{1E810D2D-6C0B-4D06-96FF-3191A5E5D199}" dt="2020-01-29T07:56:16.493" v="702"/>
          <ac:inkMkLst>
            <pc:docMk/>
            <pc:sldMk cId="1397753189" sldId="265"/>
            <ac:inkMk id="128" creationId="{1325AE16-6EEB-4033-A08F-56325DC21EEF}"/>
          </ac:inkMkLst>
        </pc:inkChg>
        <pc:inkChg chg="add del mod">
          <ac:chgData name="대헌 윤" userId="b27083bb6f8ef4b7" providerId="LiveId" clId="{1E810D2D-6C0B-4D06-96FF-3191A5E5D199}" dt="2020-01-29T07:56:16.491" v="699"/>
          <ac:inkMkLst>
            <pc:docMk/>
            <pc:sldMk cId="1397753189" sldId="265"/>
            <ac:inkMk id="129" creationId="{130FFA24-31AC-4763-A485-B4784EC6BB1A}"/>
          </ac:inkMkLst>
        </pc:inkChg>
        <pc:inkChg chg="add del mod">
          <ac:chgData name="대헌 윤" userId="b27083bb6f8ef4b7" providerId="LiveId" clId="{1E810D2D-6C0B-4D06-96FF-3191A5E5D199}" dt="2020-01-29T07:56:16.492" v="701"/>
          <ac:inkMkLst>
            <pc:docMk/>
            <pc:sldMk cId="1397753189" sldId="265"/>
            <ac:inkMk id="130" creationId="{4611FC8F-EEDF-4D02-8173-7DEEAF870E0B}"/>
          </ac:inkMkLst>
        </pc:inkChg>
        <pc:inkChg chg="add del mod">
          <ac:chgData name="대헌 윤" userId="b27083bb6f8ef4b7" providerId="LiveId" clId="{1E810D2D-6C0B-4D06-96FF-3191A5E5D199}" dt="2020-01-29T07:56:16.493" v="703"/>
          <ac:inkMkLst>
            <pc:docMk/>
            <pc:sldMk cId="1397753189" sldId="265"/>
            <ac:inkMk id="131" creationId="{04E54D22-F114-4BC0-98BC-E8CD978A99BF}"/>
          </ac:inkMkLst>
        </pc:inkChg>
        <pc:inkChg chg="add del">
          <ac:chgData name="대헌 윤" userId="b27083bb6f8ef4b7" providerId="LiveId" clId="{1E810D2D-6C0B-4D06-96FF-3191A5E5D199}" dt="2020-01-29T07:56:19.528" v="709"/>
          <ac:inkMkLst>
            <pc:docMk/>
            <pc:sldMk cId="1397753189" sldId="265"/>
            <ac:inkMk id="133" creationId="{6F4932E3-D8C0-4D43-8F7A-654DD99A52A9}"/>
          </ac:inkMkLst>
        </pc:inkChg>
        <pc:inkChg chg="add del">
          <ac:chgData name="대헌 윤" userId="b27083bb6f8ef4b7" providerId="LiveId" clId="{1E810D2D-6C0B-4D06-96FF-3191A5E5D199}" dt="2020-01-29T07:56:19.527" v="707"/>
          <ac:inkMkLst>
            <pc:docMk/>
            <pc:sldMk cId="1397753189" sldId="265"/>
            <ac:inkMk id="134" creationId="{620191EB-F0FC-4F15-9E3E-DBAF0DFA69FC}"/>
          </ac:inkMkLst>
        </pc:inkChg>
        <pc:inkChg chg="add del">
          <ac:chgData name="대헌 윤" userId="b27083bb6f8ef4b7" providerId="LiveId" clId="{1E810D2D-6C0B-4D06-96FF-3191A5E5D199}" dt="2020-01-29T07:56:19.528" v="708"/>
          <ac:inkMkLst>
            <pc:docMk/>
            <pc:sldMk cId="1397753189" sldId="265"/>
            <ac:inkMk id="135" creationId="{98384A14-EE39-431A-8D64-5E133C0A0DA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36" creationId="{81BC44E6-862B-4F7E-9990-AA23B5F8AD7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37" creationId="{034671C9-8886-42C8-9CDB-2037481CF0B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38" creationId="{F25F702C-1357-4A0A-B143-41CE2E233D4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39" creationId="{98D2A0A3-7AB1-468B-A014-9D24B387BE5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40" creationId="{B21BAF19-FD7A-446B-A063-87E7838C622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41" creationId="{858F92CA-511D-4ACF-844D-07FF43A2379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42" creationId="{514BE53A-F1A4-4D90-9380-2F32A45C6DE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43" creationId="{7630D901-CCB8-4CF0-9039-97885C8841FD}"/>
          </ac:inkMkLst>
        </pc:inkChg>
        <pc:inkChg chg="add del">
          <ac:chgData name="대헌 윤" userId="b27083bb6f8ef4b7" providerId="LiveId" clId="{1E810D2D-6C0B-4D06-96FF-3191A5E5D199}" dt="2020-01-29T07:56:31.804" v="720"/>
          <ac:inkMkLst>
            <pc:docMk/>
            <pc:sldMk cId="1397753189" sldId="265"/>
            <ac:inkMk id="145" creationId="{8B5A6BD9-BC12-492D-9741-BFFEFC7AAB8D}"/>
          </ac:inkMkLst>
        </pc:inkChg>
        <pc:inkChg chg="add del mod">
          <ac:chgData name="대헌 윤" userId="b27083bb6f8ef4b7" providerId="LiveId" clId="{1E810D2D-6C0B-4D06-96FF-3191A5E5D199}" dt="2020-01-29T07:59:16.956" v="906"/>
          <ac:inkMkLst>
            <pc:docMk/>
            <pc:sldMk cId="1397753189" sldId="265"/>
            <ac:inkMk id="146" creationId="{4FCBB393-C49C-4FA2-BCB2-48F32E267636}"/>
          </ac:inkMkLst>
        </pc:inkChg>
        <pc:inkChg chg="add del mod">
          <ac:chgData name="대헌 윤" userId="b27083bb6f8ef4b7" providerId="LiveId" clId="{1E810D2D-6C0B-4D06-96FF-3191A5E5D199}" dt="2020-01-29T07:56:38.270" v="725"/>
          <ac:inkMkLst>
            <pc:docMk/>
            <pc:sldMk cId="1397753189" sldId="265"/>
            <ac:inkMk id="148" creationId="{D3BCEC15-CFE0-4408-81E1-F098762D1016}"/>
          </ac:inkMkLst>
        </pc:inkChg>
        <pc:inkChg chg="add del mod">
          <ac:chgData name="대헌 윤" userId="b27083bb6f8ef4b7" providerId="LiveId" clId="{1E810D2D-6C0B-4D06-96FF-3191A5E5D199}" dt="2020-01-29T07:59:14.504" v="903"/>
          <ac:inkMkLst>
            <pc:docMk/>
            <pc:sldMk cId="1397753189" sldId="265"/>
            <ac:inkMk id="150" creationId="{76843FB8-F85E-4850-B592-2965D2AA7806}"/>
          </ac:inkMkLst>
        </pc:inkChg>
        <pc:inkChg chg="add del">
          <ac:chgData name="대헌 윤" userId="b27083bb6f8ef4b7" providerId="LiveId" clId="{1E810D2D-6C0B-4D06-96FF-3191A5E5D199}" dt="2020-01-29T07:56:43.077" v="734"/>
          <ac:inkMkLst>
            <pc:docMk/>
            <pc:sldMk cId="1397753189" sldId="265"/>
            <ac:inkMk id="152" creationId="{119CB0B5-D6F6-4755-958A-02E155C28F9F}"/>
          </ac:inkMkLst>
        </pc:inkChg>
        <pc:inkChg chg="add del">
          <ac:chgData name="대헌 윤" userId="b27083bb6f8ef4b7" providerId="LiveId" clId="{1E810D2D-6C0B-4D06-96FF-3191A5E5D199}" dt="2020-01-29T07:56:43.077" v="733"/>
          <ac:inkMkLst>
            <pc:docMk/>
            <pc:sldMk cId="1397753189" sldId="265"/>
            <ac:inkMk id="153" creationId="{6A334E8F-8273-4D0F-8470-8C671274EFF8}"/>
          </ac:inkMkLst>
        </pc:inkChg>
        <pc:inkChg chg="add del">
          <ac:chgData name="대헌 윤" userId="b27083bb6f8ef4b7" providerId="LiveId" clId="{1E810D2D-6C0B-4D06-96FF-3191A5E5D199}" dt="2020-01-29T07:56:43.078" v="735"/>
          <ac:inkMkLst>
            <pc:docMk/>
            <pc:sldMk cId="1397753189" sldId="265"/>
            <ac:inkMk id="154" creationId="{B2070D2A-1C6F-4131-9525-0377C8D17461}"/>
          </ac:inkMkLst>
        </pc:inkChg>
        <pc:inkChg chg="add del">
          <ac:chgData name="대헌 윤" userId="b27083bb6f8ef4b7" providerId="LiveId" clId="{1E810D2D-6C0B-4D06-96FF-3191A5E5D199}" dt="2020-01-29T07:56:43.076" v="732"/>
          <ac:inkMkLst>
            <pc:docMk/>
            <pc:sldMk cId="1397753189" sldId="265"/>
            <ac:inkMk id="155" creationId="{5E85044C-D97B-478E-93F9-52F89A32EDA2}"/>
          </ac:inkMkLst>
        </pc:inkChg>
        <pc:inkChg chg="add del mod">
          <ac:chgData name="대헌 윤" userId="b27083bb6f8ef4b7" providerId="LiveId" clId="{1E810D2D-6C0B-4D06-96FF-3191A5E5D199}" dt="2020-01-29T08:01:43.363" v="1014"/>
          <ac:inkMkLst>
            <pc:docMk/>
            <pc:sldMk cId="1397753189" sldId="265"/>
            <ac:inkMk id="156" creationId="{1A236362-D97C-4E9B-A42F-8121BF6E32AB}"/>
          </ac:inkMkLst>
        </pc:inkChg>
        <pc:inkChg chg="add del mod">
          <ac:chgData name="대헌 윤" userId="b27083bb6f8ef4b7" providerId="LiveId" clId="{1E810D2D-6C0B-4D06-96FF-3191A5E5D199}" dt="2020-01-29T08:01:43.357" v="1008"/>
          <ac:inkMkLst>
            <pc:docMk/>
            <pc:sldMk cId="1397753189" sldId="265"/>
            <ac:inkMk id="157" creationId="{024550C4-0F09-4274-8A4F-A17918834FA1}"/>
          </ac:inkMkLst>
        </pc:inkChg>
        <pc:inkChg chg="add del mod">
          <ac:chgData name="대헌 윤" userId="b27083bb6f8ef4b7" providerId="LiveId" clId="{1E810D2D-6C0B-4D06-96FF-3191A5E5D199}" dt="2020-01-29T08:01:43.361" v="1012"/>
          <ac:inkMkLst>
            <pc:docMk/>
            <pc:sldMk cId="1397753189" sldId="265"/>
            <ac:inkMk id="158" creationId="{BA06E664-BD6A-4B3A-94A1-8129ADB5ED7A}"/>
          </ac:inkMkLst>
        </pc:inkChg>
        <pc:inkChg chg="add del mod">
          <ac:chgData name="대헌 윤" userId="b27083bb6f8ef4b7" providerId="LiveId" clId="{1E810D2D-6C0B-4D06-96FF-3191A5E5D199}" dt="2020-01-29T08:01:43.360" v="1011"/>
          <ac:inkMkLst>
            <pc:docMk/>
            <pc:sldMk cId="1397753189" sldId="265"/>
            <ac:inkMk id="159" creationId="{AD6DE538-8419-4A86-83C4-EC0FAC9EB0C4}"/>
          </ac:inkMkLst>
        </pc:inkChg>
        <pc:inkChg chg="add del mod">
          <ac:chgData name="대헌 윤" userId="b27083bb6f8ef4b7" providerId="LiveId" clId="{1E810D2D-6C0B-4D06-96FF-3191A5E5D199}" dt="2020-01-29T08:01:43.349" v="1003"/>
          <ac:inkMkLst>
            <pc:docMk/>
            <pc:sldMk cId="1397753189" sldId="265"/>
            <ac:inkMk id="160" creationId="{B294FD69-B2EF-4621-AFAF-36630F362D18}"/>
          </ac:inkMkLst>
        </pc:inkChg>
        <pc:inkChg chg="add del mod">
          <ac:chgData name="대헌 윤" userId="b27083bb6f8ef4b7" providerId="LiveId" clId="{1E810D2D-6C0B-4D06-96FF-3191A5E5D199}" dt="2020-01-29T08:01:43.358" v="1009"/>
          <ac:inkMkLst>
            <pc:docMk/>
            <pc:sldMk cId="1397753189" sldId="265"/>
            <ac:inkMk id="162" creationId="{4F961E88-BBBC-4AF3-A2BF-31AFF1526728}"/>
          </ac:inkMkLst>
        </pc:inkChg>
        <pc:inkChg chg="add del mod">
          <ac:chgData name="대헌 윤" userId="b27083bb6f8ef4b7" providerId="LiveId" clId="{1E810D2D-6C0B-4D06-96FF-3191A5E5D199}" dt="2020-01-29T08:01:43.356" v="1007"/>
          <ac:inkMkLst>
            <pc:docMk/>
            <pc:sldMk cId="1397753189" sldId="265"/>
            <ac:inkMk id="163" creationId="{2228F187-EFF9-40A9-8044-D4A157D33663}"/>
          </ac:inkMkLst>
        </pc:inkChg>
        <pc:inkChg chg="add del mod">
          <ac:chgData name="대헌 윤" userId="b27083bb6f8ef4b7" providerId="LiveId" clId="{1E810D2D-6C0B-4D06-96FF-3191A5E5D199}" dt="2020-01-29T08:01:43.362" v="1013"/>
          <ac:inkMkLst>
            <pc:docMk/>
            <pc:sldMk cId="1397753189" sldId="265"/>
            <ac:inkMk id="164" creationId="{D813C22D-F708-4248-9D02-7ACAD7B4C9A2}"/>
          </ac:inkMkLst>
        </pc:inkChg>
        <pc:inkChg chg="add del mod">
          <ac:chgData name="대헌 윤" userId="b27083bb6f8ef4b7" providerId="LiveId" clId="{1E810D2D-6C0B-4D06-96FF-3191A5E5D199}" dt="2020-01-29T08:01:43.352" v="1004"/>
          <ac:inkMkLst>
            <pc:docMk/>
            <pc:sldMk cId="1397753189" sldId="265"/>
            <ac:inkMk id="165" creationId="{134C89C8-9062-4BF9-95DF-DC40F0F55DB0}"/>
          </ac:inkMkLst>
        </pc:inkChg>
        <pc:inkChg chg="add del mod">
          <ac:chgData name="대헌 윤" userId="b27083bb6f8ef4b7" providerId="LiveId" clId="{1E810D2D-6C0B-4D06-96FF-3191A5E5D199}" dt="2020-01-29T08:01:43.355" v="1006"/>
          <ac:inkMkLst>
            <pc:docMk/>
            <pc:sldMk cId="1397753189" sldId="265"/>
            <ac:inkMk id="166" creationId="{03D58900-4EAE-4C02-B0DB-F259C8B6D3EA}"/>
          </ac:inkMkLst>
        </pc:inkChg>
        <pc:inkChg chg="add del mod">
          <ac:chgData name="대헌 윤" userId="b27083bb6f8ef4b7" providerId="LiveId" clId="{1E810D2D-6C0B-4D06-96FF-3191A5E5D199}" dt="2020-01-29T08:01:43.359" v="1010"/>
          <ac:inkMkLst>
            <pc:docMk/>
            <pc:sldMk cId="1397753189" sldId="265"/>
            <ac:inkMk id="167" creationId="{D5939F61-9839-4E59-85EF-0A4D51C47B59}"/>
          </ac:inkMkLst>
        </pc:inkChg>
        <pc:inkChg chg="add del mod">
          <ac:chgData name="대헌 윤" userId="b27083bb6f8ef4b7" providerId="LiveId" clId="{1E810D2D-6C0B-4D06-96FF-3191A5E5D199}" dt="2020-01-29T08:01:43.354" v="1005"/>
          <ac:inkMkLst>
            <pc:docMk/>
            <pc:sldMk cId="1397753189" sldId="265"/>
            <ac:inkMk id="168" creationId="{B5D3B3FA-828E-432D-92D9-A99AB05B365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0" creationId="{446BF6EC-58F3-42FA-88AD-8E3DEDEBBDD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1" creationId="{C2B97641-5F63-47DC-ACAC-80A401972B2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3" creationId="{4506A7E5-213A-4CA1-B5FD-C751840CB50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4" creationId="{636B5FFC-5FD5-47FE-9D2E-EAA4C4A7207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6" creationId="{CCC43B8C-C839-452E-8035-A3F35341933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7" creationId="{144BEC3B-4A18-4237-A07F-ECF44F049BF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79" creationId="{5636B56E-78F3-4E05-93D3-6CB0EB9C61E4}"/>
          </ac:inkMkLst>
        </pc:inkChg>
        <pc:inkChg chg="add del mod">
          <ac:chgData name="대헌 윤" userId="b27083bb6f8ef4b7" providerId="LiveId" clId="{1E810D2D-6C0B-4D06-96FF-3191A5E5D199}" dt="2020-01-29T07:57:19.960" v="768"/>
          <ac:inkMkLst>
            <pc:docMk/>
            <pc:sldMk cId="1397753189" sldId="265"/>
            <ac:inkMk id="181" creationId="{35340FFB-A26C-4107-AD69-2EB2C4E6F215}"/>
          </ac:inkMkLst>
        </pc:inkChg>
        <pc:inkChg chg="add del mod">
          <ac:chgData name="대헌 윤" userId="b27083bb6f8ef4b7" providerId="LiveId" clId="{1E810D2D-6C0B-4D06-96FF-3191A5E5D199}" dt="2020-01-29T07:57:19.959" v="767"/>
          <ac:inkMkLst>
            <pc:docMk/>
            <pc:sldMk cId="1397753189" sldId="265"/>
            <ac:inkMk id="182" creationId="{C462CD9D-425D-4776-8253-230C19EF43CF}"/>
          </ac:inkMkLst>
        </pc:inkChg>
        <pc:inkChg chg="add del mod">
          <ac:chgData name="대헌 윤" userId="b27083bb6f8ef4b7" providerId="LiveId" clId="{1E810D2D-6C0B-4D06-96FF-3191A5E5D199}" dt="2020-01-29T07:57:19.960" v="769"/>
          <ac:inkMkLst>
            <pc:docMk/>
            <pc:sldMk cId="1397753189" sldId="265"/>
            <ac:inkMk id="184" creationId="{4F8D246A-C4DB-49FA-9F84-D89398EE7EEE}"/>
          </ac:inkMkLst>
        </pc:inkChg>
        <pc:inkChg chg="add del mod">
          <ac:chgData name="대헌 윤" userId="b27083bb6f8ef4b7" providerId="LiveId" clId="{1E810D2D-6C0B-4D06-96FF-3191A5E5D199}" dt="2020-01-29T08:03:48.508" v="1094"/>
          <ac:inkMkLst>
            <pc:docMk/>
            <pc:sldMk cId="1397753189" sldId="265"/>
            <ac:inkMk id="186" creationId="{18FEFFDE-CA09-4B75-967E-749C356AB864}"/>
          </ac:inkMkLst>
        </pc:inkChg>
        <pc:inkChg chg="add del mod">
          <ac:chgData name="대헌 윤" userId="b27083bb6f8ef4b7" providerId="LiveId" clId="{1E810D2D-6C0B-4D06-96FF-3191A5E5D199}" dt="2020-01-29T08:03:48.510" v="1095"/>
          <ac:inkMkLst>
            <pc:docMk/>
            <pc:sldMk cId="1397753189" sldId="265"/>
            <ac:inkMk id="187" creationId="{59EA293C-31DD-46BB-A919-EAC2C3F4AC8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189" creationId="{3AB571EF-6AF8-453A-BC66-177A42F01D38}"/>
          </ac:inkMkLst>
        </pc:inkChg>
        <pc:inkChg chg="add del mod">
          <ac:chgData name="대헌 윤" userId="b27083bb6f8ef4b7" providerId="LiveId" clId="{1E810D2D-6C0B-4D06-96FF-3191A5E5D199}" dt="2020-01-29T07:57:27.327" v="777"/>
          <ac:inkMkLst>
            <pc:docMk/>
            <pc:sldMk cId="1397753189" sldId="265"/>
            <ac:inkMk id="190" creationId="{073A3869-A21A-42C0-9523-749D5FBA4815}"/>
          </ac:inkMkLst>
        </pc:inkChg>
        <pc:inkChg chg="add del mod">
          <ac:chgData name="대헌 윤" userId="b27083bb6f8ef4b7" providerId="LiveId" clId="{1E810D2D-6C0B-4D06-96FF-3191A5E5D199}" dt="2020-01-29T07:57:27.328" v="778"/>
          <ac:inkMkLst>
            <pc:docMk/>
            <pc:sldMk cId="1397753189" sldId="265"/>
            <ac:inkMk id="191" creationId="{B4317076-BBC0-4BD5-8277-C7BFC1758330}"/>
          </ac:inkMkLst>
        </pc:inkChg>
        <pc:inkChg chg="add del mod">
          <ac:chgData name="대헌 윤" userId="b27083bb6f8ef4b7" providerId="LiveId" clId="{1E810D2D-6C0B-4D06-96FF-3191A5E5D199}" dt="2020-01-29T07:57:40.101" v="788"/>
          <ac:inkMkLst>
            <pc:docMk/>
            <pc:sldMk cId="1397753189" sldId="265"/>
            <ac:inkMk id="193" creationId="{ED62A870-EF06-44CC-AA75-65FB80904C1A}"/>
          </ac:inkMkLst>
        </pc:inkChg>
        <pc:inkChg chg="add del mod">
          <ac:chgData name="대헌 윤" userId="b27083bb6f8ef4b7" providerId="LiveId" clId="{1E810D2D-6C0B-4D06-96FF-3191A5E5D199}" dt="2020-01-29T07:57:40.099" v="786"/>
          <ac:inkMkLst>
            <pc:docMk/>
            <pc:sldMk cId="1397753189" sldId="265"/>
            <ac:inkMk id="194" creationId="{3841A5BE-C47C-41DE-8BE8-3540A5A7BFF4}"/>
          </ac:inkMkLst>
        </pc:inkChg>
        <pc:inkChg chg="add del mod">
          <ac:chgData name="대헌 윤" userId="b27083bb6f8ef4b7" providerId="LiveId" clId="{1E810D2D-6C0B-4D06-96FF-3191A5E5D199}" dt="2020-01-29T07:57:40.101" v="789"/>
          <ac:inkMkLst>
            <pc:docMk/>
            <pc:sldMk cId="1397753189" sldId="265"/>
            <ac:inkMk id="195" creationId="{F2771179-8E1C-44A2-9E0B-68ED79FE0C8C}"/>
          </ac:inkMkLst>
        </pc:inkChg>
        <pc:inkChg chg="add del mod">
          <ac:chgData name="대헌 윤" userId="b27083bb6f8ef4b7" providerId="LiveId" clId="{1E810D2D-6C0B-4D06-96FF-3191A5E5D199}" dt="2020-01-29T07:57:40.100" v="787"/>
          <ac:inkMkLst>
            <pc:docMk/>
            <pc:sldMk cId="1397753189" sldId="265"/>
            <ac:inkMk id="196" creationId="{97C6B7A7-A18C-4A17-B125-2A7FC6BD6EC0}"/>
          </ac:inkMkLst>
        </pc:inkChg>
        <pc:inkChg chg="add del mod">
          <ac:chgData name="대헌 윤" userId="b27083bb6f8ef4b7" providerId="LiveId" clId="{1E810D2D-6C0B-4D06-96FF-3191A5E5D199}" dt="2020-01-29T07:57:40.102" v="791"/>
          <ac:inkMkLst>
            <pc:docMk/>
            <pc:sldMk cId="1397753189" sldId="265"/>
            <ac:inkMk id="197" creationId="{E1D33977-3C7D-47F2-BBF4-95C568592C05}"/>
          </ac:inkMkLst>
        </pc:inkChg>
        <pc:inkChg chg="add del mod">
          <ac:chgData name="대헌 윤" userId="b27083bb6f8ef4b7" providerId="LiveId" clId="{1E810D2D-6C0B-4D06-96FF-3191A5E5D199}" dt="2020-01-29T07:57:40.102" v="790"/>
          <ac:inkMkLst>
            <pc:docMk/>
            <pc:sldMk cId="1397753189" sldId="265"/>
            <ac:inkMk id="198" creationId="{F235D94D-08AF-407E-8DB9-35AC15EA6258}"/>
          </ac:inkMkLst>
        </pc:inkChg>
        <pc:inkChg chg="add del">
          <ac:chgData name="대헌 윤" userId="b27083bb6f8ef4b7" providerId="LiveId" clId="{1E810D2D-6C0B-4D06-96FF-3191A5E5D199}" dt="2020-01-29T07:57:43.771" v="793"/>
          <ac:inkMkLst>
            <pc:docMk/>
            <pc:sldMk cId="1397753189" sldId="265"/>
            <ac:inkMk id="200" creationId="{B971C439-33B4-40B8-8A19-BA2F6EA7F62D}"/>
          </ac:inkMkLst>
        </pc:inkChg>
        <pc:inkChg chg="add del">
          <ac:chgData name="대헌 윤" userId="b27083bb6f8ef4b7" providerId="LiveId" clId="{1E810D2D-6C0B-4D06-96FF-3191A5E5D199}" dt="2020-01-29T07:57:44.142" v="795"/>
          <ac:inkMkLst>
            <pc:docMk/>
            <pc:sldMk cId="1397753189" sldId="265"/>
            <ac:inkMk id="201" creationId="{8B7B0A5D-4E71-4B48-A74C-EE11E6CAD0A8}"/>
          </ac:inkMkLst>
        </pc:inkChg>
        <pc:inkChg chg="add del mod">
          <ac:chgData name="대헌 윤" userId="b27083bb6f8ef4b7" providerId="LiveId" clId="{1E810D2D-6C0B-4D06-96FF-3191A5E5D199}" dt="2020-01-29T08:03:01.110" v="1044"/>
          <ac:inkMkLst>
            <pc:docMk/>
            <pc:sldMk cId="1397753189" sldId="265"/>
            <ac:inkMk id="202" creationId="{0DED3B78-C47D-444D-AD4E-B7FEEDCE97D4}"/>
          </ac:inkMkLst>
        </pc:inkChg>
        <pc:inkChg chg="add del mod">
          <ac:chgData name="대헌 윤" userId="b27083bb6f8ef4b7" providerId="LiveId" clId="{1E810D2D-6C0B-4D06-96FF-3191A5E5D199}" dt="2020-01-29T08:03:01.107" v="1042"/>
          <ac:inkMkLst>
            <pc:docMk/>
            <pc:sldMk cId="1397753189" sldId="265"/>
            <ac:inkMk id="203" creationId="{3D39C7B0-12AC-41E3-B23A-0B7A21EDBC28}"/>
          </ac:inkMkLst>
        </pc:inkChg>
        <pc:inkChg chg="add del mod">
          <ac:chgData name="대헌 윤" userId="b27083bb6f8ef4b7" providerId="LiveId" clId="{1E810D2D-6C0B-4D06-96FF-3191A5E5D199}" dt="2020-01-29T08:03:01.109" v="1043"/>
          <ac:inkMkLst>
            <pc:docMk/>
            <pc:sldMk cId="1397753189" sldId="265"/>
            <ac:inkMk id="204" creationId="{F49DE522-A3F0-422D-AB96-BD0D89802F5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5" creationId="{60E3F6CD-D630-4EE7-9C31-BF80C39A8D5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6" creationId="{C106A012-0376-4790-B8CA-4D7D268FDFA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7" creationId="{7E1DAF0F-1752-4C48-865B-1AEF9E443C4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8" creationId="{3E949DF6-CA7B-4D21-A5E9-A913B75099C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09" creationId="{84744CFA-6F14-4C6A-8447-60A2766B3FF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0" creationId="{E49F0BF0-A2AD-4AB2-BA15-3500F695CB8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1" creationId="{FDB76A33-70C5-4BC1-B106-6712E5B9F09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2" creationId="{B9D139DB-F970-4B07-A7A6-5372F9F24CA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3" creationId="{C72F8132-1795-468A-BD8F-A9E97BC2CD8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4" creationId="{043E1762-79C5-4F1B-8714-5E40EF9FBFB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5" creationId="{DC75F065-C527-4D9E-9A36-E9DB6FE86D5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6" creationId="{6BFF484F-0B32-44AB-A026-8E81DACB6E9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19" creationId="{5326FB8B-2C41-404A-BA03-CBCF862FE53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20" creationId="{C32CC5B2-F05A-4A10-BBBC-AC790C56EBD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22" creationId="{310990E2-8431-46CA-9D5C-0D1CF9FB5671}"/>
          </ac:inkMkLst>
        </pc:inkChg>
        <pc:inkChg chg="add del mod">
          <ac:chgData name="대헌 윤" userId="b27083bb6f8ef4b7" providerId="LiveId" clId="{1E810D2D-6C0B-4D06-96FF-3191A5E5D199}" dt="2020-01-29T07:58:00.244" v="821"/>
          <ac:inkMkLst>
            <pc:docMk/>
            <pc:sldMk cId="1397753189" sldId="265"/>
            <ac:inkMk id="224" creationId="{6FD1DBF9-5124-4DAD-8BB8-F5AEB64FA15C}"/>
          </ac:inkMkLst>
        </pc:inkChg>
        <pc:inkChg chg="add del mod">
          <ac:chgData name="대헌 윤" userId="b27083bb6f8ef4b7" providerId="LiveId" clId="{1E810D2D-6C0B-4D06-96FF-3191A5E5D199}" dt="2020-01-29T07:58:00.242" v="820"/>
          <ac:inkMkLst>
            <pc:docMk/>
            <pc:sldMk cId="1397753189" sldId="265"/>
            <ac:inkMk id="225" creationId="{0C45C7E0-2869-4140-A4AF-9C6F61A64ACE}"/>
          </ac:inkMkLst>
        </pc:inkChg>
        <pc:inkChg chg="add del mod">
          <ac:chgData name="대헌 윤" userId="b27083bb6f8ef4b7" providerId="LiveId" clId="{1E810D2D-6C0B-4D06-96FF-3191A5E5D199}" dt="2020-01-29T07:58:24.493" v="843"/>
          <ac:inkMkLst>
            <pc:docMk/>
            <pc:sldMk cId="1397753189" sldId="265"/>
            <ac:inkMk id="227" creationId="{B5A2AE88-D106-4AF4-AFAA-744DB1F0E314}"/>
          </ac:inkMkLst>
        </pc:inkChg>
        <pc:inkChg chg="add del mod">
          <ac:chgData name="대헌 윤" userId="b27083bb6f8ef4b7" providerId="LiveId" clId="{1E810D2D-6C0B-4D06-96FF-3191A5E5D199}" dt="2020-01-29T07:58:24.492" v="842"/>
          <ac:inkMkLst>
            <pc:docMk/>
            <pc:sldMk cId="1397753189" sldId="265"/>
            <ac:inkMk id="228" creationId="{517B1249-5B92-4C6A-959A-C0D6C61C1F50}"/>
          </ac:inkMkLst>
        </pc:inkChg>
        <pc:inkChg chg="add del mod">
          <ac:chgData name="대헌 윤" userId="b27083bb6f8ef4b7" providerId="LiveId" clId="{1E810D2D-6C0B-4D06-96FF-3191A5E5D199}" dt="2020-01-29T07:58:25.565" v="844"/>
          <ac:inkMkLst>
            <pc:docMk/>
            <pc:sldMk cId="1397753189" sldId="265"/>
            <ac:inkMk id="229" creationId="{74D3434D-1E56-417A-8D39-F358A24C3A1D}"/>
          </ac:inkMkLst>
        </pc:inkChg>
        <pc:inkChg chg="add del mod">
          <ac:chgData name="대헌 윤" userId="b27083bb6f8ef4b7" providerId="LiveId" clId="{1E810D2D-6C0B-4D06-96FF-3191A5E5D199}" dt="2020-01-29T07:58:09.206" v="829"/>
          <ac:inkMkLst>
            <pc:docMk/>
            <pc:sldMk cId="1397753189" sldId="265"/>
            <ac:inkMk id="231" creationId="{63764567-9410-480B-A6CB-8406D4D4FF79}"/>
          </ac:inkMkLst>
        </pc:inkChg>
        <pc:inkChg chg="add del mod">
          <ac:chgData name="대헌 윤" userId="b27083bb6f8ef4b7" providerId="LiveId" clId="{1E810D2D-6C0B-4D06-96FF-3191A5E5D199}" dt="2020-01-29T07:58:09.563" v="830"/>
          <ac:inkMkLst>
            <pc:docMk/>
            <pc:sldMk cId="1397753189" sldId="265"/>
            <ac:inkMk id="232" creationId="{09839DF2-1D1D-4DD2-A76C-B48680491FE8}"/>
          </ac:inkMkLst>
        </pc:inkChg>
        <pc:inkChg chg="add del">
          <ac:chgData name="대헌 윤" userId="b27083bb6f8ef4b7" providerId="LiveId" clId="{1E810D2D-6C0B-4D06-96FF-3191A5E5D199}" dt="2020-01-29T07:58:13.340" v="832"/>
          <ac:inkMkLst>
            <pc:docMk/>
            <pc:sldMk cId="1397753189" sldId="265"/>
            <ac:inkMk id="234" creationId="{35896A00-C134-4991-B4C7-06B22473E17B}"/>
          </ac:inkMkLst>
        </pc:inkChg>
        <pc:inkChg chg="add del">
          <ac:chgData name="대헌 윤" userId="b27083bb6f8ef4b7" providerId="LiveId" clId="{1E810D2D-6C0B-4D06-96FF-3191A5E5D199}" dt="2020-01-29T07:58:17.753" v="836"/>
          <ac:inkMkLst>
            <pc:docMk/>
            <pc:sldMk cId="1397753189" sldId="265"/>
            <ac:inkMk id="235" creationId="{009A0AA4-01F4-4D2D-AE55-73B615F689DD}"/>
          </ac:inkMkLst>
        </pc:inkChg>
        <pc:inkChg chg="add del">
          <ac:chgData name="대헌 윤" userId="b27083bb6f8ef4b7" providerId="LiveId" clId="{1E810D2D-6C0B-4D06-96FF-3191A5E5D199}" dt="2020-01-29T07:58:17.755" v="838"/>
          <ac:inkMkLst>
            <pc:docMk/>
            <pc:sldMk cId="1397753189" sldId="265"/>
            <ac:inkMk id="236" creationId="{339BFBE3-8FF2-4ABF-9BD4-512A67BE0C3D}"/>
          </ac:inkMkLst>
        </pc:inkChg>
        <pc:inkChg chg="add del">
          <ac:chgData name="대헌 윤" userId="b27083bb6f8ef4b7" providerId="LiveId" clId="{1E810D2D-6C0B-4D06-96FF-3191A5E5D199}" dt="2020-01-29T07:58:17.754" v="837"/>
          <ac:inkMkLst>
            <pc:docMk/>
            <pc:sldMk cId="1397753189" sldId="265"/>
            <ac:inkMk id="237" creationId="{D6E051A8-71DE-45B4-A55A-C15E26A81710}"/>
          </ac:inkMkLst>
        </pc:inkChg>
        <pc:inkChg chg="add del mod">
          <ac:chgData name="대헌 윤" userId="b27083bb6f8ef4b7" providerId="LiveId" clId="{1E810D2D-6C0B-4D06-96FF-3191A5E5D199}" dt="2020-01-30T13:27:51.459" v="5470"/>
          <ac:inkMkLst>
            <pc:docMk/>
            <pc:sldMk cId="1397753189" sldId="265"/>
            <ac:inkMk id="238" creationId="{5F7F7886-3F49-4105-B3E4-79358D197644}"/>
          </ac:inkMkLst>
        </pc:inkChg>
        <pc:inkChg chg="add del">
          <ac:chgData name="대헌 윤" userId="b27083bb6f8ef4b7" providerId="LiveId" clId="{1E810D2D-6C0B-4D06-96FF-3191A5E5D199}" dt="2020-01-29T07:58:23.718" v="841"/>
          <ac:inkMkLst>
            <pc:docMk/>
            <pc:sldMk cId="1397753189" sldId="265"/>
            <ac:inkMk id="239" creationId="{9D698044-087C-4B8F-BE86-818EC323E6C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40" creationId="{674B8FDD-FC55-4A4D-B471-6475292A573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41" creationId="{C169CF54-1000-4F64-8C41-DFF5187D7E62}"/>
          </ac:inkMkLst>
        </pc:inkChg>
        <pc:inkChg chg="add del mod">
          <ac:chgData name="대헌 윤" userId="b27083bb6f8ef4b7" providerId="LiveId" clId="{1E810D2D-6C0B-4D06-96FF-3191A5E5D199}" dt="2020-01-29T08:01:58.030" v="1032"/>
          <ac:inkMkLst>
            <pc:docMk/>
            <pc:sldMk cId="1397753189" sldId="265"/>
            <ac:inkMk id="242" creationId="{D3B9B528-982A-45B4-AE12-A6A5B9D1A587}"/>
          </ac:inkMkLst>
        </pc:inkChg>
        <pc:inkChg chg="add del mod">
          <ac:chgData name="대헌 윤" userId="b27083bb6f8ef4b7" providerId="LiveId" clId="{1E810D2D-6C0B-4D06-96FF-3191A5E5D199}" dt="2020-01-29T08:01:58.031" v="1033"/>
          <ac:inkMkLst>
            <pc:docMk/>
            <pc:sldMk cId="1397753189" sldId="265"/>
            <ac:inkMk id="243" creationId="{F0E69707-E54A-40EF-B2C6-61A7BE3B217C}"/>
          </ac:inkMkLst>
        </pc:inkChg>
        <pc:inkChg chg="add del mod">
          <ac:chgData name="대헌 윤" userId="b27083bb6f8ef4b7" providerId="LiveId" clId="{1E810D2D-6C0B-4D06-96FF-3191A5E5D199}" dt="2020-01-29T08:01:53.212" v="1028"/>
          <ac:inkMkLst>
            <pc:docMk/>
            <pc:sldMk cId="1397753189" sldId="265"/>
            <ac:inkMk id="246" creationId="{08E4F2CF-132B-45EA-A6A9-923D4C96A85F}"/>
          </ac:inkMkLst>
        </pc:inkChg>
        <pc:inkChg chg="add del mod">
          <ac:chgData name="대헌 윤" userId="b27083bb6f8ef4b7" providerId="LiveId" clId="{1E810D2D-6C0B-4D06-96FF-3191A5E5D199}" dt="2020-01-29T08:01:53.209" v="1027"/>
          <ac:inkMkLst>
            <pc:docMk/>
            <pc:sldMk cId="1397753189" sldId="265"/>
            <ac:inkMk id="247" creationId="{5DDAA5B6-E3B7-4206-ADAC-D774501D2BD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49" creationId="{740E56D1-DDD7-421C-A31F-F49505D2284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0" creationId="{40375215-CF26-4643-8357-3F00924583F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2" creationId="{BAA94571-C0A4-4BCB-85B5-19B2AABE43F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3" creationId="{06D31BC0-539E-43F6-A153-2679A50DC73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4" creationId="{CB72108B-A9A7-4F93-9E5C-C7224B124FE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5" creationId="{A72854AC-0A29-4626-99C4-CF979FC3BAB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6" creationId="{7415AA95-0517-42C7-9733-6D9FB638D11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7" creationId="{D85D53CD-05CF-4781-A338-399434C3B7D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8" creationId="{531144DD-961C-42B2-80FE-207F2286389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59" creationId="{DF523936-C713-43F4-AC2D-5960F8C36A0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0" creationId="{1E825335-E945-4253-A047-04719711627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1" creationId="{C0356098-E693-4114-BD4B-1F3C5EC372B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2" creationId="{3E010985-8A4E-48DE-89EC-B7B5676E3C8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3" creationId="{0054726B-C564-4359-B003-1A33EEEAD59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4" creationId="{7D478E17-9B5D-4511-BB52-351AA92FBDD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5" creationId="{662A554C-4FAB-48F7-8BBB-65C75C66178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6" creationId="{B301D43D-4056-4BDE-AEB2-867C871DF65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7" creationId="{1ED8049C-2E23-454D-A062-97D3DC485A7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8" creationId="{C52EDE73-834B-4300-BF71-A082CA2A52B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69" creationId="{208406DC-D0E7-4F83-958B-79288FB6334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0" creationId="{EBAF9B05-540F-47C0-B310-2E84DAD8840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1" creationId="{12BC93CB-D619-488D-B165-80B221D7149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2" creationId="{002CDF60-543C-4C48-A5D0-B8EE3A0CC28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3" creationId="{96A002F1-B155-4E77-8EE4-60CA5182910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4" creationId="{EF027263-11BD-4260-AF74-03E085D8CFA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5" creationId="{F76ADFB5-8DA6-4582-B8B6-BD9980AE568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6" creationId="{7272B95C-0A62-4238-B40B-B44C15708B9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8" creationId="{11C9A94C-FC11-49E7-BAE9-60623727762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79" creationId="{14BD8619-503E-4852-93B2-4A1BF0357DB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0" creationId="{404939EA-7391-4C6D-84B5-EDF0480F299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1" creationId="{C1BF2846-BAB4-42BD-8D5F-C17A38EB726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2" creationId="{FA144ACE-6907-4521-B975-7BDE9BE0347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3" creationId="{F67482E4-47EC-43A3-BD96-96954453D08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4" creationId="{CE3C482C-D59A-4D69-9DAB-03CC6B65B1C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5" creationId="{E9EBC383-C6D7-4CF3-B72E-2E4C4C2EE0A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6" creationId="{A9D3AF49-018E-4D56-BF04-8EC60FED29C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8" creationId="{B54B5C03-71AD-4D04-BD2D-BBAE29F7EE1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89" creationId="{231D8209-81BB-4AD2-B029-C82083CB7A1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1" creationId="{A626FF8D-9BC3-4EC4-806B-6D9ECF66C78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3" creationId="{F6E9E08C-1965-4AC9-8AD7-1AC21623CBB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4" creationId="{C0DA9FD0-16C7-40B8-B28A-A7260F25CE0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6" creationId="{F5CE3118-AFA1-4278-86ED-1D530242649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7" creationId="{CDE4989F-C813-4951-8B4A-8EEBCBCF2B6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298" creationId="{F72133E5-9062-479D-BE46-AAA5B6335F50}"/>
          </ac:inkMkLst>
        </pc:inkChg>
        <pc:inkChg chg="add del">
          <ac:chgData name="대헌 윤" userId="b27083bb6f8ef4b7" providerId="LiveId" clId="{1E810D2D-6C0B-4D06-96FF-3191A5E5D199}" dt="2020-01-29T07:59:16.955" v="905"/>
          <ac:inkMkLst>
            <pc:docMk/>
            <pc:sldMk cId="1397753189" sldId="265"/>
            <ac:inkMk id="300" creationId="{97829138-779D-4002-917A-F7007FCF4A43}"/>
          </ac:inkMkLst>
        </pc:inkChg>
        <pc:inkChg chg="add del mod">
          <ac:chgData name="대헌 윤" userId="b27083bb6f8ef4b7" providerId="LiveId" clId="{1E810D2D-6C0B-4D06-96FF-3191A5E5D199}" dt="2020-01-29T08:01:09.525" v="970"/>
          <ac:inkMkLst>
            <pc:docMk/>
            <pc:sldMk cId="1397753189" sldId="265"/>
            <ac:inkMk id="301" creationId="{47697CDF-4389-4F3C-A645-E65BE1FF9DAF}"/>
          </ac:inkMkLst>
        </pc:inkChg>
        <pc:inkChg chg="add del mod">
          <ac:chgData name="대헌 윤" userId="b27083bb6f8ef4b7" providerId="LiveId" clId="{1E810D2D-6C0B-4D06-96FF-3191A5E5D199}" dt="2020-01-29T08:01:11.581" v="971"/>
          <ac:inkMkLst>
            <pc:docMk/>
            <pc:sldMk cId="1397753189" sldId="265"/>
            <ac:inkMk id="302" creationId="{191B18D1-9465-4E56-A805-C9400B118EC1}"/>
          </ac:inkMkLst>
        </pc:inkChg>
        <pc:inkChg chg="add del">
          <ac:chgData name="대헌 윤" userId="b27083bb6f8ef4b7" providerId="LiveId" clId="{1E810D2D-6C0B-4D06-96FF-3191A5E5D199}" dt="2020-01-29T07:59:26.796" v="912"/>
          <ac:inkMkLst>
            <pc:docMk/>
            <pc:sldMk cId="1397753189" sldId="265"/>
            <ac:inkMk id="304" creationId="{8513EF16-00DE-4575-BFBE-05B0770BF8DB}"/>
          </ac:inkMkLst>
        </pc:inkChg>
        <pc:inkChg chg="add del">
          <ac:chgData name="대헌 윤" userId="b27083bb6f8ef4b7" providerId="LiveId" clId="{1E810D2D-6C0B-4D06-96FF-3191A5E5D199}" dt="2020-01-29T07:59:26.798" v="913"/>
          <ac:inkMkLst>
            <pc:docMk/>
            <pc:sldMk cId="1397753189" sldId="265"/>
            <ac:inkMk id="305" creationId="{3B3E24A9-4A9D-4DAB-A8E1-0372BDC0502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06" creationId="{6B6D62B9-DFCD-49C8-B115-CA8B3BB8A6C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07" creationId="{95706BA4-B5E3-4BC8-9B2A-B274607D17D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08" creationId="{993784EE-79FB-436C-A875-096919C184A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09" creationId="{40DC8ACA-A95C-4513-B125-39EF6169CE2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10" creationId="{FE59D3EA-77EC-4B27-99C1-92401B382B4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11" creationId="{E123F292-4B50-435C-A767-C641F068D67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12" creationId="{3BE25DBC-762B-438D-82F0-4E288FEEC7C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13" creationId="{0028E977-DCDE-4A27-AB69-341B2A727E2A}"/>
          </ac:inkMkLst>
        </pc:inkChg>
        <pc:inkChg chg="add del mod">
          <ac:chgData name="대헌 윤" userId="b27083bb6f8ef4b7" providerId="LiveId" clId="{1E810D2D-6C0B-4D06-96FF-3191A5E5D199}" dt="2020-01-29T08:02:52.011" v="1041"/>
          <ac:inkMkLst>
            <pc:docMk/>
            <pc:sldMk cId="1397753189" sldId="265"/>
            <ac:inkMk id="314" creationId="{5282FBE3-7158-4C1D-943E-8C2BA1D90EE3}"/>
          </ac:inkMkLst>
        </pc:inkChg>
        <pc:inkChg chg="add del mod">
          <ac:chgData name="대헌 윤" userId="b27083bb6f8ef4b7" providerId="LiveId" clId="{1E810D2D-6C0B-4D06-96FF-3191A5E5D199}" dt="2020-01-29T08:02:52.008" v="1040"/>
          <ac:inkMkLst>
            <pc:docMk/>
            <pc:sldMk cId="1397753189" sldId="265"/>
            <ac:inkMk id="315" creationId="{9161F584-2CB1-45D4-824F-4470EAA8E2A1}"/>
          </ac:inkMkLst>
        </pc:inkChg>
        <pc:inkChg chg="add del">
          <ac:chgData name="대헌 윤" userId="b27083bb6f8ef4b7" providerId="LiveId" clId="{1E810D2D-6C0B-4D06-96FF-3191A5E5D199}" dt="2020-01-29T07:59:39.060" v="926"/>
          <ac:inkMkLst>
            <pc:docMk/>
            <pc:sldMk cId="1397753189" sldId="265"/>
            <ac:inkMk id="317" creationId="{D5D47266-171E-43D9-A3B4-F265066B6052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19" creationId="{7F07E87B-EDC7-4F9A-BF3E-4B21A1C526BC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0" creationId="{A8468692-6BFB-44A7-B0B8-3B6CD189AA44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1" creationId="{3FA5AABA-19C5-45DE-9D8D-0B1589AE3A33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1" creationId="{83ECA38D-D9BC-4042-A501-71458C590506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2" creationId="{4A426A7C-D3F0-4A91-BDBD-6FD7FF04FEA1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2" creationId="{E913074A-8F48-41A6-8B4B-DCAD92834C32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3" creationId="{B0BF5006-4ACC-457D-A40E-974553B0D0EB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3" creationId="{F12833E9-CDDE-4AEF-AA00-446E6D85292D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4" creationId="{AB152407-6466-4554-8B19-613807757B84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4" creationId="{CA52CC89-0DF0-47A0-9155-731F42274ADA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5" creationId="{9B3A20E6-5437-4174-B14B-AC2DF35D5379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5" creationId="{E34EE323-4854-44C8-92B1-417078285E46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6" creationId="{208CFBC1-7927-4A2F-9C9C-FF4BE68B4CF8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6" creationId="{3D841F54-7E19-4F53-BBB9-D7EA1FF91EB5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7" creationId="{2DFDB85E-7964-43AE-A7F0-204EBAA24D15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7" creationId="{75180541-12C8-4E9D-8E6E-115B92871A85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8" creationId="{60D6F5C6-2BF6-44A5-AD24-A03FEF30E411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8" creationId="{80E779F5-FC36-42C3-B1CF-CFDCEFA82B1A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29" creationId="{4A07E27F-40FA-45F6-B687-6ED7D3EC0130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29" creationId="{BC110572-886E-4884-82F4-E95402C86A69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0" creationId="{0143CA39-3A5A-4506-8790-B62FF5704091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0" creationId="{2B2387DA-D79C-4FEE-8401-524FBDE382EA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1" creationId="{062EB604-1505-4B95-8086-AD5A0B2353EA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1" creationId="{6781C13A-468A-4783-A5EA-D604DF0BDC0E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2" creationId="{9C5352FF-D135-485D-ABC9-63E33E03812C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2" creationId="{BE0B72DC-0740-47E8-849F-CF20FF0CE5BA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3" creationId="{5205C567-BEF9-4A13-9FC2-FB0EAAF95ABD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3" creationId="{F66339F1-AD0A-4817-8DC9-91BDC6806C18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4" creationId="{247C022E-1159-488A-BBA4-03EF5DEFF037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4" creationId="{39ABD693-1F65-4030-BBA3-E5E293C6B84C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5" creationId="{91E6AA93-11FD-4C11-BF28-4D5BFDC1826A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5" creationId="{A3784EA7-640B-45E3-8E09-883F38DE18EF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6" creationId="{8C747F1E-A9DC-4EA6-A6E7-F20A6F1B05D6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6" creationId="{BA2F2CB0-EE65-46AD-A85C-46A6E6F51E69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7" creationId="{361CB42B-7E11-4915-9D4C-16D618610670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8" creationId="{050C0A0D-9FF8-4E16-A10D-06923398C5EF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8" creationId="{E6A230FE-FB51-4D50-9D39-D62817235036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39" creationId="{51EB38C0-00A6-4FD7-9E95-65BD91EB2389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39" creationId="{B66FB263-C400-4108-8E66-03A2D1DF9280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0" creationId="{BCEFC01F-0E34-4548-9E8D-F9C43832B6EB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1" creationId="{42EE36A9-789C-4459-9347-AA6F7E7739BE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42" creationId="{76366A27-F986-4B52-8BE6-BEE2DFEDD7F7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2" creationId="{D68785FF-B8DD-4E26-947D-8177A009D85F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43" creationId="{99567AE7-6B97-426B-9D73-138894964F9A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3" creationId="{E540F2AE-9945-48B5-A1A1-324202D9B87C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4" creationId="{91EC8E34-DEBE-4E25-B88F-940D35F8F7CE}"/>
          </ac:inkMkLst>
        </pc:inkChg>
        <pc:inkChg chg="add mod">
          <ac:chgData name="대헌 윤" userId="b27083bb6f8ef4b7" providerId="LiveId" clId="{1E810D2D-6C0B-4D06-96FF-3191A5E5D199}" dt="2020-01-30T13:47:27.141" v="7171" actId="1076"/>
          <ac:inkMkLst>
            <pc:docMk/>
            <pc:sldMk cId="1397753189" sldId="265"/>
            <ac:inkMk id="345" creationId="{792B2E20-7751-496F-97F3-8A54EBAEB9DD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5" creationId="{D96CE6B0-FF66-4A6B-BA79-AEC85C8A4ABE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6" creationId="{59C95A1E-0A67-4554-A646-888BBFC56912}"/>
          </ac:inkMkLst>
        </pc:inkChg>
        <pc:inkChg chg="add del">
          <ac:chgData name="대헌 윤" userId="b27083bb6f8ef4b7" providerId="LiveId" clId="{1E810D2D-6C0B-4D06-96FF-3191A5E5D199}" dt="2020-01-29T07:59:58.863" v="932"/>
          <ac:inkMkLst>
            <pc:docMk/>
            <pc:sldMk cId="1397753189" sldId="265"/>
            <ac:inkMk id="347" creationId="{9BB730BD-9F90-4071-96F5-3D06A404868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48" creationId="{D0377616-270E-4CFD-AC67-351CDE1D97B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49" creationId="{BED903F1-5772-45E9-9111-F2D556DDB74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0" creationId="{548BA645-2438-4D17-907F-2898B7A3019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1" creationId="{45D942C8-87A7-477B-A0E4-C2BEAFA3956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2" creationId="{B58A84C0-552F-4208-B3E9-C8888BE9AA1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3" creationId="{3BDA9654-84E2-4461-B0FF-8EB6A45036E3}"/>
          </ac:inkMkLst>
        </pc:inkChg>
        <pc:inkChg chg="add del mod">
          <ac:chgData name="대헌 윤" userId="b27083bb6f8ef4b7" providerId="LiveId" clId="{1E810D2D-6C0B-4D06-96FF-3191A5E5D199}" dt="2020-01-29T08:00:38.478" v="950"/>
          <ac:inkMkLst>
            <pc:docMk/>
            <pc:sldMk cId="1397753189" sldId="265"/>
            <ac:inkMk id="354" creationId="{E68C9404-7FB4-4ED4-B73D-0076EFC3DC6F}"/>
          </ac:inkMkLst>
        </pc:inkChg>
        <pc:inkChg chg="add del mod">
          <ac:chgData name="대헌 윤" userId="b27083bb6f8ef4b7" providerId="LiveId" clId="{1E810D2D-6C0B-4D06-96FF-3191A5E5D199}" dt="2020-01-29T08:00:38.477" v="947"/>
          <ac:inkMkLst>
            <pc:docMk/>
            <pc:sldMk cId="1397753189" sldId="265"/>
            <ac:inkMk id="355" creationId="{E3371667-E775-407D-9C78-E071DE1AAA38}"/>
          </ac:inkMkLst>
        </pc:inkChg>
        <pc:inkChg chg="add del mod">
          <ac:chgData name="대헌 윤" userId="b27083bb6f8ef4b7" providerId="LiveId" clId="{1E810D2D-6C0B-4D06-96FF-3191A5E5D199}" dt="2020-01-29T08:00:38.477" v="948"/>
          <ac:inkMkLst>
            <pc:docMk/>
            <pc:sldMk cId="1397753189" sldId="265"/>
            <ac:inkMk id="356" creationId="{C1AB5049-6F75-4CAF-8C5C-EF4828C49E5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7" creationId="{586C620C-EF0E-4D8A-971E-CB49D1F270E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8" creationId="{6EBF6816-36E8-40AD-9A87-F5FFFDA6AFA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59" creationId="{134A35E1-FBDA-465F-BF04-048EB89FEF6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60" creationId="{FB98738A-9AC8-405C-AB9F-B2D55873A946}"/>
          </ac:inkMkLst>
        </pc:inkChg>
        <pc:inkChg chg="add del mod">
          <ac:chgData name="대헌 윤" userId="b27083bb6f8ef4b7" providerId="LiveId" clId="{1E810D2D-6C0B-4D06-96FF-3191A5E5D199}" dt="2020-01-29T08:01:02.503" v="968"/>
          <ac:inkMkLst>
            <pc:docMk/>
            <pc:sldMk cId="1397753189" sldId="265"/>
            <ac:inkMk id="361" creationId="{2B84A51E-C857-4390-B4FB-6D76AE675D0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62" creationId="{64D40483-3BC6-41E2-95B3-25623F8674A4}"/>
          </ac:inkMkLst>
        </pc:inkChg>
        <pc:inkChg chg="add del mod">
          <ac:chgData name="대헌 윤" userId="b27083bb6f8ef4b7" providerId="LiveId" clId="{1E810D2D-6C0B-4D06-96FF-3191A5E5D199}" dt="2020-01-29T08:00:38.474" v="943"/>
          <ac:inkMkLst>
            <pc:docMk/>
            <pc:sldMk cId="1397753189" sldId="265"/>
            <ac:inkMk id="363" creationId="{1FCAB05D-7AA4-42C3-BE9A-8DDD2BE317E3}"/>
          </ac:inkMkLst>
        </pc:inkChg>
        <pc:inkChg chg="add del mod">
          <ac:chgData name="대헌 윤" userId="b27083bb6f8ef4b7" providerId="LiveId" clId="{1E810D2D-6C0B-4D06-96FF-3191A5E5D199}" dt="2020-01-29T08:00:38.477" v="949"/>
          <ac:inkMkLst>
            <pc:docMk/>
            <pc:sldMk cId="1397753189" sldId="265"/>
            <ac:inkMk id="364" creationId="{BD714FEB-66B4-4BA7-A490-8533367A38ED}"/>
          </ac:inkMkLst>
        </pc:inkChg>
        <pc:inkChg chg="add del mod">
          <ac:chgData name="대헌 윤" userId="b27083bb6f8ef4b7" providerId="LiveId" clId="{1E810D2D-6C0B-4D06-96FF-3191A5E5D199}" dt="2020-01-29T08:00:38.476" v="945"/>
          <ac:inkMkLst>
            <pc:docMk/>
            <pc:sldMk cId="1397753189" sldId="265"/>
            <ac:inkMk id="365" creationId="{670A3933-A9C8-4A0A-9334-573B623E7C31}"/>
          </ac:inkMkLst>
        </pc:inkChg>
        <pc:inkChg chg="add del mod">
          <ac:chgData name="대헌 윤" userId="b27083bb6f8ef4b7" providerId="LiveId" clId="{1E810D2D-6C0B-4D06-96FF-3191A5E5D199}" dt="2020-01-29T08:00:38.475" v="944"/>
          <ac:inkMkLst>
            <pc:docMk/>
            <pc:sldMk cId="1397753189" sldId="265"/>
            <ac:inkMk id="366" creationId="{A6F4A771-48CC-4907-AB4B-127BDCBC7981}"/>
          </ac:inkMkLst>
        </pc:inkChg>
        <pc:inkChg chg="add del mod">
          <ac:chgData name="대헌 윤" userId="b27083bb6f8ef4b7" providerId="LiveId" clId="{1E810D2D-6C0B-4D06-96FF-3191A5E5D199}" dt="2020-01-29T08:00:38.476" v="946"/>
          <ac:inkMkLst>
            <pc:docMk/>
            <pc:sldMk cId="1397753189" sldId="265"/>
            <ac:inkMk id="367" creationId="{B9F0310C-9F59-412A-93AF-3EE2F40FBFF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68" creationId="{4861840C-7AA4-4A29-AD95-B71A2728811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69" creationId="{F45ADE8E-507D-49DB-812F-1B328AC17F6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0" creationId="{92E8EDB3-1D82-47AC-852F-CBC21FC8A75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1" creationId="{0102A494-EBCD-45A2-9BD8-A3F3D7CF4D7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2" creationId="{C41B99E3-A4EF-45C5-B3D6-44CE937F0EC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3" creationId="{0F7668B7-D7CB-4267-B3DD-BDB9C372470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4" creationId="{08460CDF-305E-46FA-A4FD-5B517DE70D0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5" creationId="{B91D6985-B8F5-49CA-ADA1-247BB5AA6AB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76" creationId="{CF870C59-3180-48B6-A374-2CB119F9662E}"/>
          </ac:inkMkLst>
        </pc:inkChg>
        <pc:inkChg chg="add del mod">
          <ac:chgData name="대헌 윤" userId="b27083bb6f8ef4b7" providerId="LiveId" clId="{1E810D2D-6C0B-4D06-96FF-3191A5E5D199}" dt="2020-01-29T08:00:41.992" v="956" actId="9405"/>
          <ac:inkMkLst>
            <pc:docMk/>
            <pc:sldMk cId="1397753189" sldId="265"/>
            <ac:inkMk id="377" creationId="{E0E9BC92-726E-46B2-9786-BE8240A79814}"/>
          </ac:inkMkLst>
        </pc:inkChg>
        <pc:inkChg chg="add del mod">
          <ac:chgData name="대헌 윤" userId="b27083bb6f8ef4b7" providerId="LiveId" clId="{1E810D2D-6C0B-4D06-96FF-3191A5E5D199}" dt="2020-01-29T08:00:41.785" v="955"/>
          <ac:inkMkLst>
            <pc:docMk/>
            <pc:sldMk cId="1397753189" sldId="265"/>
            <ac:inkMk id="378" creationId="{0E35563B-AAAF-4C17-98D1-236C718BFC53}"/>
          </ac:inkMkLst>
        </pc:inkChg>
        <pc:inkChg chg="add del">
          <ac:chgData name="대헌 윤" userId="b27083bb6f8ef4b7" providerId="LiveId" clId="{1E810D2D-6C0B-4D06-96FF-3191A5E5D199}" dt="2020-01-30T13:26:45.881" v="5385"/>
          <ac:inkMkLst>
            <pc:docMk/>
            <pc:sldMk cId="1397753189" sldId="265"/>
            <ac:inkMk id="378" creationId="{462F818E-0428-4436-8D98-E489EB9F1940}"/>
          </ac:inkMkLst>
        </pc:inkChg>
        <pc:inkChg chg="add del mod">
          <ac:chgData name="대헌 윤" userId="b27083bb6f8ef4b7" providerId="LiveId" clId="{1E810D2D-6C0B-4D06-96FF-3191A5E5D199}" dt="2020-01-30T13:26:51.903" v="5406"/>
          <ac:inkMkLst>
            <pc:docMk/>
            <pc:sldMk cId="1397753189" sldId="265"/>
            <ac:inkMk id="379" creationId="{68E26A89-9C20-475A-8FEB-1DD51A94879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0" creationId="{EEE3324B-A7BF-4413-998A-7D253DD5C90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1" creationId="{91D28085-A4EB-465D-9BA5-098A50D5EB2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2" creationId="{C563B209-A808-4992-88DA-2F6A8F9A2D69}"/>
          </ac:inkMkLst>
        </pc:inkChg>
        <pc:inkChg chg="add del mod">
          <ac:chgData name="대헌 윤" userId="b27083bb6f8ef4b7" providerId="LiveId" clId="{1E810D2D-6C0B-4D06-96FF-3191A5E5D199}" dt="2020-01-30T13:26:51.901" v="5400"/>
          <ac:inkMkLst>
            <pc:docMk/>
            <pc:sldMk cId="1397753189" sldId="265"/>
            <ac:inkMk id="383" creationId="{A4D50473-9D9E-41EB-90AB-372CFCE3C9C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4" creationId="{0BF3E7DB-9D71-45AE-A160-8781E1A12E7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5" creationId="{FCC0520D-23BD-46FF-8C36-F89D996084D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6" creationId="{D96B8EE8-07CB-45DC-AE45-DA0F74BE682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87" creationId="{DD7BBE5A-7D7A-44E0-89D8-1AA24002832C}"/>
          </ac:inkMkLst>
        </pc:inkChg>
        <pc:inkChg chg="add del mod">
          <ac:chgData name="대헌 윤" userId="b27083bb6f8ef4b7" providerId="LiveId" clId="{1E810D2D-6C0B-4D06-96FF-3191A5E5D199}" dt="2020-01-30T13:26:51.902" v="5402"/>
          <ac:inkMkLst>
            <pc:docMk/>
            <pc:sldMk cId="1397753189" sldId="265"/>
            <ac:inkMk id="388" creationId="{E0412279-FA2D-4A8D-95ED-4BC8F9B30040}"/>
          </ac:inkMkLst>
        </pc:inkChg>
        <pc:inkChg chg="add del mod">
          <ac:chgData name="대헌 윤" userId="b27083bb6f8ef4b7" providerId="LiveId" clId="{1E810D2D-6C0B-4D06-96FF-3191A5E5D199}" dt="2020-01-30T13:26:51.901" v="5401"/>
          <ac:inkMkLst>
            <pc:docMk/>
            <pc:sldMk cId="1397753189" sldId="265"/>
            <ac:inkMk id="389" creationId="{2A1C3EBF-C360-43CC-BC13-2291556631C6}"/>
          </ac:inkMkLst>
        </pc:inkChg>
        <pc:inkChg chg="add del">
          <ac:chgData name="대헌 윤" userId="b27083bb6f8ef4b7" providerId="LiveId" clId="{1E810D2D-6C0B-4D06-96FF-3191A5E5D199}" dt="2020-01-29T08:01:00.662" v="967" actId="9405"/>
          <ac:inkMkLst>
            <pc:docMk/>
            <pc:sldMk cId="1397753189" sldId="265"/>
            <ac:inkMk id="389" creationId="{9CB618EC-803B-44ED-A231-6BEAA773419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90" creationId="{DB322CDC-6C89-487F-A4DC-3182256DB13B}"/>
          </ac:inkMkLst>
        </pc:inkChg>
        <pc:inkChg chg="add del">
          <ac:chgData name="대헌 윤" userId="b27083bb6f8ef4b7" providerId="LiveId" clId="{1E810D2D-6C0B-4D06-96FF-3191A5E5D199}" dt="2020-01-29T08:01:13.983" v="973"/>
          <ac:inkMkLst>
            <pc:docMk/>
            <pc:sldMk cId="1397753189" sldId="265"/>
            <ac:inkMk id="391" creationId="{54E41AD0-18D0-47D1-8561-0113ED1E930B}"/>
          </ac:inkMkLst>
        </pc:inkChg>
        <pc:inkChg chg="add del mod">
          <ac:chgData name="대헌 윤" userId="b27083bb6f8ef4b7" providerId="LiveId" clId="{1E810D2D-6C0B-4D06-96FF-3191A5E5D199}" dt="2020-01-30T13:26:51.903" v="5405"/>
          <ac:inkMkLst>
            <pc:docMk/>
            <pc:sldMk cId="1397753189" sldId="265"/>
            <ac:inkMk id="391" creationId="{C1DCB2E2-0508-4372-B275-0A284C6F193D}"/>
          </ac:inkMkLst>
        </pc:inkChg>
        <pc:inkChg chg="add del mod">
          <ac:chgData name="대헌 윤" userId="b27083bb6f8ef4b7" providerId="LiveId" clId="{1E810D2D-6C0B-4D06-96FF-3191A5E5D199}" dt="2020-01-29T08:01:38.845" v="998"/>
          <ac:inkMkLst>
            <pc:docMk/>
            <pc:sldMk cId="1397753189" sldId="265"/>
            <ac:inkMk id="392" creationId="{4A2DE2DC-C3B1-4A1E-8E4F-AD6378D7F367}"/>
          </ac:inkMkLst>
        </pc:inkChg>
        <pc:inkChg chg="add del mod">
          <ac:chgData name="대헌 윤" userId="b27083bb6f8ef4b7" providerId="LiveId" clId="{1E810D2D-6C0B-4D06-96FF-3191A5E5D199}" dt="2020-01-30T13:26:51.902" v="5403"/>
          <ac:inkMkLst>
            <pc:docMk/>
            <pc:sldMk cId="1397753189" sldId="265"/>
            <ac:inkMk id="392" creationId="{F2E928C9-85F0-4749-B5FB-797751413A3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93" creationId="{C926B0EF-3544-4453-9DF2-19EB35DBF1B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94" creationId="{C1E48846-107D-48C8-8412-A97E9C8BED38}"/>
          </ac:inkMkLst>
        </pc:inkChg>
        <pc:inkChg chg="add del mod">
          <ac:chgData name="대헌 윤" userId="b27083bb6f8ef4b7" providerId="LiveId" clId="{1E810D2D-6C0B-4D06-96FF-3191A5E5D199}" dt="2020-01-29T08:01:19.342" v="979"/>
          <ac:inkMkLst>
            <pc:docMk/>
            <pc:sldMk cId="1397753189" sldId="265"/>
            <ac:inkMk id="395" creationId="{4B998301-7720-4E8D-9E4B-D0ABE428BC0B}"/>
          </ac:inkMkLst>
        </pc:inkChg>
        <pc:inkChg chg="add del mod">
          <ac:chgData name="대헌 윤" userId="b27083bb6f8ef4b7" providerId="LiveId" clId="{1E810D2D-6C0B-4D06-96FF-3191A5E5D199}" dt="2020-01-30T13:26:51.903" v="5404"/>
          <ac:inkMkLst>
            <pc:docMk/>
            <pc:sldMk cId="1397753189" sldId="265"/>
            <ac:inkMk id="395" creationId="{7F5D6497-0172-48E4-9B70-54ABF05D7659}"/>
          </ac:inkMkLst>
        </pc:inkChg>
        <pc:inkChg chg="add del mod">
          <ac:chgData name="대헌 윤" userId="b27083bb6f8ef4b7" providerId="LiveId" clId="{1E810D2D-6C0B-4D06-96FF-3191A5E5D199}" dt="2020-01-29T08:01:28.623" v="990"/>
          <ac:inkMkLst>
            <pc:docMk/>
            <pc:sldMk cId="1397753189" sldId="265"/>
            <ac:inkMk id="397" creationId="{1A9CE0D2-B793-468F-9E82-AB479052D661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397" creationId="{A14522BE-595C-4ADC-B607-DC158524A8C4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398" creationId="{F15439EF-8CBB-4B51-ACEB-E1A3A9927F0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399" creationId="{BC43E224-E064-49FF-89C5-518D1EE902B2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0" creationId="{51479EDE-966A-4AC4-8A34-64E6F7683C2B}"/>
          </ac:inkMkLst>
        </pc:inkChg>
        <pc:inkChg chg="add del mod">
          <ac:chgData name="대헌 윤" userId="b27083bb6f8ef4b7" providerId="LiveId" clId="{1E810D2D-6C0B-4D06-96FF-3191A5E5D199}" dt="2020-01-29T08:02:41.677" v="1037"/>
          <ac:inkMkLst>
            <pc:docMk/>
            <pc:sldMk cId="1397753189" sldId="265"/>
            <ac:inkMk id="400" creationId="{C3ECE047-7375-4954-8499-EC6C6682A2C8}"/>
          </ac:inkMkLst>
        </pc:inkChg>
        <pc:inkChg chg="add del mod">
          <ac:chgData name="대헌 윤" userId="b27083bb6f8ef4b7" providerId="LiveId" clId="{1E810D2D-6C0B-4D06-96FF-3191A5E5D199}" dt="2020-01-29T08:01:38.847" v="999"/>
          <ac:inkMkLst>
            <pc:docMk/>
            <pc:sldMk cId="1397753189" sldId="265"/>
            <ac:inkMk id="401" creationId="{078D6C70-E8D2-4BF3-915A-0040EC8FFDCB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1" creationId="{7C216918-5BB8-4232-A0FD-4A64861DF958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2" creationId="{4DD12AB8-C665-4174-B70C-CD99F19D8B67}"/>
          </ac:inkMkLst>
        </pc:inkChg>
        <pc:inkChg chg="add del mod">
          <ac:chgData name="대헌 윤" userId="b27083bb6f8ef4b7" providerId="LiveId" clId="{1E810D2D-6C0B-4D06-96FF-3191A5E5D199}" dt="2020-01-29T08:01:38.057" v="995"/>
          <ac:inkMkLst>
            <pc:docMk/>
            <pc:sldMk cId="1397753189" sldId="265"/>
            <ac:inkMk id="403" creationId="{62A9E0AA-DFA4-4BAB-82D0-B329717856D6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4" creationId="{6CDC45D2-6E7E-4196-ACB6-D1CAC63061CD}"/>
          </ac:inkMkLst>
        </pc:inkChg>
        <pc:inkChg chg="add del mod">
          <ac:chgData name="대헌 윤" userId="b27083bb6f8ef4b7" providerId="LiveId" clId="{1E810D2D-6C0B-4D06-96FF-3191A5E5D199}" dt="2020-01-29T08:01:38.060" v="996"/>
          <ac:inkMkLst>
            <pc:docMk/>
            <pc:sldMk cId="1397753189" sldId="265"/>
            <ac:inkMk id="404" creationId="{77BE60A4-33F5-4008-B5E9-2280B90E435A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5" creationId="{76D1CBAB-BF03-4133-A726-55D483810B9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06" creationId="{E73A16B2-1DAC-4FA1-A6AE-DDE3D70F17D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07" creationId="{2FA37B31-D0CA-4D2F-8557-2F6B7E261FCD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408" creationId="{4ED4ED87-BED4-4396-A52F-E8722E9FE54C}"/>
          </ac:inkMkLst>
        </pc:inkChg>
        <pc:inkChg chg="add del mod">
          <ac:chgData name="대헌 윤" userId="b27083bb6f8ef4b7" providerId="LiveId" clId="{1E810D2D-6C0B-4D06-96FF-3191A5E5D199}" dt="2020-01-29T08:01:38.062" v="997"/>
          <ac:inkMkLst>
            <pc:docMk/>
            <pc:sldMk cId="1397753189" sldId="265"/>
            <ac:inkMk id="409" creationId="{BC9E9708-ECEE-497A-BA10-71EA013FBA7F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10" creationId="{4B447B37-FAA9-471F-9A1E-C71B35B100C7}"/>
          </ac:inkMkLst>
        </pc:inkChg>
        <pc:inkChg chg="add del mod">
          <ac:chgData name="대헌 윤" userId="b27083bb6f8ef4b7" providerId="LiveId" clId="{1E810D2D-6C0B-4D06-96FF-3191A5E5D199}" dt="2020-01-29T08:04:09.768" v="1111"/>
          <ac:inkMkLst>
            <pc:docMk/>
            <pc:sldMk cId="1397753189" sldId="265"/>
            <ac:inkMk id="411" creationId="{2460752B-FDB6-4D91-9824-A62EBDCC397B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11" creationId="{E366CC80-B4E4-4C0B-9932-A58B2175A8E6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12" creationId="{4C4E3D48-5AA4-4FC5-8C0C-F3C3FAC54942}"/>
          </ac:inkMkLst>
        </pc:inkChg>
        <pc:inkChg chg="add del mod">
          <ac:chgData name="대헌 윤" userId="b27083bb6f8ef4b7" providerId="LiveId" clId="{1E810D2D-6C0B-4D06-96FF-3191A5E5D199}" dt="2020-01-29T08:04:09.770" v="1112"/>
          <ac:inkMkLst>
            <pc:docMk/>
            <pc:sldMk cId="1397753189" sldId="265"/>
            <ac:inkMk id="412" creationId="{A80DBEBE-9C71-49F6-AF38-DA8C1EF2FD32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13" creationId="{3E5A9724-48AC-4D0E-BFE8-4475E6B6E99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4" creationId="{88942025-826F-402E-A9C5-E1D74FC4A04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5" creationId="{55ACB1CD-A5D7-4036-BEBA-5388D4CFD51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6" creationId="{D7BC0D0F-9A17-4AB6-B599-C38CA653C9B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7" creationId="{A44762E8-5CF4-42A9-986D-B7F76C33113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8" creationId="{0120FCE5-5C23-4219-9162-EAB3FFF2492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19" creationId="{F00A6A52-25E5-4113-967B-6F53318F016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0" creationId="{81C48570-E25F-433E-9689-D6C404DECA4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1" creationId="{855F331A-8267-4A3F-BD44-AF6ABF9244A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2" creationId="{CF308126-B0E1-47F5-9642-6890B789207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3" creationId="{BC485F3A-33F5-4416-A7EF-E18113FFA2C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4" creationId="{1A96FC93-1A44-4976-80A7-B875368AAA6F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25" creationId="{C5CF987F-2A9E-4FBA-9982-290997E83FC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6" creationId="{B71027A8-54B1-42B4-AF0F-6825E744B98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7" creationId="{0EA4EC77-61C7-4D28-A51F-2496B3BCB12A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28" creationId="{FFDEEC64-5F76-4E19-8D0F-A6CE0ED7024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29" creationId="{32ABE4EF-70C7-4B6A-B0F3-09A80D7374A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0" creationId="{7EDAFE34-4969-46AE-8386-91C50576898A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431" creationId="{27D9A2E1-1086-4F60-A7F2-0C6880DC0D4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2" creationId="{A562C90B-07A4-4C8F-9382-20CE63392A6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4" creationId="{B3629C62-AF79-4957-9BA6-7F1D2E3D92B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5" creationId="{5D03BD83-BD75-4F34-AD40-BA129FAE5AE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6" creationId="{4552BBD1-6808-4451-95FD-DF0EDB80A27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7" creationId="{F05F3B27-1A30-446E-8606-CE5E82296EB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38" creationId="{E066AB20-EE30-4415-97E8-3EF4D7F71764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39" creationId="{5450D74E-029E-4E37-A955-39F2BA22FEF2}"/>
          </ac:inkMkLst>
        </pc:inkChg>
        <pc:inkChg chg="add del">
          <ac:chgData name="대헌 윤" userId="b27083bb6f8ef4b7" providerId="LiveId" clId="{1E810D2D-6C0B-4D06-96FF-3191A5E5D199}" dt="2020-01-29T08:03:07.671" v="1054"/>
          <ac:inkMkLst>
            <pc:docMk/>
            <pc:sldMk cId="1397753189" sldId="265"/>
            <ac:inkMk id="440" creationId="{D47E4226-D4FD-40DA-8458-4456540ACD40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40" creationId="{E01D2FDC-5D39-41DE-8764-A06BB46C9E1D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41" creationId="{7974FF70-E70E-4D5A-A481-EF4ABB0BAEC6}"/>
          </ac:inkMkLst>
        </pc:inkChg>
        <pc:inkChg chg="add del">
          <ac:chgData name="대헌 윤" userId="b27083bb6f8ef4b7" providerId="LiveId" clId="{1E810D2D-6C0B-4D06-96FF-3191A5E5D199}" dt="2020-01-29T08:03:07.673" v="1055"/>
          <ac:inkMkLst>
            <pc:docMk/>
            <pc:sldMk cId="1397753189" sldId="265"/>
            <ac:inkMk id="441" creationId="{AC39C023-6376-4475-BA2B-DD7BE011598B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42" creationId="{A9506093-43C7-4D93-8230-56C7E25B60A1}"/>
          </ac:inkMkLst>
        </pc:inkChg>
        <pc:inkChg chg="add del">
          <ac:chgData name="대헌 윤" userId="b27083bb6f8ef4b7" providerId="LiveId" clId="{1E810D2D-6C0B-4D06-96FF-3191A5E5D199}" dt="2020-01-29T08:03:07.674" v="1056"/>
          <ac:inkMkLst>
            <pc:docMk/>
            <pc:sldMk cId="1397753189" sldId="265"/>
            <ac:inkMk id="442" creationId="{C08B9043-5434-4492-8624-4FF8BDBC5F9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3" creationId="{A2454DFA-5465-45D6-8D9A-54E545FC47B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4" creationId="{51F8B9ED-69A1-4FF0-909B-55249417A38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5" creationId="{31EAB03D-1A9B-4D4F-A31B-BBC8F4F6E6D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6" creationId="{DF79B317-30BA-47C3-8CDB-39A57FC6689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7" creationId="{56970AEA-C7CD-418A-93E2-DA20281E2AC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8" creationId="{BF1038F1-6F6B-4216-9593-6C3CBA56A20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49" creationId="{D038DF3D-0932-4833-8CF0-E095DC260EC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0" creationId="{0EF91E9F-8432-4911-8F7B-A637E3516F6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1" creationId="{C3709A0A-774A-4EDA-AA96-77CD585A3D7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2" creationId="{5E6F9FDD-0FE2-4EC6-9EE0-D167CD7D7B5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3" creationId="{638B09E6-0904-49EA-A8AC-7C6D0E77C03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4" creationId="{88CFA459-9E9A-4CC2-8826-A0FEBE74A67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5" creationId="{9EAF2EA2-0237-43C0-9E6A-64D9CF325DA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6" creationId="{E37F676C-433B-489A-BCE3-DBD755975EB2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57" creationId="{4F6BB432-C73F-4364-9A6C-4DA4464713C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8" creationId="{5729EC36-C57E-4383-806F-33B94BA2884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59" creationId="{C79AB640-2DC1-44D7-90E4-DCBD1339F477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0" creationId="{F683B74E-7024-4724-A3A1-1E6B0CC63578}"/>
          </ac:inkMkLst>
        </pc:inkChg>
        <pc:inkChg chg="add del mod">
          <ac:chgData name="대헌 윤" userId="b27083bb6f8ef4b7" providerId="LiveId" clId="{1E810D2D-6C0B-4D06-96FF-3191A5E5D199}" dt="2020-01-29T08:04:24.053" v="1130"/>
          <ac:inkMkLst>
            <pc:docMk/>
            <pc:sldMk cId="1397753189" sldId="265"/>
            <ac:inkMk id="461" creationId="{54D1CF60-AEA2-472F-B17E-C0507ABEBA20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1" creationId="{E0302FE8-3BEA-4386-A292-C1BB9639DB1F}"/>
          </ac:inkMkLst>
        </pc:inkChg>
        <pc:inkChg chg="add del mod">
          <ac:chgData name="대헌 윤" userId="b27083bb6f8ef4b7" providerId="LiveId" clId="{1E810D2D-6C0B-4D06-96FF-3191A5E5D199}" dt="2020-01-29T08:04:23.420" v="1129"/>
          <ac:inkMkLst>
            <pc:docMk/>
            <pc:sldMk cId="1397753189" sldId="265"/>
            <ac:inkMk id="462" creationId="{097528FA-0E2A-451D-9EEF-8E7E2200B64F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2" creationId="{ACB83294-CEAA-43D8-A563-4F3EBD925EC4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3" creationId="{2A8692E2-0B23-4B24-9652-F4F60D26C42A}"/>
          </ac:inkMkLst>
        </pc:inkChg>
        <pc:inkChg chg="add del mod">
          <ac:chgData name="대헌 윤" userId="b27083bb6f8ef4b7" providerId="LiveId" clId="{1E810D2D-6C0B-4D06-96FF-3191A5E5D199}" dt="2020-01-29T08:04:25.515" v="1132"/>
          <ac:inkMkLst>
            <pc:docMk/>
            <pc:sldMk cId="1397753189" sldId="265"/>
            <ac:inkMk id="463" creationId="{5C7BDCF8-5F76-4302-95C5-5CFED74C36BD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4" creationId="{342F98A1-9B6C-40E8-BE85-94597D17A009}"/>
          </ac:inkMkLst>
        </pc:inkChg>
        <pc:inkChg chg="add del mod">
          <ac:chgData name="대헌 윤" userId="b27083bb6f8ef4b7" providerId="LiveId" clId="{1E810D2D-6C0B-4D06-96FF-3191A5E5D199}" dt="2020-01-29T08:04:24.456" v="1131"/>
          <ac:inkMkLst>
            <pc:docMk/>
            <pc:sldMk cId="1397753189" sldId="265"/>
            <ac:inkMk id="464" creationId="{BAEC2925-E128-486C-A24C-E91394F6B9C8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5" creationId="{B8EDC73C-77A9-4944-B2E2-1EE8F8B21FB1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6" creationId="{7E79E7FF-32DE-440E-8D4B-96FCAAE7EDE5}"/>
          </ac:inkMkLst>
        </pc:inkChg>
        <pc:inkChg chg="add del mod">
          <ac:chgData name="대헌 윤" userId="b27083bb6f8ef4b7" providerId="LiveId" clId="{1E810D2D-6C0B-4D06-96FF-3191A5E5D199}" dt="2020-01-29T08:03:33.024" v="1084"/>
          <ac:inkMkLst>
            <pc:docMk/>
            <pc:sldMk cId="1397753189" sldId="265"/>
            <ac:inkMk id="466" creationId="{C713EDDA-EF60-49CF-B5BB-D16DD6D9FDE4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7" creationId="{8A0617C1-47B1-4E46-AFAB-CAE2838DE0A6}"/>
          </ac:inkMkLst>
        </pc:inkChg>
        <pc:inkChg chg="add del mod">
          <ac:chgData name="대헌 윤" userId="b27083bb6f8ef4b7" providerId="LiveId" clId="{1E810D2D-6C0B-4D06-96FF-3191A5E5D199}" dt="2020-01-29T08:03:33.023" v="1083"/>
          <ac:inkMkLst>
            <pc:docMk/>
            <pc:sldMk cId="1397753189" sldId="265"/>
            <ac:inkMk id="467" creationId="{D98821C8-6504-4E73-B652-0B65E5A70AA1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8" creationId="{58ECCF8E-A5E9-47B0-A6BB-54093194A52F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69" creationId="{4565C992-9BC4-41AD-86AE-E798D723A9F6}"/>
          </ac:inkMkLst>
        </pc:inkChg>
        <pc:inkChg chg="add del mod">
          <ac:chgData name="대헌 윤" userId="b27083bb6f8ef4b7" providerId="LiveId" clId="{1E810D2D-6C0B-4D06-96FF-3191A5E5D199}" dt="2020-01-29T08:04:05.183" v="1109"/>
          <ac:inkMkLst>
            <pc:docMk/>
            <pc:sldMk cId="1397753189" sldId="265"/>
            <ac:inkMk id="469" creationId="{66A8E482-A3D6-4A0C-BD85-C8990C17071D}"/>
          </ac:inkMkLst>
        </pc:inkChg>
        <pc:inkChg chg="add del mod">
          <ac:chgData name="대헌 윤" userId="b27083bb6f8ef4b7" providerId="LiveId" clId="{1E810D2D-6C0B-4D06-96FF-3191A5E5D199}" dt="2020-01-29T08:04:05.181" v="1107"/>
          <ac:inkMkLst>
            <pc:docMk/>
            <pc:sldMk cId="1397753189" sldId="265"/>
            <ac:inkMk id="470" creationId="{1E0186FF-767E-47AC-9076-4B1D8FDCAB43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70" creationId="{9416EA57-A424-4751-B902-329554F5A732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71" creationId="{46B6FE5D-9733-4A73-BDBF-B90005C6DED4}"/>
          </ac:inkMkLst>
        </pc:inkChg>
        <pc:inkChg chg="add del mod">
          <ac:chgData name="대헌 윤" userId="b27083bb6f8ef4b7" providerId="LiveId" clId="{1E810D2D-6C0B-4D06-96FF-3191A5E5D199}" dt="2020-01-29T08:04:05.183" v="1110"/>
          <ac:inkMkLst>
            <pc:docMk/>
            <pc:sldMk cId="1397753189" sldId="265"/>
            <ac:inkMk id="471" creationId="{EB20B12B-BD3F-42BB-BA79-C75BDF34483D}"/>
          </ac:inkMkLst>
        </pc:inkChg>
        <pc:inkChg chg="add del mod">
          <ac:chgData name="대헌 윤" userId="b27083bb6f8ef4b7" providerId="LiveId" clId="{1E810D2D-6C0B-4D06-96FF-3191A5E5D199}" dt="2020-01-29T08:04:05.179" v="1106"/>
          <ac:inkMkLst>
            <pc:docMk/>
            <pc:sldMk cId="1397753189" sldId="265"/>
            <ac:inkMk id="472" creationId="{21AF213F-4738-4DE5-B1F8-8A228805114E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72" creationId="{8A5D5B6E-8F39-47CB-B942-427E932F6A0F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73" creationId="{A0EF0F83-254C-4268-8796-DD8B7E677415}"/>
          </ac:inkMkLst>
        </pc:inkChg>
        <pc:inkChg chg="add del mod">
          <ac:chgData name="대헌 윤" userId="b27083bb6f8ef4b7" providerId="LiveId" clId="{1E810D2D-6C0B-4D06-96FF-3191A5E5D199}" dt="2020-01-29T08:03:43.429" v="1091"/>
          <ac:inkMkLst>
            <pc:docMk/>
            <pc:sldMk cId="1397753189" sldId="265"/>
            <ac:inkMk id="473" creationId="{F62D67E0-8616-47F2-A1A5-0B4E4636E12F}"/>
          </ac:inkMkLst>
        </pc:inkChg>
        <pc:inkChg chg="del">
          <ac:chgData name="대헌 윤" userId="b27083bb6f8ef4b7" providerId="LiveId" clId="{1E810D2D-6C0B-4D06-96FF-3191A5E5D199}" dt="2020-01-30T13:47:07.167" v="7169" actId="478"/>
          <ac:inkMkLst>
            <pc:docMk/>
            <pc:sldMk cId="1397753189" sldId="265"/>
            <ac:inkMk id="474" creationId="{4040EC81-870E-42FD-AA6E-0A0D749C9D08}"/>
          </ac:inkMkLst>
        </pc:inkChg>
        <pc:inkChg chg="add del mod">
          <ac:chgData name="대헌 윤" userId="b27083bb6f8ef4b7" providerId="LiveId" clId="{1E810D2D-6C0B-4D06-96FF-3191A5E5D199}" dt="2020-01-29T08:04:05.183" v="1108"/>
          <ac:inkMkLst>
            <pc:docMk/>
            <pc:sldMk cId="1397753189" sldId="265"/>
            <ac:inkMk id="475" creationId="{D0C7E142-F5FD-4301-A39A-30A48808C42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77" creationId="{CE569351-5E08-44C3-896E-DFFB07A610D6}"/>
          </ac:inkMkLst>
        </pc:inkChg>
        <pc:inkChg chg="add del mod">
          <ac:chgData name="대헌 윤" userId="b27083bb6f8ef4b7" providerId="LiveId" clId="{1E810D2D-6C0B-4D06-96FF-3191A5E5D199}" dt="2020-01-30T13:27:34.593" v="5463"/>
          <ac:inkMkLst>
            <pc:docMk/>
            <pc:sldMk cId="1397753189" sldId="265"/>
            <ac:inkMk id="478" creationId="{B7DCFF79-5397-46D6-9689-1AFEEF0F70CE}"/>
          </ac:inkMkLst>
        </pc:inkChg>
        <pc:inkChg chg="add del mod">
          <ac:chgData name="대헌 윤" userId="b27083bb6f8ef4b7" providerId="LiveId" clId="{1E810D2D-6C0B-4D06-96FF-3191A5E5D199}" dt="2020-01-30T13:27:34.592" v="5462"/>
          <ac:inkMkLst>
            <pc:docMk/>
            <pc:sldMk cId="1397753189" sldId="265"/>
            <ac:inkMk id="480" creationId="{F169C4B0-987C-4C46-A47D-5D2C4369E7BC}"/>
          </ac:inkMkLst>
        </pc:inkChg>
        <pc:inkChg chg="add del mod">
          <ac:chgData name="대헌 윤" userId="b27083bb6f8ef4b7" providerId="LiveId" clId="{1E810D2D-6C0B-4D06-96FF-3191A5E5D199}" dt="2020-01-29T08:04:02.179" v="1105"/>
          <ac:inkMkLst>
            <pc:docMk/>
            <pc:sldMk cId="1397753189" sldId="265"/>
            <ac:inkMk id="482" creationId="{043896F7-FD45-46EB-A0B2-9E4CD8A027F5}"/>
          </ac:inkMkLst>
        </pc:inkChg>
        <pc:inkChg chg="add del mod">
          <ac:chgData name="대헌 윤" userId="b27083bb6f8ef4b7" providerId="LiveId" clId="{1E810D2D-6C0B-4D06-96FF-3191A5E5D199}" dt="2020-01-29T08:04:02.176" v="1104"/>
          <ac:inkMkLst>
            <pc:docMk/>
            <pc:sldMk cId="1397753189" sldId="265"/>
            <ac:inkMk id="483" creationId="{E7302F7A-E011-43AE-824C-0703B79066D2}"/>
          </ac:inkMkLst>
        </pc:inkChg>
        <pc:inkChg chg="add del mod">
          <ac:chgData name="대헌 윤" userId="b27083bb6f8ef4b7" providerId="LiveId" clId="{1E810D2D-6C0B-4D06-96FF-3191A5E5D199}" dt="2020-01-29T08:05:36.002" v="1212"/>
          <ac:inkMkLst>
            <pc:docMk/>
            <pc:sldMk cId="1397753189" sldId="265"/>
            <ac:inkMk id="485" creationId="{FF3857D4-C7E5-4F87-9AB9-5F5FA2C916D9}"/>
          </ac:inkMkLst>
        </pc:inkChg>
        <pc:inkChg chg="add del mod">
          <ac:chgData name="대헌 윤" userId="b27083bb6f8ef4b7" providerId="LiveId" clId="{1E810D2D-6C0B-4D06-96FF-3191A5E5D199}" dt="2020-01-29T08:05:35.998" v="1209"/>
          <ac:inkMkLst>
            <pc:docMk/>
            <pc:sldMk cId="1397753189" sldId="265"/>
            <ac:inkMk id="486" creationId="{BBAD87FB-9D19-4758-A216-F4E36E5788C0}"/>
          </ac:inkMkLst>
        </pc:inkChg>
        <pc:inkChg chg="add del mod">
          <ac:chgData name="대헌 윤" userId="b27083bb6f8ef4b7" providerId="LiveId" clId="{1E810D2D-6C0B-4D06-96FF-3191A5E5D199}" dt="2020-01-29T08:05:35.995" v="1208"/>
          <ac:inkMkLst>
            <pc:docMk/>
            <pc:sldMk cId="1397753189" sldId="265"/>
            <ac:inkMk id="487" creationId="{70BE509E-3739-4802-9C52-778D5209AD0E}"/>
          </ac:inkMkLst>
        </pc:inkChg>
        <pc:inkChg chg="add del mod">
          <ac:chgData name="대헌 윤" userId="b27083bb6f8ef4b7" providerId="LiveId" clId="{1E810D2D-6C0B-4D06-96FF-3191A5E5D199}" dt="2020-01-29T08:04:16.602" v="1121"/>
          <ac:inkMkLst>
            <pc:docMk/>
            <pc:sldMk cId="1397753189" sldId="265"/>
            <ac:inkMk id="489" creationId="{0EE6EB99-6C77-4030-A63A-5D0C4B111D73}"/>
          </ac:inkMkLst>
        </pc:inkChg>
        <pc:inkChg chg="add del mod">
          <ac:chgData name="대헌 윤" userId="b27083bb6f8ef4b7" providerId="LiveId" clId="{1E810D2D-6C0B-4D06-96FF-3191A5E5D199}" dt="2020-01-29T08:04:16.604" v="1122"/>
          <ac:inkMkLst>
            <pc:docMk/>
            <pc:sldMk cId="1397753189" sldId="265"/>
            <ac:inkMk id="491" creationId="{648E2D15-F371-47DA-9016-6B7F24398BC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493" creationId="{28BA1000-E2A6-41A9-A35F-9241F38B2003}"/>
          </ac:inkMkLst>
        </pc:inkChg>
        <pc:inkChg chg="add del mod">
          <ac:chgData name="대헌 윤" userId="b27083bb6f8ef4b7" providerId="LiveId" clId="{1E810D2D-6C0B-4D06-96FF-3191A5E5D199}" dt="2020-01-29T08:05:36" v="1211"/>
          <ac:inkMkLst>
            <pc:docMk/>
            <pc:sldMk cId="1397753189" sldId="265"/>
            <ac:inkMk id="494" creationId="{644EFD08-C15B-473B-A033-E97C467A1C62}"/>
          </ac:inkMkLst>
        </pc:inkChg>
        <pc:inkChg chg="add del mod">
          <ac:chgData name="대헌 윤" userId="b27083bb6f8ef4b7" providerId="LiveId" clId="{1E810D2D-6C0B-4D06-96FF-3191A5E5D199}" dt="2020-01-29T08:04:29.830" v="1138"/>
          <ac:inkMkLst>
            <pc:docMk/>
            <pc:sldMk cId="1397753189" sldId="265"/>
            <ac:inkMk id="495" creationId="{D05C8786-32B3-457B-B45B-7E1E06E3CE5A}"/>
          </ac:inkMkLst>
        </pc:inkChg>
        <pc:inkChg chg="add del mod">
          <ac:chgData name="대헌 윤" userId="b27083bb6f8ef4b7" providerId="LiveId" clId="{1E810D2D-6C0B-4D06-96FF-3191A5E5D199}" dt="2020-01-29T08:04:26.066" v="1133"/>
          <ac:inkMkLst>
            <pc:docMk/>
            <pc:sldMk cId="1397753189" sldId="265"/>
            <ac:inkMk id="497" creationId="{E052024D-E0AC-43DD-9835-5868BE987499}"/>
          </ac:inkMkLst>
        </pc:inkChg>
        <pc:inkChg chg="add del mod">
          <ac:chgData name="대헌 윤" userId="b27083bb6f8ef4b7" providerId="LiveId" clId="{1E810D2D-6C0B-4D06-96FF-3191A5E5D199}" dt="2020-01-29T08:05:35.998" v="1210"/>
          <ac:inkMkLst>
            <pc:docMk/>
            <pc:sldMk cId="1397753189" sldId="265"/>
            <ac:inkMk id="499" creationId="{7CA07280-1A6F-4A9C-867F-05B22B0D5C11}"/>
          </ac:inkMkLst>
        </pc:inkChg>
        <pc:inkChg chg="add del mod">
          <ac:chgData name="대헌 윤" userId="b27083bb6f8ef4b7" providerId="LiveId" clId="{1E810D2D-6C0B-4D06-96FF-3191A5E5D199}" dt="2020-01-29T08:04:51.997" v="1163"/>
          <ac:inkMkLst>
            <pc:docMk/>
            <pc:sldMk cId="1397753189" sldId="265"/>
            <ac:inkMk id="501" creationId="{CAD7FA46-FA20-461C-B90B-4A997C9626F7}"/>
          </ac:inkMkLst>
        </pc:inkChg>
        <pc:inkChg chg="add del mod">
          <ac:chgData name="대헌 윤" userId="b27083bb6f8ef4b7" providerId="LiveId" clId="{1E810D2D-6C0B-4D06-96FF-3191A5E5D199}" dt="2020-01-29T08:04:51.999" v="1164"/>
          <ac:inkMkLst>
            <pc:docMk/>
            <pc:sldMk cId="1397753189" sldId="265"/>
            <ac:inkMk id="503" creationId="{BE67650B-3A06-4525-AA42-CB8F3F79827B}"/>
          </ac:inkMkLst>
        </pc:inkChg>
        <pc:inkChg chg="add del mod">
          <ac:chgData name="대헌 윤" userId="b27083bb6f8ef4b7" providerId="LiveId" clId="{1E810D2D-6C0B-4D06-96FF-3191A5E5D199}" dt="2020-01-29T08:04:42.283" v="1155"/>
          <ac:inkMkLst>
            <pc:docMk/>
            <pc:sldMk cId="1397753189" sldId="265"/>
            <ac:inkMk id="505" creationId="{168A6A78-05FA-4BD6-8300-C2D72CB3383A}"/>
          </ac:inkMkLst>
        </pc:inkChg>
        <pc:inkChg chg="add del mod">
          <ac:chgData name="대헌 윤" userId="b27083bb6f8ef4b7" providerId="LiveId" clId="{1E810D2D-6C0B-4D06-96FF-3191A5E5D199}" dt="2020-01-29T08:04:34.977" v="1144"/>
          <ac:inkMkLst>
            <pc:docMk/>
            <pc:sldMk cId="1397753189" sldId="265"/>
            <ac:inkMk id="506" creationId="{E56C349B-EAFC-4406-88A0-50E9BD7E75C9}"/>
          </ac:inkMkLst>
        </pc:inkChg>
        <pc:inkChg chg="add del mod">
          <ac:chgData name="대헌 윤" userId="b27083bb6f8ef4b7" providerId="LiveId" clId="{1E810D2D-6C0B-4D06-96FF-3191A5E5D199}" dt="2020-01-29T08:04:42.282" v="1154"/>
          <ac:inkMkLst>
            <pc:docMk/>
            <pc:sldMk cId="1397753189" sldId="265"/>
            <ac:inkMk id="508" creationId="{60512C15-0038-4339-993B-83445CACEF9A}"/>
          </ac:inkMkLst>
        </pc:inkChg>
        <pc:inkChg chg="add del mod">
          <ac:chgData name="대헌 윤" userId="b27083bb6f8ef4b7" providerId="LiveId" clId="{1E810D2D-6C0B-4D06-96FF-3191A5E5D199}" dt="2020-01-29T08:04:38.957" v="1149"/>
          <ac:inkMkLst>
            <pc:docMk/>
            <pc:sldMk cId="1397753189" sldId="265"/>
            <ac:inkMk id="509" creationId="{7F5ECFCE-2654-4D22-BFA8-2F61B1BC5620}"/>
          </ac:inkMkLst>
        </pc:inkChg>
        <pc:inkChg chg="add del mod">
          <ac:chgData name="대헌 윤" userId="b27083bb6f8ef4b7" providerId="LiveId" clId="{1E810D2D-6C0B-4D06-96FF-3191A5E5D199}" dt="2020-01-29T08:04:41.869" v="1153"/>
          <ac:inkMkLst>
            <pc:docMk/>
            <pc:sldMk cId="1397753189" sldId="265"/>
            <ac:inkMk id="510" creationId="{57B5A8C6-6BA5-469F-AD62-43AACE8602A0}"/>
          </ac:inkMkLst>
        </pc:inkChg>
        <pc:inkChg chg="add del mod">
          <ac:chgData name="대헌 윤" userId="b27083bb6f8ef4b7" providerId="LiveId" clId="{1E810D2D-6C0B-4D06-96FF-3191A5E5D199}" dt="2020-01-29T08:04:43.053" v="1157"/>
          <ac:inkMkLst>
            <pc:docMk/>
            <pc:sldMk cId="1397753189" sldId="265"/>
            <ac:inkMk id="512" creationId="{4F44C3D2-B3EA-4273-8957-DCF59BD2A296}"/>
          </ac:inkMkLst>
        </pc:inkChg>
        <pc:inkChg chg="add del mod">
          <ac:chgData name="대헌 윤" userId="b27083bb6f8ef4b7" providerId="LiveId" clId="{1E810D2D-6C0B-4D06-96FF-3191A5E5D199}" dt="2020-01-29T08:04:43.050" v="1156"/>
          <ac:inkMkLst>
            <pc:docMk/>
            <pc:sldMk cId="1397753189" sldId="265"/>
            <ac:inkMk id="513" creationId="{7F6E5D8A-C5A4-471B-BF81-FC955C2B760F}"/>
          </ac:inkMkLst>
        </pc:inkChg>
        <pc:inkChg chg="add del mod">
          <ac:chgData name="대헌 윤" userId="b27083bb6f8ef4b7" providerId="LiveId" clId="{1E810D2D-6C0B-4D06-96FF-3191A5E5D199}" dt="2020-01-29T08:04:51.474" v="1162"/>
          <ac:inkMkLst>
            <pc:docMk/>
            <pc:sldMk cId="1397753189" sldId="265"/>
            <ac:inkMk id="515" creationId="{62CA252A-B60B-4137-B5E3-AB5963E89BF8}"/>
          </ac:inkMkLst>
        </pc:inkChg>
        <pc:inkChg chg="add del mod">
          <ac:chgData name="대헌 윤" userId="b27083bb6f8ef4b7" providerId="LiveId" clId="{1E810D2D-6C0B-4D06-96FF-3191A5E5D199}" dt="2020-01-29T08:04:51.469" v="1161"/>
          <ac:inkMkLst>
            <pc:docMk/>
            <pc:sldMk cId="1397753189" sldId="265"/>
            <ac:inkMk id="516" creationId="{248C63E1-7E9C-4F56-BA6A-DBBF6C8A130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18" creationId="{D079D3B0-3CDB-48B5-A7BE-A7A717CDA56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19" creationId="{844145E4-ADF2-46B0-87AE-89ADE29EE872}"/>
          </ac:inkMkLst>
        </pc:inkChg>
        <pc:inkChg chg="add del mod">
          <ac:chgData name="대헌 윤" userId="b27083bb6f8ef4b7" providerId="LiveId" clId="{1E810D2D-6C0B-4D06-96FF-3191A5E5D199}" dt="2020-01-29T08:05:03.087" v="1171"/>
          <ac:inkMkLst>
            <pc:docMk/>
            <pc:sldMk cId="1397753189" sldId="265"/>
            <ac:inkMk id="521" creationId="{D3C336E3-DEAB-4D83-BD15-71366706C0C1}"/>
          </ac:inkMkLst>
        </pc:inkChg>
        <pc:inkChg chg="add del mod">
          <ac:chgData name="대헌 윤" userId="b27083bb6f8ef4b7" providerId="LiveId" clId="{1E810D2D-6C0B-4D06-96FF-3191A5E5D199}" dt="2020-01-29T08:05:03.089" v="1172"/>
          <ac:inkMkLst>
            <pc:docMk/>
            <pc:sldMk cId="1397753189" sldId="265"/>
            <ac:inkMk id="522" creationId="{D4C4B4E0-A6A9-4C0B-BCD0-DB50852523B3}"/>
          </ac:inkMkLst>
        </pc:inkChg>
        <pc:inkChg chg="add del mod">
          <ac:chgData name="대헌 윤" userId="b27083bb6f8ef4b7" providerId="LiveId" clId="{1E810D2D-6C0B-4D06-96FF-3191A5E5D199}" dt="2020-01-29T08:05:06.759" v="1175"/>
          <ac:inkMkLst>
            <pc:docMk/>
            <pc:sldMk cId="1397753189" sldId="265"/>
            <ac:inkMk id="524" creationId="{E681C9C4-2F2A-49AC-A027-115B06185E2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26" creationId="{6043A3FE-9FC8-49D8-BD76-AF3417F87AD2}"/>
          </ac:inkMkLst>
        </pc:inkChg>
        <pc:inkChg chg="add del mod">
          <ac:chgData name="대헌 윤" userId="b27083bb6f8ef4b7" providerId="LiveId" clId="{1E810D2D-6C0B-4D06-96FF-3191A5E5D199}" dt="2020-01-29T08:05:32.938" v="1204"/>
          <ac:inkMkLst>
            <pc:docMk/>
            <pc:sldMk cId="1397753189" sldId="265"/>
            <ac:inkMk id="528" creationId="{7B87E72A-EEDC-45F4-9FAC-C5A02F72FB6B}"/>
          </ac:inkMkLst>
        </pc:inkChg>
        <pc:inkChg chg="add del mod">
          <ac:chgData name="대헌 윤" userId="b27083bb6f8ef4b7" providerId="LiveId" clId="{1E810D2D-6C0B-4D06-96FF-3191A5E5D199}" dt="2020-01-29T08:05:34.114" v="1207"/>
          <ac:inkMkLst>
            <pc:docMk/>
            <pc:sldMk cId="1397753189" sldId="265"/>
            <ac:inkMk id="530" creationId="{B8932E68-DB44-40D9-8727-764ECA3CD350}"/>
          </ac:inkMkLst>
        </pc:inkChg>
        <pc:inkChg chg="add del">
          <ac:chgData name="대헌 윤" userId="b27083bb6f8ef4b7" providerId="LiveId" clId="{1E810D2D-6C0B-4D06-96FF-3191A5E5D199}" dt="2020-01-29T08:05:12.340" v="1182"/>
          <ac:inkMkLst>
            <pc:docMk/>
            <pc:sldMk cId="1397753189" sldId="265"/>
            <ac:inkMk id="531" creationId="{7F566715-DAA5-4B88-B088-3115B3F95840}"/>
          </ac:inkMkLst>
        </pc:inkChg>
        <pc:inkChg chg="add del mod">
          <ac:chgData name="대헌 윤" userId="b27083bb6f8ef4b7" providerId="LiveId" clId="{1E810D2D-6C0B-4D06-96FF-3191A5E5D199}" dt="2020-01-29T08:05:17.389" v="1190"/>
          <ac:inkMkLst>
            <pc:docMk/>
            <pc:sldMk cId="1397753189" sldId="265"/>
            <ac:inkMk id="533" creationId="{5E6285D5-DCEF-47B0-BFA1-0CEEE6E0FD18}"/>
          </ac:inkMkLst>
        </pc:inkChg>
        <pc:inkChg chg="add del mod">
          <ac:chgData name="대헌 윤" userId="b27083bb6f8ef4b7" providerId="LiveId" clId="{1E810D2D-6C0B-4D06-96FF-3191A5E5D199}" dt="2020-01-29T08:05:16.751" v="1189"/>
          <ac:inkMkLst>
            <pc:docMk/>
            <pc:sldMk cId="1397753189" sldId="265"/>
            <ac:inkMk id="534" creationId="{0D94A5C1-442E-40FD-91FA-1F8B29DCC476}"/>
          </ac:inkMkLst>
        </pc:inkChg>
        <pc:inkChg chg="add del mod">
          <ac:chgData name="대헌 윤" userId="b27083bb6f8ef4b7" providerId="LiveId" clId="{1E810D2D-6C0B-4D06-96FF-3191A5E5D199}" dt="2020-01-29T08:05:16.749" v="1188"/>
          <ac:inkMkLst>
            <pc:docMk/>
            <pc:sldMk cId="1397753189" sldId="265"/>
            <ac:inkMk id="535" creationId="{C503C64B-39CA-496E-8421-6B124FF63AB4}"/>
          </ac:inkMkLst>
        </pc:inkChg>
        <pc:inkChg chg="add del mod">
          <ac:chgData name="대헌 윤" userId="b27083bb6f8ef4b7" providerId="LiveId" clId="{1E810D2D-6C0B-4D06-96FF-3191A5E5D199}" dt="2020-01-29T08:05:20.289" v="1193"/>
          <ac:inkMkLst>
            <pc:docMk/>
            <pc:sldMk cId="1397753189" sldId="265"/>
            <ac:inkMk id="537" creationId="{CF0932BA-CE16-47F3-ADE7-3092D34D9E7B}"/>
          </ac:inkMkLst>
        </pc:inkChg>
        <pc:inkChg chg="add del mod">
          <ac:chgData name="대헌 윤" userId="b27083bb6f8ef4b7" providerId="LiveId" clId="{1E810D2D-6C0B-4D06-96FF-3191A5E5D199}" dt="2020-01-29T08:05:32.937" v="1203"/>
          <ac:inkMkLst>
            <pc:docMk/>
            <pc:sldMk cId="1397753189" sldId="265"/>
            <ac:inkMk id="539" creationId="{267F664C-0341-46F1-92D0-2958C3A182C6}"/>
          </ac:inkMkLst>
        </pc:inkChg>
        <pc:inkChg chg="add del mod">
          <ac:chgData name="대헌 윤" userId="b27083bb6f8ef4b7" providerId="LiveId" clId="{1E810D2D-6C0B-4D06-96FF-3191A5E5D199}" dt="2020-01-29T08:05:25.009" v="1197"/>
          <ac:inkMkLst>
            <pc:docMk/>
            <pc:sldMk cId="1397753189" sldId="265"/>
            <ac:inkMk id="540" creationId="{FB4B438C-80DA-4BF0-919D-E30172D5A1A5}"/>
          </ac:inkMkLst>
        </pc:inkChg>
        <pc:inkChg chg="add del mod">
          <ac:chgData name="대헌 윤" userId="b27083bb6f8ef4b7" providerId="LiveId" clId="{1E810D2D-6C0B-4D06-96FF-3191A5E5D199}" dt="2020-01-29T08:05:32.939" v="1205"/>
          <ac:inkMkLst>
            <pc:docMk/>
            <pc:sldMk cId="1397753189" sldId="265"/>
            <ac:inkMk id="542" creationId="{2DF8DE98-794B-495D-981B-16B10BE6BCAC}"/>
          </ac:inkMkLst>
        </pc:inkChg>
        <pc:inkChg chg="add del mod">
          <ac:chgData name="대헌 윤" userId="b27083bb6f8ef4b7" providerId="LiveId" clId="{1E810D2D-6C0B-4D06-96FF-3191A5E5D199}" dt="2020-01-29T08:05:32.940" v="1206"/>
          <ac:inkMkLst>
            <pc:docMk/>
            <pc:sldMk cId="1397753189" sldId="265"/>
            <ac:inkMk id="543" creationId="{E454A622-C857-4C71-AF33-7F79DDB95FB4}"/>
          </ac:inkMkLst>
        </pc:inkChg>
        <pc:inkChg chg="add del mod">
          <ac:chgData name="대헌 윤" userId="b27083bb6f8ef4b7" providerId="LiveId" clId="{1E810D2D-6C0B-4D06-96FF-3191A5E5D199}" dt="2020-01-29T08:05:32.934" v="1202"/>
          <ac:inkMkLst>
            <pc:docMk/>
            <pc:sldMk cId="1397753189" sldId="265"/>
            <ac:inkMk id="544" creationId="{D8D3DC89-DA95-4D90-A7EF-0566DD9F574B}"/>
          </ac:inkMkLst>
        </pc:inkChg>
        <pc:inkChg chg="add del mod">
          <ac:chgData name="대헌 윤" userId="b27083bb6f8ef4b7" providerId="LiveId" clId="{1E810D2D-6C0B-4D06-96FF-3191A5E5D199}" dt="2020-01-29T08:05:40.286" v="1215"/>
          <ac:inkMkLst>
            <pc:docMk/>
            <pc:sldMk cId="1397753189" sldId="265"/>
            <ac:inkMk id="546" creationId="{B94CD4DD-13ED-4198-85F2-D62C0F3ED935}"/>
          </ac:inkMkLst>
        </pc:inkChg>
        <pc:inkChg chg="add del mod">
          <ac:chgData name="대헌 윤" userId="b27083bb6f8ef4b7" providerId="LiveId" clId="{1E810D2D-6C0B-4D06-96FF-3191A5E5D199}" dt="2020-01-29T08:07:43.836" v="1305"/>
          <ac:inkMkLst>
            <pc:docMk/>
            <pc:sldMk cId="1397753189" sldId="265"/>
            <ac:inkMk id="548" creationId="{245ED656-7808-4730-BC35-F3F3B398E6E9}"/>
          </ac:inkMkLst>
        </pc:inkChg>
        <pc:inkChg chg="add del mod">
          <ac:chgData name="대헌 윤" userId="b27083bb6f8ef4b7" providerId="LiveId" clId="{1E810D2D-6C0B-4D06-96FF-3191A5E5D199}" dt="2020-01-29T08:07:43.835" v="1304"/>
          <ac:inkMkLst>
            <pc:docMk/>
            <pc:sldMk cId="1397753189" sldId="265"/>
            <ac:inkMk id="549" creationId="{B255ACE8-5170-4003-82A4-73B1151A72C1}"/>
          </ac:inkMkLst>
        </pc:inkChg>
        <pc:inkChg chg="add del mod">
          <ac:chgData name="대헌 윤" userId="b27083bb6f8ef4b7" providerId="LiveId" clId="{1E810D2D-6C0B-4D06-96FF-3191A5E5D199}" dt="2020-01-29T08:07:43.832" v="1303"/>
          <ac:inkMkLst>
            <pc:docMk/>
            <pc:sldMk cId="1397753189" sldId="265"/>
            <ac:inkMk id="550" creationId="{0C68853C-95EB-4DDA-BB10-2A032B453B4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1" creationId="{D2444F94-E1EE-49A4-AF31-75E78FF2A7A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2" creationId="{412AE2EE-4322-476E-9000-1888F416C6F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4" creationId="{A23505B4-F767-4A91-AF3F-830BAD8DAE0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5" creationId="{1184A63C-29BD-4F61-805C-4BBB9E64D07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6" creationId="{3DAAEFC8-50BA-466B-9F05-627C8232837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57" creationId="{B04A88E6-3378-48E1-A883-C8523D7328D5}"/>
          </ac:inkMkLst>
        </pc:inkChg>
        <pc:inkChg chg="add del mod">
          <ac:chgData name="대헌 윤" userId="b27083bb6f8ef4b7" providerId="LiveId" clId="{1E810D2D-6C0B-4D06-96FF-3191A5E5D199}" dt="2020-01-29T08:12:30.235" v="1468"/>
          <ac:inkMkLst>
            <pc:docMk/>
            <pc:sldMk cId="1397753189" sldId="265"/>
            <ac:inkMk id="558" creationId="{A107CF28-E084-4C57-A598-E63EAF2C03D3}"/>
          </ac:inkMkLst>
        </pc:inkChg>
        <pc:inkChg chg="add del mod">
          <ac:chgData name="대헌 윤" userId="b27083bb6f8ef4b7" providerId="LiveId" clId="{1E810D2D-6C0B-4D06-96FF-3191A5E5D199}" dt="2020-01-29T08:12:08.485" v="1449"/>
          <ac:inkMkLst>
            <pc:docMk/>
            <pc:sldMk cId="1397753189" sldId="265"/>
            <ac:inkMk id="559" creationId="{9CCF11FA-A59B-4172-B6DD-EFA0347AD03E}"/>
          </ac:inkMkLst>
        </pc:inkChg>
        <pc:inkChg chg="add del mod">
          <ac:chgData name="대헌 윤" userId="b27083bb6f8ef4b7" providerId="LiveId" clId="{1E810D2D-6C0B-4D06-96FF-3191A5E5D199}" dt="2020-01-29T08:12:08.484" v="1448"/>
          <ac:inkMkLst>
            <pc:docMk/>
            <pc:sldMk cId="1397753189" sldId="265"/>
            <ac:inkMk id="560" creationId="{AA4A9D51-79BF-4420-B852-C45DDB4E9AA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62" creationId="{82234FF4-0B6A-4CF1-8B9E-4FD8E05F746D}"/>
          </ac:inkMkLst>
        </pc:inkChg>
        <pc:inkChg chg="add del mod">
          <ac:chgData name="대헌 윤" userId="b27083bb6f8ef4b7" providerId="LiveId" clId="{1E810D2D-6C0B-4D06-96FF-3191A5E5D199}" dt="2020-01-29T08:06:16.583" v="1233"/>
          <ac:inkMkLst>
            <pc:docMk/>
            <pc:sldMk cId="1397753189" sldId="265"/>
            <ac:inkMk id="563" creationId="{23C9E1B6-E5A8-4A42-B51D-C305F28A5F45}"/>
          </ac:inkMkLst>
        </pc:inkChg>
        <pc:inkChg chg="add del mod">
          <ac:chgData name="대헌 윤" userId="b27083bb6f8ef4b7" providerId="LiveId" clId="{1E810D2D-6C0B-4D06-96FF-3191A5E5D199}" dt="2020-01-29T08:06:41.541" v="1261"/>
          <ac:inkMkLst>
            <pc:docMk/>
            <pc:sldMk cId="1397753189" sldId="265"/>
            <ac:inkMk id="565" creationId="{D8A927C2-08E0-46EB-B6D9-597686568D01}"/>
          </ac:inkMkLst>
        </pc:inkChg>
        <pc:inkChg chg="add del mod">
          <ac:chgData name="대헌 윤" userId="b27083bb6f8ef4b7" providerId="LiveId" clId="{1E810D2D-6C0B-4D06-96FF-3191A5E5D199}" dt="2020-01-29T08:06:39.657" v="1258"/>
          <ac:inkMkLst>
            <pc:docMk/>
            <pc:sldMk cId="1397753189" sldId="265"/>
            <ac:inkMk id="566" creationId="{B77E00B4-FE75-4D9D-B0EB-D5149987DA7D}"/>
          </ac:inkMkLst>
        </pc:inkChg>
        <pc:inkChg chg="add del mod">
          <ac:chgData name="대헌 윤" userId="b27083bb6f8ef4b7" providerId="LiveId" clId="{1E810D2D-6C0B-4D06-96FF-3191A5E5D199}" dt="2020-01-29T08:06:49.407" v="1266"/>
          <ac:inkMkLst>
            <pc:docMk/>
            <pc:sldMk cId="1397753189" sldId="265"/>
            <ac:inkMk id="567" creationId="{06D94008-191A-4E81-B899-F07AF59E7910}"/>
          </ac:inkMkLst>
        </pc:inkChg>
        <pc:inkChg chg="add del mod">
          <ac:chgData name="대헌 윤" userId="b27083bb6f8ef4b7" providerId="LiveId" clId="{1E810D2D-6C0B-4D06-96FF-3191A5E5D199}" dt="2020-01-29T08:06:51.340" v="1268"/>
          <ac:inkMkLst>
            <pc:docMk/>
            <pc:sldMk cId="1397753189" sldId="265"/>
            <ac:inkMk id="568" creationId="{30AB2F14-92A1-457A-856A-A8F1B13AE9A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70" creationId="{39F363D5-48E5-4E07-A2E1-4E557DBCABC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71" creationId="{8B6C3B6E-3224-494B-B4C6-E66AE2A85B90}"/>
          </ac:inkMkLst>
        </pc:inkChg>
        <pc:inkChg chg="add del mod">
          <ac:chgData name="대헌 윤" userId="b27083bb6f8ef4b7" providerId="LiveId" clId="{1E810D2D-6C0B-4D06-96FF-3191A5E5D199}" dt="2020-01-29T08:12:07.844" v="1447"/>
          <ac:inkMkLst>
            <pc:docMk/>
            <pc:sldMk cId="1397753189" sldId="265"/>
            <ac:inkMk id="572" creationId="{CDF887FC-6D6D-4888-8382-EEC56FB17E59}"/>
          </ac:inkMkLst>
        </pc:inkChg>
        <pc:inkChg chg="add del mod">
          <ac:chgData name="대헌 윤" userId="b27083bb6f8ef4b7" providerId="LiveId" clId="{1E810D2D-6C0B-4D06-96FF-3191A5E5D199}" dt="2020-01-29T08:09:05.989" v="1356"/>
          <ac:inkMkLst>
            <pc:docMk/>
            <pc:sldMk cId="1397753189" sldId="265"/>
            <ac:inkMk id="574" creationId="{29A3118E-5CE1-4B64-B3D8-968C7B83597E}"/>
          </ac:inkMkLst>
        </pc:inkChg>
        <pc:inkChg chg="add del mod">
          <ac:chgData name="대헌 윤" userId="b27083bb6f8ef4b7" providerId="LiveId" clId="{1E810D2D-6C0B-4D06-96FF-3191A5E5D199}" dt="2020-01-29T08:09:05.987" v="1351"/>
          <ac:inkMkLst>
            <pc:docMk/>
            <pc:sldMk cId="1397753189" sldId="265"/>
            <ac:inkMk id="576" creationId="{B892A3A6-41A6-43C1-8782-49FA58FB67C2}"/>
          </ac:inkMkLst>
        </pc:inkChg>
        <pc:inkChg chg="add del mod">
          <ac:chgData name="대헌 윤" userId="b27083bb6f8ef4b7" providerId="LiveId" clId="{1E810D2D-6C0B-4D06-96FF-3191A5E5D199}" dt="2020-01-29T08:09:05.986" v="1350"/>
          <ac:inkMkLst>
            <pc:docMk/>
            <pc:sldMk cId="1397753189" sldId="265"/>
            <ac:inkMk id="577" creationId="{4D4E78CF-54DC-460A-9338-B53955073623}"/>
          </ac:inkMkLst>
        </pc:inkChg>
        <pc:inkChg chg="add del mod">
          <ac:chgData name="대헌 윤" userId="b27083bb6f8ef4b7" providerId="LiveId" clId="{1E810D2D-6C0B-4D06-96FF-3191A5E5D199}" dt="2020-01-29T08:09:05.990" v="1357"/>
          <ac:inkMkLst>
            <pc:docMk/>
            <pc:sldMk cId="1397753189" sldId="265"/>
            <ac:inkMk id="579" creationId="{79E1384E-AF7C-41EB-90F3-1AFE72559762}"/>
          </ac:inkMkLst>
        </pc:inkChg>
        <pc:inkChg chg="add del mod">
          <ac:chgData name="대헌 윤" userId="b27083bb6f8ef4b7" providerId="LiveId" clId="{1E810D2D-6C0B-4D06-96FF-3191A5E5D199}" dt="2020-01-29T08:09:05.991" v="1359"/>
          <ac:inkMkLst>
            <pc:docMk/>
            <pc:sldMk cId="1397753189" sldId="265"/>
            <ac:inkMk id="580" creationId="{AEE34787-DB67-4AD3-8BE2-B1BD07A2086E}"/>
          </ac:inkMkLst>
        </pc:inkChg>
        <pc:inkChg chg="add del mod">
          <ac:chgData name="대헌 윤" userId="b27083bb6f8ef4b7" providerId="LiveId" clId="{1E810D2D-6C0B-4D06-96FF-3191A5E5D199}" dt="2020-01-29T08:09:05.991" v="1360"/>
          <ac:inkMkLst>
            <pc:docMk/>
            <pc:sldMk cId="1397753189" sldId="265"/>
            <ac:inkMk id="581" creationId="{29D93200-5BB4-4077-B115-AB49C83850CD}"/>
          </ac:inkMkLst>
        </pc:inkChg>
        <pc:inkChg chg="add del mod">
          <ac:chgData name="대헌 윤" userId="b27083bb6f8ef4b7" providerId="LiveId" clId="{1E810D2D-6C0B-4D06-96FF-3191A5E5D199}" dt="2020-01-29T08:09:05.989" v="1354"/>
          <ac:inkMkLst>
            <pc:docMk/>
            <pc:sldMk cId="1397753189" sldId="265"/>
            <ac:inkMk id="582" creationId="{E2827DC4-85B6-4C7A-9006-B0EAD0E57BC1}"/>
          </ac:inkMkLst>
        </pc:inkChg>
        <pc:inkChg chg="add del mod">
          <ac:chgData name="대헌 윤" userId="b27083bb6f8ef4b7" providerId="LiveId" clId="{1E810D2D-6C0B-4D06-96FF-3191A5E5D199}" dt="2020-01-29T08:09:05.988" v="1353"/>
          <ac:inkMkLst>
            <pc:docMk/>
            <pc:sldMk cId="1397753189" sldId="265"/>
            <ac:inkMk id="583" creationId="{BC35A90A-8784-49FD-B0E4-24B8E841E880}"/>
          </ac:inkMkLst>
        </pc:inkChg>
        <pc:inkChg chg="add del mod">
          <ac:chgData name="대헌 윤" userId="b27083bb6f8ef4b7" providerId="LiveId" clId="{1E810D2D-6C0B-4D06-96FF-3191A5E5D199}" dt="2020-01-29T08:09:05.988" v="1352"/>
          <ac:inkMkLst>
            <pc:docMk/>
            <pc:sldMk cId="1397753189" sldId="265"/>
            <ac:inkMk id="584" creationId="{D937841A-E45F-47CD-9131-F557E3832CEF}"/>
          </ac:inkMkLst>
        </pc:inkChg>
        <pc:inkChg chg="add del mod">
          <ac:chgData name="대헌 윤" userId="b27083bb6f8ef4b7" providerId="LiveId" clId="{1E810D2D-6C0B-4D06-96FF-3191A5E5D199}" dt="2020-01-29T08:09:05.989" v="1355"/>
          <ac:inkMkLst>
            <pc:docMk/>
            <pc:sldMk cId="1397753189" sldId="265"/>
            <ac:inkMk id="585" creationId="{4947772F-5B0C-4493-9D82-92244B1F1B27}"/>
          </ac:inkMkLst>
        </pc:inkChg>
        <pc:inkChg chg="add del mod">
          <ac:chgData name="대헌 윤" userId="b27083bb6f8ef4b7" providerId="LiveId" clId="{1E810D2D-6C0B-4D06-96FF-3191A5E5D199}" dt="2020-01-29T08:09:05.990" v="1358"/>
          <ac:inkMkLst>
            <pc:docMk/>
            <pc:sldMk cId="1397753189" sldId="265"/>
            <ac:inkMk id="586" creationId="{0E018244-79C0-49E0-AEF7-4BFF31140D52}"/>
          </ac:inkMkLst>
        </pc:inkChg>
        <pc:inkChg chg="add del mod">
          <ac:chgData name="대헌 윤" userId="b27083bb6f8ef4b7" providerId="LiveId" clId="{1E810D2D-6C0B-4D06-96FF-3191A5E5D199}" dt="2020-01-29T08:09:05.991" v="1361"/>
          <ac:inkMkLst>
            <pc:docMk/>
            <pc:sldMk cId="1397753189" sldId="265"/>
            <ac:inkMk id="587" creationId="{63906D0E-BAC1-4799-9DF0-E9651D7BD67E}"/>
          </ac:inkMkLst>
        </pc:inkChg>
        <pc:inkChg chg="add del">
          <ac:chgData name="대헌 윤" userId="b27083bb6f8ef4b7" providerId="LiveId" clId="{1E810D2D-6C0B-4D06-96FF-3191A5E5D199}" dt="2020-01-29T08:06:41.538" v="1260"/>
          <ac:inkMkLst>
            <pc:docMk/>
            <pc:sldMk cId="1397753189" sldId="265"/>
            <ac:inkMk id="589" creationId="{15CA41DD-C0D6-4255-9AA7-21B9D11F1556}"/>
          </ac:inkMkLst>
        </pc:inkChg>
        <pc:inkChg chg="add del">
          <ac:chgData name="대헌 윤" userId="b27083bb6f8ef4b7" providerId="LiveId" clId="{1E810D2D-6C0B-4D06-96FF-3191A5E5D199}" dt="2020-01-29T08:06:43.742" v="1263"/>
          <ac:inkMkLst>
            <pc:docMk/>
            <pc:sldMk cId="1397753189" sldId="265"/>
            <ac:inkMk id="590" creationId="{ECA08B17-2EAD-4475-8DB0-BCEAE3FA0EC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91" creationId="{9B08B0E9-C442-4CCE-9BC9-0E55A2A735DE}"/>
          </ac:inkMkLst>
        </pc:inkChg>
        <pc:inkChg chg="add del">
          <ac:chgData name="대헌 윤" userId="b27083bb6f8ef4b7" providerId="LiveId" clId="{1E810D2D-6C0B-4D06-96FF-3191A5E5D199}" dt="2020-01-29T08:06:49.410" v="1267"/>
          <ac:inkMkLst>
            <pc:docMk/>
            <pc:sldMk cId="1397753189" sldId="265"/>
            <ac:inkMk id="592" creationId="{7625BC5B-6F32-4C85-A859-3E980FD8F0B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93" creationId="{536913D3-5AAE-4055-9DA9-586799ADFE09}"/>
          </ac:inkMkLst>
        </pc:inkChg>
        <pc:inkChg chg="add del mod">
          <ac:chgData name="대헌 윤" userId="b27083bb6f8ef4b7" providerId="LiveId" clId="{1E810D2D-6C0B-4D06-96FF-3191A5E5D199}" dt="2020-01-29T08:07:00.791" v="1272"/>
          <ac:inkMkLst>
            <pc:docMk/>
            <pc:sldMk cId="1397753189" sldId="265"/>
            <ac:inkMk id="594" creationId="{4C605A23-6779-4C43-8358-9389E599E77A}"/>
          </ac:inkMkLst>
        </pc:inkChg>
        <pc:inkChg chg="add del">
          <ac:chgData name="대헌 윤" userId="b27083bb6f8ef4b7" providerId="LiveId" clId="{1E810D2D-6C0B-4D06-96FF-3191A5E5D199}" dt="2020-01-29T08:07:03.994" v="1274"/>
          <ac:inkMkLst>
            <pc:docMk/>
            <pc:sldMk cId="1397753189" sldId="265"/>
            <ac:inkMk id="596" creationId="{04476EA3-244B-442B-913B-8CD579E4261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97" creationId="{7830AD6B-178B-43DF-8178-0F6B96742E31}"/>
          </ac:inkMkLst>
        </pc:inkChg>
        <pc:inkChg chg="add del">
          <ac:chgData name="대헌 윤" userId="b27083bb6f8ef4b7" providerId="LiveId" clId="{1E810D2D-6C0B-4D06-96FF-3191A5E5D199}" dt="2020-01-29T08:07:07.534" v="1277"/>
          <ac:inkMkLst>
            <pc:docMk/>
            <pc:sldMk cId="1397753189" sldId="265"/>
            <ac:inkMk id="598" creationId="{FFEA39D0-6EBF-4606-889B-8043091DB10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599" creationId="{BC240D08-84A0-4252-894F-651C99856715}"/>
          </ac:inkMkLst>
        </pc:inkChg>
        <pc:inkChg chg="add del">
          <ac:chgData name="대헌 윤" userId="b27083bb6f8ef4b7" providerId="LiveId" clId="{1E810D2D-6C0B-4D06-96FF-3191A5E5D199}" dt="2020-01-29T08:07:10.224" v="1280"/>
          <ac:inkMkLst>
            <pc:docMk/>
            <pc:sldMk cId="1397753189" sldId="265"/>
            <ac:inkMk id="600" creationId="{CF48494F-B74D-4E60-9DDE-760C6040AE2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01" creationId="{4A426FD5-B4CC-4CD2-A3E5-61B02FB3C3DD}"/>
          </ac:inkMkLst>
        </pc:inkChg>
        <pc:inkChg chg="add del">
          <ac:chgData name="대헌 윤" userId="b27083bb6f8ef4b7" providerId="LiveId" clId="{1E810D2D-6C0B-4D06-96FF-3191A5E5D199}" dt="2020-01-29T08:07:13.518" v="1284"/>
          <ac:inkMkLst>
            <pc:docMk/>
            <pc:sldMk cId="1397753189" sldId="265"/>
            <ac:inkMk id="603" creationId="{D45E229F-54BB-4A67-97C2-369DC6E0A99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04" creationId="{74048484-639A-4D0D-A1F6-A7E1465A86F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05" creationId="{AAECFDB2-E60C-46F9-A076-B91721B2977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06" creationId="{6822D7DC-F4E4-4E0C-AA06-C64D5FA2BA8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07" creationId="{0C08B090-0BB4-410C-BCDB-7033EED41027}"/>
          </ac:inkMkLst>
        </pc:inkChg>
        <pc:inkChg chg="add del mod">
          <ac:chgData name="대헌 윤" userId="b27083bb6f8ef4b7" providerId="LiveId" clId="{1E810D2D-6C0B-4D06-96FF-3191A5E5D199}" dt="2020-01-29T08:07:25.470" v="1294"/>
          <ac:inkMkLst>
            <pc:docMk/>
            <pc:sldMk cId="1397753189" sldId="265"/>
            <ac:inkMk id="608" creationId="{7FD18161-11CA-4C08-A451-8D9EBB6554B7}"/>
          </ac:inkMkLst>
        </pc:inkChg>
        <pc:inkChg chg="add del mod">
          <ac:chgData name="대헌 윤" userId="b27083bb6f8ef4b7" providerId="LiveId" clId="{1E810D2D-6C0B-4D06-96FF-3191A5E5D199}" dt="2020-01-29T08:07:25.469" v="1293"/>
          <ac:inkMkLst>
            <pc:docMk/>
            <pc:sldMk cId="1397753189" sldId="265"/>
            <ac:inkMk id="609" creationId="{24016518-AAB1-4066-8C31-18D840ABE97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11" creationId="{E9AB7D3D-C4FA-41D6-9EED-43132AFA708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12" creationId="{182926B4-0BA1-4D2B-ADD9-6A88E95D77D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14" creationId="{BBCDD451-D771-4F75-A69B-6217CA671123}"/>
          </ac:inkMkLst>
        </pc:inkChg>
        <pc:inkChg chg="add del mod">
          <ac:chgData name="대헌 윤" userId="b27083bb6f8ef4b7" providerId="LiveId" clId="{1E810D2D-6C0B-4D06-96FF-3191A5E5D199}" dt="2020-01-29T08:10:45.943" v="1412"/>
          <ac:inkMkLst>
            <pc:docMk/>
            <pc:sldMk cId="1397753189" sldId="265"/>
            <ac:inkMk id="616" creationId="{570C0922-433B-44F4-8ABA-88163ACB6120}"/>
          </ac:inkMkLst>
        </pc:inkChg>
        <pc:inkChg chg="add del mod">
          <ac:chgData name="대헌 윤" userId="b27083bb6f8ef4b7" providerId="LiveId" clId="{1E810D2D-6C0B-4D06-96FF-3191A5E5D199}" dt="2020-01-29T08:10:45.945" v="1413"/>
          <ac:inkMkLst>
            <pc:docMk/>
            <pc:sldMk cId="1397753189" sldId="265"/>
            <ac:inkMk id="617" creationId="{641C9428-4B4A-4897-9E5C-B09CC7F736F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19" creationId="{DD4E992A-F92F-46B6-BD38-0EE054728E3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21" creationId="{96BE28E8-30D4-470D-BF7A-9895E805689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22" creationId="{A36B2103-163C-4874-BFC4-85E47C994D4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24" creationId="{5A22799B-302B-452F-AA3E-5A5AEDDFE03D}"/>
          </ac:inkMkLst>
        </pc:inkChg>
        <pc:inkChg chg="add del mod">
          <ac:chgData name="대헌 윤" userId="b27083bb6f8ef4b7" providerId="LiveId" clId="{1E810D2D-6C0B-4D06-96FF-3191A5E5D199}" dt="2020-01-29T08:07:56.274" v="1315"/>
          <ac:inkMkLst>
            <pc:docMk/>
            <pc:sldMk cId="1397753189" sldId="265"/>
            <ac:inkMk id="626" creationId="{A1986115-0C2D-40F9-A844-8ADB95FBC6A9}"/>
          </ac:inkMkLst>
        </pc:inkChg>
        <pc:inkChg chg="add del">
          <ac:chgData name="대헌 윤" userId="b27083bb6f8ef4b7" providerId="LiveId" clId="{1E810D2D-6C0B-4D06-96FF-3191A5E5D199}" dt="2020-01-29T08:07:58.132" v="1317"/>
          <ac:inkMkLst>
            <pc:docMk/>
            <pc:sldMk cId="1397753189" sldId="265"/>
            <ac:inkMk id="628" creationId="{9282E40A-25E7-401B-92E6-E68103EE2BB3}"/>
          </ac:inkMkLst>
        </pc:inkChg>
        <pc:inkChg chg="add del mod">
          <ac:chgData name="대헌 윤" userId="b27083bb6f8ef4b7" providerId="LiveId" clId="{1E810D2D-6C0B-4D06-96FF-3191A5E5D199}" dt="2020-01-29T08:08:12.625" v="1341"/>
          <ac:inkMkLst>
            <pc:docMk/>
            <pc:sldMk cId="1397753189" sldId="265"/>
            <ac:inkMk id="629" creationId="{26FAFE47-789E-4654-91D3-A4CAD5EB3B05}"/>
          </ac:inkMkLst>
        </pc:inkChg>
        <pc:inkChg chg="add del mod">
          <ac:chgData name="대헌 윤" userId="b27083bb6f8ef4b7" providerId="LiveId" clId="{1E810D2D-6C0B-4D06-96FF-3191A5E5D199}" dt="2020-01-29T08:08:12.622" v="1335"/>
          <ac:inkMkLst>
            <pc:docMk/>
            <pc:sldMk cId="1397753189" sldId="265"/>
            <ac:inkMk id="631" creationId="{B7D9191C-6426-400F-98AE-E70DBBF5E264}"/>
          </ac:inkMkLst>
        </pc:inkChg>
        <pc:inkChg chg="add del mod">
          <ac:chgData name="대헌 윤" userId="b27083bb6f8ef4b7" providerId="LiveId" clId="{1E810D2D-6C0B-4D06-96FF-3191A5E5D199}" dt="2020-01-29T08:08:12.623" v="1336"/>
          <ac:inkMkLst>
            <pc:docMk/>
            <pc:sldMk cId="1397753189" sldId="265"/>
            <ac:inkMk id="632" creationId="{6E8F58E8-F429-454B-951A-F4EA9403898E}"/>
          </ac:inkMkLst>
        </pc:inkChg>
        <pc:inkChg chg="add del mod">
          <ac:chgData name="대헌 윤" userId="b27083bb6f8ef4b7" providerId="LiveId" clId="{1E810D2D-6C0B-4D06-96FF-3191A5E5D199}" dt="2020-01-29T08:08:12.621" v="1334"/>
          <ac:inkMkLst>
            <pc:docMk/>
            <pc:sldMk cId="1397753189" sldId="265"/>
            <ac:inkMk id="633" creationId="{2A233B7C-E8C4-45DD-86B0-1BBF79E87C20}"/>
          </ac:inkMkLst>
        </pc:inkChg>
        <pc:inkChg chg="add del mod">
          <ac:chgData name="대헌 윤" userId="b27083bb6f8ef4b7" providerId="LiveId" clId="{1E810D2D-6C0B-4D06-96FF-3191A5E5D199}" dt="2020-01-29T08:08:12.618" v="1333"/>
          <ac:inkMkLst>
            <pc:docMk/>
            <pc:sldMk cId="1397753189" sldId="265"/>
            <ac:inkMk id="634" creationId="{6A4CA153-5DCF-4D3F-8129-051DBE9BBACC}"/>
          </ac:inkMkLst>
        </pc:inkChg>
        <pc:inkChg chg="add del mod">
          <ac:chgData name="대헌 윤" userId="b27083bb6f8ef4b7" providerId="LiveId" clId="{1E810D2D-6C0B-4D06-96FF-3191A5E5D199}" dt="2020-01-29T08:08:12.624" v="1338"/>
          <ac:inkMkLst>
            <pc:docMk/>
            <pc:sldMk cId="1397753189" sldId="265"/>
            <ac:inkMk id="635" creationId="{973A5514-2602-44C2-B559-EA8E1CF71A4A}"/>
          </ac:inkMkLst>
        </pc:inkChg>
        <pc:inkChg chg="add del mod">
          <ac:chgData name="대헌 윤" userId="b27083bb6f8ef4b7" providerId="LiveId" clId="{1E810D2D-6C0B-4D06-96FF-3191A5E5D199}" dt="2020-01-29T08:08:12.628" v="1344"/>
          <ac:inkMkLst>
            <pc:docMk/>
            <pc:sldMk cId="1397753189" sldId="265"/>
            <ac:inkMk id="636" creationId="{440F823B-2FCF-4434-9F61-B2870901513D}"/>
          </ac:inkMkLst>
        </pc:inkChg>
        <pc:inkChg chg="add del mod">
          <ac:chgData name="대헌 윤" userId="b27083bb6f8ef4b7" providerId="LiveId" clId="{1E810D2D-6C0B-4D06-96FF-3191A5E5D199}" dt="2020-01-29T08:08:12.625" v="1340"/>
          <ac:inkMkLst>
            <pc:docMk/>
            <pc:sldMk cId="1397753189" sldId="265"/>
            <ac:inkMk id="637" creationId="{1EDE2D2A-9E56-4C50-84BB-8C7D76278DE6}"/>
          </ac:inkMkLst>
        </pc:inkChg>
        <pc:inkChg chg="add del mod">
          <ac:chgData name="대헌 윤" userId="b27083bb6f8ef4b7" providerId="LiveId" clId="{1E810D2D-6C0B-4D06-96FF-3191A5E5D199}" dt="2020-01-29T08:08:12.627" v="1343"/>
          <ac:inkMkLst>
            <pc:docMk/>
            <pc:sldMk cId="1397753189" sldId="265"/>
            <ac:inkMk id="638" creationId="{F2A9A385-D16D-43BD-ABBC-CFD3927D7353}"/>
          </ac:inkMkLst>
        </pc:inkChg>
        <pc:inkChg chg="add del mod">
          <ac:chgData name="대헌 윤" userId="b27083bb6f8ef4b7" providerId="LiveId" clId="{1E810D2D-6C0B-4D06-96FF-3191A5E5D199}" dt="2020-01-29T08:08:12.626" v="1342"/>
          <ac:inkMkLst>
            <pc:docMk/>
            <pc:sldMk cId="1397753189" sldId="265"/>
            <ac:inkMk id="639" creationId="{C0716C38-398E-40D7-B4F8-92DC5DCDFCCE}"/>
          </ac:inkMkLst>
        </pc:inkChg>
        <pc:inkChg chg="add del mod">
          <ac:chgData name="대헌 윤" userId="b27083bb6f8ef4b7" providerId="LiveId" clId="{1E810D2D-6C0B-4D06-96FF-3191A5E5D199}" dt="2020-01-29T08:08:12.625" v="1339"/>
          <ac:inkMkLst>
            <pc:docMk/>
            <pc:sldMk cId="1397753189" sldId="265"/>
            <ac:inkMk id="640" creationId="{A613E347-77EA-4345-8E61-6C5816399EC0}"/>
          </ac:inkMkLst>
        </pc:inkChg>
        <pc:inkChg chg="add del mod">
          <ac:chgData name="대헌 윤" userId="b27083bb6f8ef4b7" providerId="LiveId" clId="{1E810D2D-6C0B-4D06-96FF-3191A5E5D199}" dt="2020-01-29T08:08:12.624" v="1337"/>
          <ac:inkMkLst>
            <pc:docMk/>
            <pc:sldMk cId="1397753189" sldId="265"/>
            <ac:inkMk id="641" creationId="{14AB7916-383C-4474-ACC9-BE0F652A3C7F}"/>
          </ac:inkMkLst>
        </pc:inkChg>
        <pc:inkChg chg="add del mod">
          <ac:chgData name="대헌 윤" userId="b27083bb6f8ef4b7" providerId="LiveId" clId="{1E810D2D-6C0B-4D06-96FF-3191A5E5D199}" dt="2020-01-29T08:08:12.628" v="1345"/>
          <ac:inkMkLst>
            <pc:docMk/>
            <pc:sldMk cId="1397753189" sldId="265"/>
            <ac:inkMk id="642" creationId="{6679A4A6-33F3-46A4-A030-16ACE8C0C3E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4" creationId="{DACD4A6B-00FF-494B-A89B-3DDDF8616BA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5" creationId="{5BA58D82-B8C0-41B0-B619-445BF3AECCD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6" creationId="{D605EFE6-93A6-4D40-B018-C3659715BBB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7" creationId="{83AE5668-7CD9-4588-AE8C-C834543BA8F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8" creationId="{69B4C025-FDF3-40B8-A062-F0805C77FFB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49" creationId="{62883129-EA44-4D21-962C-4FBD0275E97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0" creationId="{6E6E8AD8-D979-4B23-A25C-906712C54C7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1" creationId="{AA62B866-6B2C-441C-8A3A-B8F48887F03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2" creationId="{7C3AE361-5637-43E7-A126-4F49FFA6E56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3" creationId="{BCDE81EC-970A-4D80-BC42-B209D9F74E0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4" creationId="{D663C2F6-8B00-4049-85CD-8790BFF7B3C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5" creationId="{41652E7B-56D6-4A18-9819-ADBB6575CA7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6" creationId="{F2EB1CF4-CB37-4639-9AA2-46F2A23AE87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7" creationId="{BD5FC3EE-BEDE-46D3-92C5-20FA808FD73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8" creationId="{EE58E4B3-6E59-47C3-A2E5-751660B8FC8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59" creationId="{A4BC4E4A-5E6A-428E-B7FA-1FC2ECD346C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0" creationId="{07C7DF9E-AC45-48CD-8203-32F6086C5B6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1" creationId="{BAD5A66C-D5C7-44AA-938E-10A1CD2859F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2" creationId="{CB711E2C-F1C8-4723-928C-CBEABB44B62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3" creationId="{9BE90E68-AF31-47B5-BC0C-5CF7B6A7EC65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4" creationId="{561D13C5-543F-460D-B159-6B3CED3CA25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5" creationId="{84542C65-5556-4B5A-82E6-F63DFE1B6AD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6" creationId="{5566213F-F93C-4FDF-8BD2-92DCC572A80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7" creationId="{0AD290ED-EECC-466D-9741-F56B1A32E97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8" creationId="{6256F416-CD35-4BD7-B20B-74CD1C68C2F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69" creationId="{4AA0C37B-B51B-4071-BA83-724AD32B4DA4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0" creationId="{7FE8FBE9-598F-4AD9-B209-A194A6014B5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1" creationId="{913873DD-0FE1-42A2-A70D-A271C2EE89D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2" creationId="{3F91D1FC-B250-422A-BCF6-7F449B3C000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3" creationId="{ED9DE669-A459-49CC-9025-DB3CECC755A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4" creationId="{70E117C9-36AC-48DE-9F88-96DEE43704A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5" creationId="{6751521A-5130-4E86-8489-5D82D562DA3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6" creationId="{EE26148B-9EAE-43D4-B1A7-1C9F6C372BCD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7" creationId="{1346B925-E453-4039-998F-633C77FA063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8" creationId="{22989BF3-BD6E-4C05-90CF-FA07A419105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79" creationId="{89E9190C-25B8-4E9A-A929-275EDEA8014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0" creationId="{9A6FC9E4-860D-4417-812C-7128A93651D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1" creationId="{F920E101-4453-4C6D-8A10-31C2E80E742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2" creationId="{47EAD299-4488-4384-A04E-39A75F692AC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3" creationId="{12BF6EBA-9E59-4352-906F-4B196D08DA3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4" creationId="{79D9C273-F549-4A51-893E-E308BC35BBBA}"/>
          </ac:inkMkLst>
        </pc:inkChg>
        <pc:inkChg chg="add del">
          <ac:chgData name="대헌 윤" userId="b27083bb6f8ef4b7" providerId="LiveId" clId="{1E810D2D-6C0B-4D06-96FF-3191A5E5D199}" dt="2020-01-29T08:09:18.536" v="1363" actId="9405"/>
          <ac:inkMkLst>
            <pc:docMk/>
            <pc:sldMk cId="1397753189" sldId="265"/>
            <ac:inkMk id="685" creationId="{93333D8E-EDAD-48A9-954C-CEEB439A8D4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6" creationId="{661BB631-1EF2-4130-ADD5-835528D28E3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7" creationId="{6A05E633-B2AE-4C27-AFA2-244F2697E9D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8" creationId="{64DFC7CA-1134-45AA-A3B3-0C70B9F2AB81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89" creationId="{5B6376C1-0102-4611-8E76-463B98656F7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90" creationId="{D0F2257F-EB6E-451C-88CF-5A8311B3BF5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691" creationId="{27619E09-F73B-4A32-81E8-B88EB207EF4C}"/>
          </ac:inkMkLst>
        </pc:inkChg>
        <pc:inkChg chg="add del">
          <ac:chgData name="대헌 윤" userId="b27083bb6f8ef4b7" providerId="LiveId" clId="{1E810D2D-6C0B-4D06-96FF-3191A5E5D199}" dt="2020-01-29T08:09:54.536" v="1376"/>
          <ac:inkMkLst>
            <pc:docMk/>
            <pc:sldMk cId="1397753189" sldId="265"/>
            <ac:inkMk id="693" creationId="{F3FDB334-E62B-4A86-94FC-3A01D1D5A63D}"/>
          </ac:inkMkLst>
        </pc:inkChg>
        <pc:inkChg chg="add del">
          <ac:chgData name="대헌 윤" userId="b27083bb6f8ef4b7" providerId="LiveId" clId="{1E810D2D-6C0B-4D06-96FF-3191A5E5D199}" dt="2020-01-29T08:09:56.154" v="1378"/>
          <ac:inkMkLst>
            <pc:docMk/>
            <pc:sldMk cId="1397753189" sldId="265"/>
            <ac:inkMk id="694" creationId="{2BB2EBFC-893A-447E-B996-6C2048ECB5EB}"/>
          </ac:inkMkLst>
        </pc:inkChg>
        <pc:inkChg chg="add del mod">
          <ac:chgData name="대헌 윤" userId="b27083bb6f8ef4b7" providerId="LiveId" clId="{1E810D2D-6C0B-4D06-96FF-3191A5E5D199}" dt="2020-01-29T08:10:01.985" v="1384"/>
          <ac:inkMkLst>
            <pc:docMk/>
            <pc:sldMk cId="1397753189" sldId="265"/>
            <ac:inkMk id="695" creationId="{7B9ECDFC-C484-4216-8B8C-7B9E3C2C24D5}"/>
          </ac:inkMkLst>
        </pc:inkChg>
        <pc:inkChg chg="add del mod">
          <ac:chgData name="대헌 윤" userId="b27083bb6f8ef4b7" providerId="LiveId" clId="{1E810D2D-6C0B-4D06-96FF-3191A5E5D199}" dt="2020-01-29T08:09:58.807" v="1382"/>
          <ac:inkMkLst>
            <pc:docMk/>
            <pc:sldMk cId="1397753189" sldId="265"/>
            <ac:inkMk id="696" creationId="{49BF4C74-B387-439C-8609-38E184061A7E}"/>
          </ac:inkMkLst>
        </pc:inkChg>
        <pc:inkChg chg="add del">
          <ac:chgData name="대헌 윤" userId="b27083bb6f8ef4b7" providerId="LiveId" clId="{1E810D2D-6C0B-4D06-96FF-3191A5E5D199}" dt="2020-01-29T08:10:01.987" v="1385"/>
          <ac:inkMkLst>
            <pc:docMk/>
            <pc:sldMk cId="1397753189" sldId="265"/>
            <ac:inkMk id="698" creationId="{020FBE72-5DD9-48E0-8267-359F4DE647AB}"/>
          </ac:inkMkLst>
        </pc:inkChg>
        <pc:inkChg chg="add del">
          <ac:chgData name="대헌 윤" userId="b27083bb6f8ef4b7" providerId="LiveId" clId="{1E810D2D-6C0B-4D06-96FF-3191A5E5D199}" dt="2020-01-29T08:10:05.212" v="1389"/>
          <ac:inkMkLst>
            <pc:docMk/>
            <pc:sldMk cId="1397753189" sldId="265"/>
            <ac:inkMk id="699" creationId="{2D3A298A-2CC6-4AA2-A1D0-70084B6AB377}"/>
          </ac:inkMkLst>
        </pc:inkChg>
        <pc:inkChg chg="add del">
          <ac:chgData name="대헌 윤" userId="b27083bb6f8ef4b7" providerId="LiveId" clId="{1E810D2D-6C0B-4D06-96FF-3191A5E5D199}" dt="2020-01-29T08:10:05.212" v="1388"/>
          <ac:inkMkLst>
            <pc:docMk/>
            <pc:sldMk cId="1397753189" sldId="265"/>
            <ac:inkMk id="700" creationId="{1ABE83CF-A173-4C00-B885-D8A06934573A}"/>
          </ac:inkMkLst>
        </pc:inkChg>
        <pc:inkChg chg="add del mod">
          <ac:chgData name="대헌 윤" userId="b27083bb6f8ef4b7" providerId="LiveId" clId="{1E810D2D-6C0B-4D06-96FF-3191A5E5D199}" dt="2020-01-29T08:10:10.039" v="1395"/>
          <ac:inkMkLst>
            <pc:docMk/>
            <pc:sldMk cId="1397753189" sldId="265"/>
            <ac:inkMk id="701" creationId="{F2BBA66B-F8BA-4255-BD96-010EC43D112E}"/>
          </ac:inkMkLst>
        </pc:inkChg>
        <pc:inkChg chg="add del mod">
          <ac:chgData name="대헌 윤" userId="b27083bb6f8ef4b7" providerId="LiveId" clId="{1E810D2D-6C0B-4D06-96FF-3191A5E5D199}" dt="2020-01-29T08:10:08.066" v="1393"/>
          <ac:inkMkLst>
            <pc:docMk/>
            <pc:sldMk cId="1397753189" sldId="265"/>
            <ac:inkMk id="702" creationId="{6B66DFE9-94BF-400C-B52A-9DF7149AD7C7}"/>
          </ac:inkMkLst>
        </pc:inkChg>
        <pc:inkChg chg="add del">
          <ac:chgData name="대헌 윤" userId="b27083bb6f8ef4b7" providerId="LiveId" clId="{1E810D2D-6C0B-4D06-96FF-3191A5E5D199}" dt="2020-01-29T08:10:11.767" v="1397"/>
          <ac:inkMkLst>
            <pc:docMk/>
            <pc:sldMk cId="1397753189" sldId="265"/>
            <ac:inkMk id="704" creationId="{0204196C-1EF0-4A86-9ECC-9E69B447E239}"/>
          </ac:inkMkLst>
        </pc:inkChg>
        <pc:inkChg chg="add del">
          <ac:chgData name="대헌 윤" userId="b27083bb6f8ef4b7" providerId="LiveId" clId="{1E810D2D-6C0B-4D06-96FF-3191A5E5D199}" dt="2020-01-29T08:10:11.768" v="1398"/>
          <ac:inkMkLst>
            <pc:docMk/>
            <pc:sldMk cId="1397753189" sldId="265"/>
            <ac:inkMk id="705" creationId="{198D2141-C73A-4C8F-BB0E-86945C4D1F5B}"/>
          </ac:inkMkLst>
        </pc:inkChg>
        <pc:inkChg chg="add del mod">
          <ac:chgData name="대헌 윤" userId="b27083bb6f8ef4b7" providerId="LiveId" clId="{1E810D2D-6C0B-4D06-96FF-3191A5E5D199}" dt="2020-01-29T08:10:20.082" v="1403"/>
          <ac:inkMkLst>
            <pc:docMk/>
            <pc:sldMk cId="1397753189" sldId="265"/>
            <ac:inkMk id="706" creationId="{409C62EA-E545-4520-B8E7-13A69FF8F538}"/>
          </ac:inkMkLst>
        </pc:inkChg>
        <pc:inkChg chg="add del mod">
          <ac:chgData name="대헌 윤" userId="b27083bb6f8ef4b7" providerId="LiveId" clId="{1E810D2D-6C0B-4D06-96FF-3191A5E5D199}" dt="2020-01-29T08:10:20.080" v="1402"/>
          <ac:inkMkLst>
            <pc:docMk/>
            <pc:sldMk cId="1397753189" sldId="265"/>
            <ac:inkMk id="707" creationId="{02443C69-6274-470E-B7CF-FBA65561A1D8}"/>
          </ac:inkMkLst>
        </pc:inkChg>
        <pc:inkChg chg="add del mod">
          <ac:chgData name="대헌 윤" userId="b27083bb6f8ef4b7" providerId="LiveId" clId="{1E810D2D-6C0B-4D06-96FF-3191A5E5D199}" dt="2020-01-30T13:27:11.886" v="5451"/>
          <ac:inkMkLst>
            <pc:docMk/>
            <pc:sldMk cId="1397753189" sldId="265"/>
            <ac:inkMk id="709" creationId="{40591C4E-6783-458D-ABD0-78CDC55BBCE6}"/>
          </ac:inkMkLst>
        </pc:inkChg>
        <pc:inkChg chg="add del mod">
          <ac:chgData name="대헌 윤" userId="b27083bb6f8ef4b7" providerId="LiveId" clId="{1E810D2D-6C0B-4D06-96FF-3191A5E5D199}" dt="2020-01-29T08:10:27.443" v="1407"/>
          <ac:inkMkLst>
            <pc:docMk/>
            <pc:sldMk cId="1397753189" sldId="265"/>
            <ac:inkMk id="710" creationId="{A3E54C77-C958-44DC-853D-59EFB0D04D73}"/>
          </ac:inkMkLst>
        </pc:inkChg>
        <pc:inkChg chg="add del mod">
          <ac:chgData name="대헌 윤" userId="b27083bb6f8ef4b7" providerId="LiveId" clId="{1E810D2D-6C0B-4D06-96FF-3191A5E5D199}" dt="2020-01-30T13:27:11.885" v="5449"/>
          <ac:inkMkLst>
            <pc:docMk/>
            <pc:sldMk cId="1397753189" sldId="265"/>
            <ac:inkMk id="712" creationId="{D6F71325-09E9-4AD5-9CFA-1338A3F5A6AF}"/>
          </ac:inkMkLst>
        </pc:inkChg>
        <pc:inkChg chg="add del mod">
          <ac:chgData name="대헌 윤" userId="b27083bb6f8ef4b7" providerId="LiveId" clId="{1E810D2D-6C0B-4D06-96FF-3191A5E5D199}" dt="2020-01-30T13:27:04.441" v="5441"/>
          <ac:inkMkLst>
            <pc:docMk/>
            <pc:sldMk cId="1397753189" sldId="265"/>
            <ac:inkMk id="713" creationId="{73CB62CF-5804-430A-ADD8-8B33078D18D5}"/>
          </ac:inkMkLst>
        </pc:inkChg>
        <pc:inkChg chg="add del mod">
          <ac:chgData name="대헌 윤" userId="b27083bb6f8ef4b7" providerId="LiveId" clId="{1E810D2D-6C0B-4D06-96FF-3191A5E5D199}" dt="2020-01-30T13:27:04.440" v="5440"/>
          <ac:inkMkLst>
            <pc:docMk/>
            <pc:sldMk cId="1397753189" sldId="265"/>
            <ac:inkMk id="714" creationId="{59C72FD6-180A-4FE5-8F46-97E0ED326109}"/>
          </ac:inkMkLst>
        </pc:inkChg>
        <pc:inkChg chg="add del">
          <ac:chgData name="대헌 윤" userId="b27083bb6f8ef4b7" providerId="LiveId" clId="{1E810D2D-6C0B-4D06-96FF-3191A5E5D199}" dt="2020-01-29T08:10:47.880" v="1415"/>
          <ac:inkMkLst>
            <pc:docMk/>
            <pc:sldMk cId="1397753189" sldId="265"/>
            <ac:inkMk id="716" creationId="{F574BAF6-E248-4343-B1C2-E2DE4FFC78D8}"/>
          </ac:inkMkLst>
        </pc:inkChg>
        <pc:inkChg chg="add del mod">
          <ac:chgData name="대헌 윤" userId="b27083bb6f8ef4b7" providerId="LiveId" clId="{1E810D2D-6C0B-4D06-96FF-3191A5E5D199}" dt="2020-01-29T08:12:10.614" v="1450"/>
          <ac:inkMkLst>
            <pc:docMk/>
            <pc:sldMk cId="1397753189" sldId="265"/>
            <ac:inkMk id="717" creationId="{FD52F4C5-1E24-4FF7-9033-85CCF0752D0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18" creationId="{3A705CCD-E32A-4776-936A-32F50230DAC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19" creationId="{D8497ACA-EDAA-48B4-BA0B-17FA06B796F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1" creationId="{A9A0257C-A131-4343-9222-01E49F0E15B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2" creationId="{3237F8C8-6993-43C9-93A5-88D1E656704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3" creationId="{5E9AEB77-D59B-49E5-80F6-A19BAD55B18C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4" creationId="{89EBDE6F-5DC9-4F4E-B6E0-A2726880812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5" creationId="{BD11BEAF-0905-492E-9433-0B9D03C003D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6" creationId="{A7FFAD6C-677C-4A51-AE79-C419F0C3308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7" creationId="{414BDD88-B51E-4AB1-BC78-5EEE16857D2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8" creationId="{6C8B34F7-5A72-4B89-9BDA-1746BAC7A43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29" creationId="{57B4A886-B34D-42A6-97E7-F908EDF367B3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1" creationId="{82F51DA0-2A2A-4749-BB1D-FD68760E2186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2" creationId="{7FFBE808-7FC8-41FC-B36B-65F04D9C575E}"/>
          </ac:inkMkLst>
        </pc:inkChg>
        <pc:inkChg chg="add del mod">
          <ac:chgData name="대헌 윤" userId="b27083bb6f8ef4b7" providerId="LiveId" clId="{1E810D2D-6C0B-4D06-96FF-3191A5E5D199}" dt="2020-01-29T08:11:08.574" v="1435"/>
          <ac:inkMkLst>
            <pc:docMk/>
            <pc:sldMk cId="1397753189" sldId="265"/>
            <ac:inkMk id="733" creationId="{8787E7A7-DCF9-494A-817B-CE9ECE8E3367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5" creationId="{C4C9FA96-DDF1-492A-A03A-E54CC1E7DDFA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7" creationId="{45C5A1A7-9B21-474A-A3AA-270E45C0BCC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8" creationId="{F260F2AE-A302-4D5B-B6B1-1C9718A372B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39" creationId="{25A63B19-6559-4D7C-9F89-8E1260B0635E}"/>
          </ac:inkMkLst>
        </pc:inkChg>
        <pc:inkChg chg="add del">
          <ac:chgData name="대헌 윤" userId="b27083bb6f8ef4b7" providerId="LiveId" clId="{1E810D2D-6C0B-4D06-96FF-3191A5E5D199}" dt="2020-01-29T08:11:16.632" v="1443" actId="9405"/>
          <ac:inkMkLst>
            <pc:docMk/>
            <pc:sldMk cId="1397753189" sldId="265"/>
            <ac:inkMk id="741" creationId="{0F975B2C-BECE-41A2-AC53-981F8E1E5EEE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42" creationId="{78CF67C1-C5A0-4339-889E-7848620843C3}"/>
          </ac:inkMkLst>
        </pc:inkChg>
        <pc:inkChg chg="add del">
          <ac:chgData name="대헌 윤" userId="b27083bb6f8ef4b7" providerId="LiveId" clId="{1E810D2D-6C0B-4D06-96FF-3191A5E5D199}" dt="2020-01-29T08:12:15.593" v="1452"/>
          <ac:inkMkLst>
            <pc:docMk/>
            <pc:sldMk cId="1397753189" sldId="265"/>
            <ac:inkMk id="743" creationId="{2A4D8A26-988F-4D70-BD6C-E433D07AFA21}"/>
          </ac:inkMkLst>
        </pc:inkChg>
        <pc:inkChg chg="add del mod">
          <ac:chgData name="대헌 윤" userId="b27083bb6f8ef4b7" providerId="LiveId" clId="{1E810D2D-6C0B-4D06-96FF-3191A5E5D199}" dt="2020-01-29T08:12:22.765" v="1459"/>
          <ac:inkMkLst>
            <pc:docMk/>
            <pc:sldMk cId="1397753189" sldId="265"/>
            <ac:inkMk id="744" creationId="{4381DC4F-D5CA-40C4-86E8-894B3641BE27}"/>
          </ac:inkMkLst>
        </pc:inkChg>
        <pc:inkChg chg="add del mod">
          <ac:chgData name="대헌 윤" userId="b27083bb6f8ef4b7" providerId="LiveId" clId="{1E810D2D-6C0B-4D06-96FF-3191A5E5D199}" dt="2020-01-29T08:12:20.200" v="1456"/>
          <ac:inkMkLst>
            <pc:docMk/>
            <pc:sldMk cId="1397753189" sldId="265"/>
            <ac:inkMk id="745" creationId="{3AD2A64B-8567-4D93-A3E4-12E64CA949E3}"/>
          </ac:inkMkLst>
        </pc:inkChg>
        <pc:inkChg chg="add del">
          <ac:chgData name="대헌 윤" userId="b27083bb6f8ef4b7" providerId="LiveId" clId="{1E810D2D-6C0B-4D06-96FF-3191A5E5D199}" dt="2020-01-29T08:12:22.764" v="1458"/>
          <ac:inkMkLst>
            <pc:docMk/>
            <pc:sldMk cId="1397753189" sldId="265"/>
            <ac:inkMk id="747" creationId="{542136F6-6493-4DD4-822D-BC8D275B2DB9}"/>
          </ac:inkMkLst>
        </pc:inkChg>
        <pc:inkChg chg="add del">
          <ac:chgData name="대헌 윤" userId="b27083bb6f8ef4b7" providerId="LiveId" clId="{1E810D2D-6C0B-4D06-96FF-3191A5E5D199}" dt="2020-01-29T08:12:25.258" v="1461"/>
          <ac:inkMkLst>
            <pc:docMk/>
            <pc:sldMk cId="1397753189" sldId="265"/>
            <ac:inkMk id="748" creationId="{E80DC53A-4C4D-431C-BCBC-BA723B29F6B0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49" creationId="{E3D53EA7-91D0-40E9-BE6F-C3D0E0ABF2EF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0" creationId="{4668B3CE-9EB0-4A3A-B05F-9B4F1A592EE8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2" creationId="{0120C57C-C5E2-4060-A0A0-5EE869607052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3" creationId="{CCBCE22B-B67C-4499-8FBD-0DC43960023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5" creationId="{F815F337-3E48-4BDC-8B7E-95BF450152C9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6" creationId="{DE29F478-29E8-4E0B-9DBA-5A88BB058EDB}"/>
          </ac:inkMkLst>
        </pc:inkChg>
        <pc:inkChg chg="add mod">
          <ac:chgData name="대헌 윤" userId="b27083bb6f8ef4b7" providerId="LiveId" clId="{1E810D2D-6C0B-4D06-96FF-3191A5E5D199}" dt="2020-01-29T12:05:47.426" v="1821" actId="1076"/>
          <ac:inkMkLst>
            <pc:docMk/>
            <pc:sldMk cId="1397753189" sldId="265"/>
            <ac:inkMk id="757" creationId="{EF8D6765-A5A5-45E0-94A8-8646629C4D8A}"/>
          </ac:inkMkLst>
        </pc:inkChg>
        <pc:inkChg chg="add del mod">
          <ac:chgData name="대헌 윤" userId="b27083bb6f8ef4b7" providerId="LiveId" clId="{1E810D2D-6C0B-4D06-96FF-3191A5E5D199}" dt="2020-01-30T13:27:11.886" v="5450"/>
          <ac:inkMkLst>
            <pc:docMk/>
            <pc:sldMk cId="1397753189" sldId="265"/>
            <ac:inkMk id="759" creationId="{145E748E-8309-49BB-98A9-01BF4477B5A0}"/>
          </ac:inkMkLst>
        </pc:inkChg>
        <pc:inkChg chg="add del mod">
          <ac:chgData name="대헌 윤" userId="b27083bb6f8ef4b7" providerId="LiveId" clId="{1E810D2D-6C0B-4D06-96FF-3191A5E5D199}" dt="2020-01-30T13:27:34.593" v="5464"/>
          <ac:inkMkLst>
            <pc:docMk/>
            <pc:sldMk cId="1397753189" sldId="265"/>
            <ac:inkMk id="760" creationId="{BDA90F5D-3176-43C6-9F13-21BC6E6F4B99}"/>
          </ac:inkMkLst>
        </pc:inkChg>
        <pc:inkChg chg="add del">
          <ac:chgData name="대헌 윤" userId="b27083bb6f8ef4b7" providerId="LiveId" clId="{1E810D2D-6C0B-4D06-96FF-3191A5E5D199}" dt="2020-01-29T08:13:50.165" v="1487" actId="9405"/>
          <ac:inkMkLst>
            <pc:docMk/>
            <pc:sldMk cId="1397753189" sldId="265"/>
            <ac:inkMk id="761" creationId="{90FBA787-F760-48BB-96C5-4AEEAE1EF9E2}"/>
          </ac:inkMkLst>
        </pc:inkChg>
        <pc:inkChg chg="add del mod">
          <ac:chgData name="대헌 윤" userId="b27083bb6f8ef4b7" providerId="LiveId" clId="{1E810D2D-6C0B-4D06-96FF-3191A5E5D199}" dt="2020-01-29T08:13:49.893" v="1486" actId="9405"/>
          <ac:inkMkLst>
            <pc:docMk/>
            <pc:sldMk cId="1397753189" sldId="265"/>
            <ac:inkMk id="762" creationId="{A6AD633E-3889-49B3-8711-2A642DA5DB89}"/>
          </ac:inkMkLst>
        </pc:inkChg>
        <pc:inkChg chg="add del mod">
          <ac:chgData name="대헌 윤" userId="b27083bb6f8ef4b7" providerId="LiveId" clId="{1E810D2D-6C0B-4D06-96FF-3191A5E5D199}" dt="2020-01-29T08:13:49.646" v="1485" actId="9405"/>
          <ac:inkMkLst>
            <pc:docMk/>
            <pc:sldMk cId="1397753189" sldId="265"/>
            <ac:inkMk id="763" creationId="{19DBDF25-28BE-4EBD-91E3-9329F3C19969}"/>
          </ac:inkMkLst>
        </pc:inkChg>
        <pc:inkChg chg="add del mod">
          <ac:chgData name="대헌 윤" userId="b27083bb6f8ef4b7" providerId="LiveId" clId="{1E810D2D-6C0B-4D06-96FF-3191A5E5D199}" dt="2020-01-29T08:13:49.339" v="1484" actId="9405"/>
          <ac:inkMkLst>
            <pc:docMk/>
            <pc:sldMk cId="1397753189" sldId="265"/>
            <ac:inkMk id="764" creationId="{43748EE1-2A6A-43D1-B380-11A818920713}"/>
          </ac:inkMkLst>
        </pc:inkChg>
        <pc:inkChg chg="add del mod">
          <ac:chgData name="대헌 윤" userId="b27083bb6f8ef4b7" providerId="LiveId" clId="{1E810D2D-6C0B-4D06-96FF-3191A5E5D199}" dt="2020-01-29T08:13:49.022" v="1483"/>
          <ac:inkMkLst>
            <pc:docMk/>
            <pc:sldMk cId="1397753189" sldId="265"/>
            <ac:inkMk id="765" creationId="{B508A60C-22E2-4FCE-A87B-271FBA053F3F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768" creationId="{19A18233-ECAF-4AB6-8736-48F66ED7D66F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769" creationId="{10513AF2-615F-433F-A89D-2A018843BC18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770" creationId="{887FC80B-6200-44DF-9EAD-7613EE0DE95B}"/>
          </ac:inkMkLst>
        </pc:inkChg>
        <pc:inkChg chg="add mod">
          <ac:chgData name="대헌 윤" userId="b27083bb6f8ef4b7" providerId="LiveId" clId="{1E810D2D-6C0B-4D06-96FF-3191A5E5D199}" dt="2020-01-30T13:27:04.528" v="5442"/>
          <ac:inkMkLst>
            <pc:docMk/>
            <pc:sldMk cId="1397753189" sldId="265"/>
            <ac:inkMk id="771" creationId="{2FBEB254-6FEA-4B5C-9C15-F992BC90B26F}"/>
          </ac:inkMkLst>
        </pc:inkChg>
        <pc:inkChg chg="add del">
          <ac:chgData name="대헌 윤" userId="b27083bb6f8ef4b7" providerId="LiveId" clId="{1E810D2D-6C0B-4D06-96FF-3191A5E5D199}" dt="2020-01-30T13:27:06.300" v="5444"/>
          <ac:inkMkLst>
            <pc:docMk/>
            <pc:sldMk cId="1397753189" sldId="265"/>
            <ac:inkMk id="773" creationId="{CDF87FC5-32E9-46D5-A4DB-FF236CB4C494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774" creationId="{F7BE50B7-3E13-4AF6-ACB7-8960FE217466}"/>
          </ac:inkMkLst>
        </pc:inkChg>
        <pc:inkChg chg="add mod">
          <ac:chgData name="대헌 윤" userId="b27083bb6f8ef4b7" providerId="LiveId" clId="{1E810D2D-6C0B-4D06-96FF-3191A5E5D199}" dt="2020-01-30T13:27:10.449" v="5448"/>
          <ac:inkMkLst>
            <pc:docMk/>
            <pc:sldMk cId="1397753189" sldId="265"/>
            <ac:inkMk id="776" creationId="{771967BF-08C2-4EDA-BD05-EED20303EF17}"/>
          </ac:inkMkLst>
        </pc:inkChg>
        <pc:inkChg chg="add del">
          <ac:chgData name="대헌 윤" userId="b27083bb6f8ef4b7" providerId="LiveId" clId="{1E810D2D-6C0B-4D06-96FF-3191A5E5D199}" dt="2020-01-30T13:27:15.713" v="5454"/>
          <ac:inkMkLst>
            <pc:docMk/>
            <pc:sldMk cId="1397753189" sldId="265"/>
            <ac:inkMk id="778" creationId="{8461992E-E6E5-41B7-88DB-169BFE6CE2C3}"/>
          </ac:inkMkLst>
        </pc:inkChg>
        <pc:inkChg chg="add del">
          <ac:chgData name="대헌 윤" userId="b27083bb6f8ef4b7" providerId="LiveId" clId="{1E810D2D-6C0B-4D06-96FF-3191A5E5D199}" dt="2020-01-30T13:27:15.714" v="5455"/>
          <ac:inkMkLst>
            <pc:docMk/>
            <pc:sldMk cId="1397753189" sldId="265"/>
            <ac:inkMk id="779" creationId="{19094C8C-2906-4BBB-B1BA-92A415EA0D3E}"/>
          </ac:inkMkLst>
        </pc:inkChg>
        <pc:inkChg chg="add mod">
          <ac:chgData name="대헌 윤" userId="b27083bb6f8ef4b7" providerId="LiveId" clId="{1E810D2D-6C0B-4D06-96FF-3191A5E5D199}" dt="2020-01-30T13:27:24.399" v="5461"/>
          <ac:inkMkLst>
            <pc:docMk/>
            <pc:sldMk cId="1397753189" sldId="265"/>
            <ac:inkMk id="780" creationId="{B5F610AE-1E1A-4A28-B17C-F0ACF75B8F70}"/>
          </ac:inkMkLst>
        </pc:inkChg>
        <pc:inkChg chg="add mod">
          <ac:chgData name="대헌 윤" userId="b27083bb6f8ef4b7" providerId="LiveId" clId="{1E810D2D-6C0B-4D06-96FF-3191A5E5D199}" dt="2020-01-30T13:27:24.399" v="5461"/>
          <ac:inkMkLst>
            <pc:docMk/>
            <pc:sldMk cId="1397753189" sldId="265"/>
            <ac:inkMk id="781" creationId="{CF4AC900-3C92-4311-8F42-25F065E63F75}"/>
          </ac:inkMkLst>
        </pc:inkChg>
        <pc:inkChg chg="add mod">
          <ac:chgData name="대헌 윤" userId="b27083bb6f8ef4b7" providerId="LiveId" clId="{1E810D2D-6C0B-4D06-96FF-3191A5E5D199}" dt="2020-01-30T13:27:24.399" v="5461"/>
          <ac:inkMkLst>
            <pc:docMk/>
            <pc:sldMk cId="1397753189" sldId="265"/>
            <ac:inkMk id="782" creationId="{133A4B8D-96D3-4AAB-8859-F3E3011C7BA4}"/>
          </ac:inkMkLst>
        </pc:inkChg>
        <pc:inkChg chg="add mod">
          <ac:chgData name="대헌 윤" userId="b27083bb6f8ef4b7" providerId="LiveId" clId="{1E810D2D-6C0B-4D06-96FF-3191A5E5D199}" dt="2020-01-30T13:27:24.399" v="5461"/>
          <ac:inkMkLst>
            <pc:docMk/>
            <pc:sldMk cId="1397753189" sldId="265"/>
            <ac:inkMk id="784" creationId="{D4F6D4C2-1CE0-4EC9-8182-D9F9898A660A}"/>
          </ac:inkMkLst>
        </pc:inkChg>
        <pc:inkChg chg="add del">
          <ac:chgData name="대헌 윤" userId="b27083bb6f8ef4b7" providerId="LiveId" clId="{1E810D2D-6C0B-4D06-96FF-3191A5E5D199}" dt="2020-01-30T13:27:38.538" v="5466" actId="9405"/>
          <ac:inkMkLst>
            <pc:docMk/>
            <pc:sldMk cId="1397753189" sldId="265"/>
            <ac:inkMk id="786" creationId="{82A90B22-9BFF-4223-BA73-17F76C08E536}"/>
          </ac:inkMkLst>
        </pc:inkChg>
        <pc:inkChg chg="add mod">
          <ac:chgData name="대헌 윤" userId="b27083bb6f8ef4b7" providerId="LiveId" clId="{1E810D2D-6C0B-4D06-96FF-3191A5E5D199}" dt="2020-01-30T13:27:45.960" v="5469"/>
          <ac:inkMkLst>
            <pc:docMk/>
            <pc:sldMk cId="1397753189" sldId="265"/>
            <ac:inkMk id="787" creationId="{DB35ED96-A48D-4981-A590-2FCE789E557C}"/>
          </ac:inkMkLst>
        </pc:inkChg>
        <pc:inkChg chg="add mod">
          <ac:chgData name="대헌 윤" userId="b27083bb6f8ef4b7" providerId="LiveId" clId="{1E810D2D-6C0B-4D06-96FF-3191A5E5D199}" dt="2020-01-30T13:27:45.960" v="5469"/>
          <ac:inkMkLst>
            <pc:docMk/>
            <pc:sldMk cId="1397753189" sldId="265"/>
            <ac:inkMk id="788" creationId="{CB2A3331-EBFC-4893-9956-B7DDD2706104}"/>
          </ac:inkMkLst>
        </pc:inkChg>
      </pc:sldChg>
      <pc:sldChg chg="addSp delSp modSp add del ord">
        <pc:chgData name="대헌 윤" userId="b27083bb6f8ef4b7" providerId="LiveId" clId="{1E810D2D-6C0B-4D06-96FF-3191A5E5D199}" dt="2020-01-30T12:42:40.321" v="3900" actId="207"/>
        <pc:sldMkLst>
          <pc:docMk/>
          <pc:sldMk cId="2064765894" sldId="266"/>
        </pc:sldMkLst>
        <pc:spChg chg="add mod">
          <ac:chgData name="대헌 윤" userId="b27083bb6f8ef4b7" providerId="LiveId" clId="{1E810D2D-6C0B-4D06-96FF-3191A5E5D199}" dt="2020-01-30T12:42:40.321" v="3900" actId="207"/>
          <ac:spMkLst>
            <pc:docMk/>
            <pc:sldMk cId="2064765894" sldId="266"/>
            <ac:spMk id="4" creationId="{BE950DAE-FF88-4E2A-AF74-AE960002D81B}"/>
          </ac:spMkLst>
        </pc:spChg>
        <pc:spChg chg="del">
          <ac:chgData name="대헌 윤" userId="b27083bb6f8ef4b7" providerId="LiveId" clId="{1E810D2D-6C0B-4D06-96FF-3191A5E5D199}" dt="2020-01-30T11:55:04.832" v="3774" actId="478"/>
          <ac:spMkLst>
            <pc:docMk/>
            <pc:sldMk cId="2064765894" sldId="266"/>
            <ac:spMk id="14" creationId="{00000000-0000-0000-0000-000000000000}"/>
          </ac:spMkLst>
        </pc:spChg>
      </pc:sldChg>
      <pc:sldChg chg="modSp add">
        <pc:chgData name="대헌 윤" userId="b27083bb6f8ef4b7" providerId="LiveId" clId="{1E810D2D-6C0B-4D06-96FF-3191A5E5D199}" dt="2020-01-29T07:18:46.021" v="291"/>
        <pc:sldMkLst>
          <pc:docMk/>
          <pc:sldMk cId="4271421915" sldId="266"/>
        </pc:sldMkLst>
        <pc:spChg chg="mod">
          <ac:chgData name="대헌 윤" userId="b27083bb6f8ef4b7" providerId="LiveId" clId="{1E810D2D-6C0B-4D06-96FF-3191A5E5D199}" dt="2020-01-29T07:18:46.021" v="291"/>
          <ac:spMkLst>
            <pc:docMk/>
            <pc:sldMk cId="4271421915" sldId="266"/>
            <ac:spMk id="2" creationId="{7E0D2556-0B9D-4B2E-B8C9-67F70B470EE0}"/>
          </ac:spMkLst>
        </pc:spChg>
        <pc:spChg chg="mod">
          <ac:chgData name="대헌 윤" userId="b27083bb6f8ef4b7" providerId="LiveId" clId="{1E810D2D-6C0B-4D06-96FF-3191A5E5D199}" dt="2020-01-29T07:18:34.059" v="272" actId="27636"/>
          <ac:spMkLst>
            <pc:docMk/>
            <pc:sldMk cId="4271421915" sldId="266"/>
            <ac:spMk id="3" creationId="{D7378586-4CB5-495F-AD2B-CB1D89F75D3B}"/>
          </ac:spMkLst>
        </pc:spChg>
      </pc:sldChg>
      <pc:sldChg chg="ord">
        <pc:chgData name="대헌 윤" userId="b27083bb6f8ef4b7" providerId="LiveId" clId="{1E810D2D-6C0B-4D06-96FF-3191A5E5D199}" dt="2020-01-30T13:43:25.646" v="7168"/>
        <pc:sldMkLst>
          <pc:docMk/>
          <pc:sldMk cId="3817826314" sldId="267"/>
        </pc:sldMkLst>
      </pc:sldChg>
      <pc:sldChg chg="addSp delSp modSp add del">
        <pc:chgData name="대헌 윤" userId="b27083bb6f8ef4b7" providerId="LiveId" clId="{1E810D2D-6C0B-4D06-96FF-3191A5E5D199}" dt="2020-01-30T13:35:15.015" v="5744" actId="47"/>
        <pc:sldMkLst>
          <pc:docMk/>
          <pc:sldMk cId="514978184" sldId="268"/>
        </pc:sldMkLst>
        <pc:spChg chg="del">
          <ac:chgData name="대헌 윤" userId="b27083bb6f8ef4b7" providerId="LiveId" clId="{1E810D2D-6C0B-4D06-96FF-3191A5E5D199}" dt="2020-01-30T13:01:55.124" v="5068" actId="478"/>
          <ac:spMkLst>
            <pc:docMk/>
            <pc:sldMk cId="514978184" sldId="268"/>
            <ac:spMk id="4" creationId="{AE81996E-3344-47D1-B72B-A291ED661936}"/>
          </ac:spMkLst>
        </pc:spChg>
        <pc:spChg chg="del">
          <ac:chgData name="대헌 윤" userId="b27083bb6f8ef4b7" providerId="LiveId" clId="{1E810D2D-6C0B-4D06-96FF-3191A5E5D199}" dt="2020-01-30T13:01:56.728" v="5069" actId="478"/>
          <ac:spMkLst>
            <pc:docMk/>
            <pc:sldMk cId="514978184" sldId="268"/>
            <ac:spMk id="14" creationId="{00000000-0000-0000-0000-000000000000}"/>
          </ac:spMkLst>
        </pc:spChg>
        <pc:grpChg chg="del mod">
          <ac:chgData name="대헌 윤" userId="b27083bb6f8ef4b7" providerId="LiveId" clId="{1E810D2D-6C0B-4D06-96FF-3191A5E5D199}" dt="2020-01-30T13:10:36.411" v="5090"/>
          <ac:grpSpMkLst>
            <pc:docMk/>
            <pc:sldMk cId="514978184" sldId="268"/>
            <ac:grpSpMk id="18" creationId="{C3854FF7-BC58-4F76-8C8D-A8FA0226F8E6}"/>
          </ac:grpSpMkLst>
        </pc:grpChg>
        <pc:grpChg chg="del mod">
          <ac:chgData name="대헌 윤" userId="b27083bb6f8ef4b7" providerId="LiveId" clId="{1E810D2D-6C0B-4D06-96FF-3191A5E5D199}" dt="2020-01-30T13:10:44.825" v="5098"/>
          <ac:grpSpMkLst>
            <pc:docMk/>
            <pc:sldMk cId="514978184" sldId="268"/>
            <ac:grpSpMk id="21" creationId="{157B0DF7-4358-4F41-8D64-E95A4DA58AFB}"/>
          </ac:grpSpMkLst>
        </pc:grpChg>
        <pc:grpChg chg="del mod">
          <ac:chgData name="대헌 윤" userId="b27083bb6f8ef4b7" providerId="LiveId" clId="{1E810D2D-6C0B-4D06-96FF-3191A5E5D199}" dt="2020-01-30T13:10:46.364" v="5101"/>
          <ac:grpSpMkLst>
            <pc:docMk/>
            <pc:sldMk cId="514978184" sldId="268"/>
            <ac:grpSpMk id="26" creationId="{E99FEDEA-3A2B-4DAA-BD3D-88D0CDA230C1}"/>
          </ac:grpSpMkLst>
        </pc:grpChg>
        <pc:grpChg chg="del mod">
          <ac:chgData name="대헌 윤" userId="b27083bb6f8ef4b7" providerId="LiveId" clId="{1E810D2D-6C0B-4D06-96FF-3191A5E5D199}" dt="2020-01-30T13:16:46.343" v="5143"/>
          <ac:grpSpMkLst>
            <pc:docMk/>
            <pc:sldMk cId="514978184" sldId="268"/>
            <ac:grpSpMk id="28" creationId="{23E72077-9404-47D3-8260-40555F3942D8}"/>
          </ac:grpSpMkLst>
        </pc:grpChg>
        <pc:grpChg chg="del mod">
          <ac:chgData name="대헌 윤" userId="b27083bb6f8ef4b7" providerId="LiveId" clId="{1E810D2D-6C0B-4D06-96FF-3191A5E5D199}" dt="2020-01-30T13:16:42.339" v="5127"/>
          <ac:grpSpMkLst>
            <pc:docMk/>
            <pc:sldMk cId="514978184" sldId="268"/>
            <ac:grpSpMk id="40" creationId="{72CFC774-165D-4474-8D95-A2D62AD08FDC}"/>
          </ac:grpSpMkLst>
        </pc:grpChg>
        <pc:grpChg chg="del mod">
          <ac:chgData name="대헌 윤" userId="b27083bb6f8ef4b7" providerId="LiveId" clId="{1E810D2D-6C0B-4D06-96FF-3191A5E5D199}" dt="2020-01-30T13:16:46.342" v="5141"/>
          <ac:grpSpMkLst>
            <pc:docMk/>
            <pc:sldMk cId="514978184" sldId="268"/>
            <ac:grpSpMk id="41" creationId="{6AADFFD5-5557-4800-AE43-50C3E1C643A6}"/>
          </ac:grpSpMkLst>
        </pc:grpChg>
        <pc:grpChg chg="del mod">
          <ac:chgData name="대헌 윤" userId="b27083bb6f8ef4b7" providerId="LiveId" clId="{1E810D2D-6C0B-4D06-96FF-3191A5E5D199}" dt="2020-01-30T13:16:46.342" v="5139"/>
          <ac:grpSpMkLst>
            <pc:docMk/>
            <pc:sldMk cId="514978184" sldId="268"/>
            <ac:grpSpMk id="47" creationId="{27C03097-C93E-4F30-9BEC-167B986F541A}"/>
          </ac:grpSpMkLst>
        </pc:grpChg>
        <pc:picChg chg="add del">
          <ac:chgData name="대헌 윤" userId="b27083bb6f8ef4b7" providerId="LiveId" clId="{1E810D2D-6C0B-4D06-96FF-3191A5E5D199}" dt="2020-01-30T13:01:15.928" v="5066"/>
          <ac:picMkLst>
            <pc:docMk/>
            <pc:sldMk cId="514978184" sldId="268"/>
            <ac:picMk id="1025" creationId="{AFA0EB0C-1F2D-4CD7-BF28-06160867DEDF}"/>
          </ac:picMkLst>
        </pc:picChg>
        <pc:inkChg chg="add del">
          <ac:chgData name="대헌 윤" userId="b27083bb6f8ef4b7" providerId="LiveId" clId="{1E810D2D-6C0B-4D06-96FF-3191A5E5D199}" dt="2020-01-30T13:01:18.923" v="5067"/>
          <ac:inkMkLst>
            <pc:docMk/>
            <pc:sldMk cId="514978184" sldId="268"/>
            <ac:inkMk id="2" creationId="{8536D05D-0549-457B-9C0A-1CBC4A8F8692}"/>
          </ac:inkMkLst>
        </pc:inkChg>
        <pc:inkChg chg="add del">
          <ac:chgData name="대헌 윤" userId="b27083bb6f8ef4b7" providerId="LiveId" clId="{1E810D2D-6C0B-4D06-96FF-3191A5E5D199}" dt="2020-01-30T13:02:21.693" v="5071"/>
          <ac:inkMkLst>
            <pc:docMk/>
            <pc:sldMk cId="514978184" sldId="268"/>
            <ac:inkMk id="3" creationId="{71E5B112-C4FB-416E-8574-4AAFDE652486}"/>
          </ac:inkMkLst>
        </pc:inkChg>
        <pc:inkChg chg="add del">
          <ac:chgData name="대헌 윤" userId="b27083bb6f8ef4b7" providerId="LiveId" clId="{1E810D2D-6C0B-4D06-96FF-3191A5E5D199}" dt="2020-01-30T13:02:51.826" v="5073"/>
          <ac:inkMkLst>
            <pc:docMk/>
            <pc:sldMk cId="514978184" sldId="268"/>
            <ac:inkMk id="5" creationId="{BF5EEBFB-7727-42BE-8364-AAD95E865AA2}"/>
          </ac:inkMkLst>
        </pc:inkChg>
        <pc:inkChg chg="add del">
          <ac:chgData name="대헌 윤" userId="b27083bb6f8ef4b7" providerId="LiveId" clId="{1E810D2D-6C0B-4D06-96FF-3191A5E5D199}" dt="2020-01-30T13:02:54.387" v="5075"/>
          <ac:inkMkLst>
            <pc:docMk/>
            <pc:sldMk cId="514978184" sldId="268"/>
            <ac:inkMk id="7" creationId="{BE7C1AF2-729C-45D0-9F3A-67780EB9D747}"/>
          </ac:inkMkLst>
        </pc:inkChg>
        <pc:inkChg chg="add del">
          <ac:chgData name="대헌 윤" userId="b27083bb6f8ef4b7" providerId="LiveId" clId="{1E810D2D-6C0B-4D06-96FF-3191A5E5D199}" dt="2020-01-30T13:02:56.998" v="5077"/>
          <ac:inkMkLst>
            <pc:docMk/>
            <pc:sldMk cId="514978184" sldId="268"/>
            <ac:inkMk id="8" creationId="{7AB64071-02FA-4963-BD72-84AFDD09C40B}"/>
          </ac:inkMkLst>
        </pc:inkChg>
        <pc:inkChg chg="add del">
          <ac:chgData name="대헌 윤" userId="b27083bb6f8ef4b7" providerId="LiveId" clId="{1E810D2D-6C0B-4D06-96FF-3191A5E5D199}" dt="2020-01-30T13:03:03.266" v="5079"/>
          <ac:inkMkLst>
            <pc:docMk/>
            <pc:sldMk cId="514978184" sldId="268"/>
            <ac:inkMk id="9" creationId="{009590CB-D754-41C9-B5B1-279AFAD29EAB}"/>
          </ac:inkMkLst>
        </pc:inkChg>
        <pc:inkChg chg="add del">
          <ac:chgData name="대헌 윤" userId="b27083bb6f8ef4b7" providerId="LiveId" clId="{1E810D2D-6C0B-4D06-96FF-3191A5E5D199}" dt="2020-01-30T13:03:06.262" v="5081"/>
          <ac:inkMkLst>
            <pc:docMk/>
            <pc:sldMk cId="514978184" sldId="268"/>
            <ac:inkMk id="11" creationId="{1F968BCC-2A09-4DE9-9203-145243219D2F}"/>
          </ac:inkMkLst>
        </pc:inkChg>
        <pc:inkChg chg="add del">
          <ac:chgData name="대헌 윤" userId="b27083bb6f8ef4b7" providerId="LiveId" clId="{1E810D2D-6C0B-4D06-96FF-3191A5E5D199}" dt="2020-01-30T13:03:09.246" v="5083"/>
          <ac:inkMkLst>
            <pc:docMk/>
            <pc:sldMk cId="514978184" sldId="268"/>
            <ac:inkMk id="12" creationId="{A93BE3FF-E462-4CD8-9E92-C5D22BA06681}"/>
          </ac:inkMkLst>
        </pc:inkChg>
        <pc:inkChg chg="add">
          <ac:chgData name="대헌 윤" userId="b27083bb6f8ef4b7" providerId="LiveId" clId="{1E810D2D-6C0B-4D06-96FF-3191A5E5D199}" dt="2020-01-30T13:04:51.703" v="5084" actId="9405"/>
          <ac:inkMkLst>
            <pc:docMk/>
            <pc:sldMk cId="514978184" sldId="268"/>
            <ac:inkMk id="13" creationId="{1D66FB30-D73B-484A-8734-2AADD43BD89E}"/>
          </ac:inkMkLst>
        </pc:inkChg>
        <pc:inkChg chg="add del">
          <ac:chgData name="대헌 윤" userId="b27083bb6f8ef4b7" providerId="LiveId" clId="{1E810D2D-6C0B-4D06-96FF-3191A5E5D199}" dt="2020-01-30T13:06:39.855" v="5086"/>
          <ac:inkMkLst>
            <pc:docMk/>
            <pc:sldMk cId="514978184" sldId="268"/>
            <ac:inkMk id="15" creationId="{47D0471B-C578-4629-ADD8-3FBF36FBE429}"/>
          </ac:inkMkLst>
        </pc:inkChg>
        <pc:inkChg chg="add del mod">
          <ac:chgData name="대헌 윤" userId="b27083bb6f8ef4b7" providerId="LiveId" clId="{1E810D2D-6C0B-4D06-96FF-3191A5E5D199}" dt="2020-01-30T13:16:42.338" v="5123"/>
          <ac:inkMkLst>
            <pc:docMk/>
            <pc:sldMk cId="514978184" sldId="268"/>
            <ac:inkMk id="16" creationId="{A0B06226-95AA-4083-967E-C9A2CEE072F6}"/>
          </ac:inkMkLst>
        </pc:inkChg>
        <pc:inkChg chg="add del mod">
          <ac:chgData name="대헌 윤" userId="b27083bb6f8ef4b7" providerId="LiveId" clId="{1E810D2D-6C0B-4D06-96FF-3191A5E5D199}" dt="2020-01-30T13:10:36.411" v="5090"/>
          <ac:inkMkLst>
            <pc:docMk/>
            <pc:sldMk cId="514978184" sldId="268"/>
            <ac:inkMk id="17" creationId="{450A34E4-E768-4C1D-AD50-D441F57520B1}"/>
          </ac:inkMkLst>
        </pc:inkChg>
        <pc:inkChg chg="add del mod">
          <ac:chgData name="대헌 윤" userId="b27083bb6f8ef4b7" providerId="LiveId" clId="{1E810D2D-6C0B-4D06-96FF-3191A5E5D199}" dt="2020-01-30T13:16:46.343" v="5143"/>
          <ac:inkMkLst>
            <pc:docMk/>
            <pc:sldMk cId="514978184" sldId="268"/>
            <ac:inkMk id="19" creationId="{A7B2ADFB-3497-4D18-BF3C-F9533BE85CA1}"/>
          </ac:inkMkLst>
        </pc:inkChg>
        <pc:inkChg chg="add del mod">
          <ac:chgData name="대헌 윤" userId="b27083bb6f8ef4b7" providerId="LiveId" clId="{1E810D2D-6C0B-4D06-96FF-3191A5E5D199}" dt="2020-01-30T13:10:46.184" v="5100"/>
          <ac:inkMkLst>
            <pc:docMk/>
            <pc:sldMk cId="514978184" sldId="268"/>
            <ac:inkMk id="20" creationId="{FBF702A4-890A-494F-AB62-C57ECED78565}"/>
          </ac:inkMkLst>
        </pc:inkChg>
        <pc:inkChg chg="add del mod">
          <ac:chgData name="대헌 윤" userId="b27083bb6f8ef4b7" providerId="LiveId" clId="{1E810D2D-6C0B-4D06-96FF-3191A5E5D199}" dt="2020-01-30T13:16:46.340" v="5131"/>
          <ac:inkMkLst>
            <pc:docMk/>
            <pc:sldMk cId="514978184" sldId="268"/>
            <ac:inkMk id="22" creationId="{DB8EE894-C3A4-4751-A762-3BB36C6287D5}"/>
          </ac:inkMkLst>
        </pc:inkChg>
        <pc:inkChg chg="add del mod">
          <ac:chgData name="대헌 윤" userId="b27083bb6f8ef4b7" providerId="LiveId" clId="{1E810D2D-6C0B-4D06-96FF-3191A5E5D199}" dt="2020-01-30T13:16:42.338" v="5124"/>
          <ac:inkMkLst>
            <pc:docMk/>
            <pc:sldMk cId="514978184" sldId="268"/>
            <ac:inkMk id="23" creationId="{2B6C94A4-775A-4443-AB35-3939F83CD7B6}"/>
          </ac:inkMkLst>
        </pc:inkChg>
        <pc:inkChg chg="add del mod">
          <ac:chgData name="대헌 윤" userId="b27083bb6f8ef4b7" providerId="LiveId" clId="{1E810D2D-6C0B-4D06-96FF-3191A5E5D199}" dt="2020-01-30T13:16:42.337" v="5122"/>
          <ac:inkMkLst>
            <pc:docMk/>
            <pc:sldMk cId="514978184" sldId="268"/>
            <ac:inkMk id="24" creationId="{BEE1A991-9F29-4500-9750-B91D1250BDF4}"/>
          </ac:inkMkLst>
        </pc:inkChg>
        <pc:inkChg chg="add del mod">
          <ac:chgData name="대헌 윤" userId="b27083bb6f8ef4b7" providerId="LiveId" clId="{1E810D2D-6C0B-4D06-96FF-3191A5E5D199}" dt="2020-01-30T13:16:42.338" v="5125"/>
          <ac:inkMkLst>
            <pc:docMk/>
            <pc:sldMk cId="514978184" sldId="268"/>
            <ac:inkMk id="25" creationId="{EF1AF172-3136-4F05-89DA-CE7780147F4A}"/>
          </ac:inkMkLst>
        </pc:inkChg>
        <pc:inkChg chg="add del mod">
          <ac:chgData name="대헌 윤" userId="b27083bb6f8ef4b7" providerId="LiveId" clId="{1E810D2D-6C0B-4D06-96FF-3191A5E5D199}" dt="2020-01-30T13:16:46.343" v="5144"/>
          <ac:inkMkLst>
            <pc:docMk/>
            <pc:sldMk cId="514978184" sldId="268"/>
            <ac:inkMk id="27" creationId="{23AF9E7F-D91B-4B58-A414-42B3DD9B8803}"/>
          </ac:inkMkLst>
        </pc:inkChg>
        <pc:inkChg chg="add del">
          <ac:chgData name="대헌 윤" userId="b27083bb6f8ef4b7" providerId="LiveId" clId="{1E810D2D-6C0B-4D06-96FF-3191A5E5D199}" dt="2020-01-30T13:16:46.341" v="5134"/>
          <ac:inkMkLst>
            <pc:docMk/>
            <pc:sldMk cId="514978184" sldId="268"/>
            <ac:inkMk id="29" creationId="{6F9D4218-45A9-4FF7-98C8-EEE49224AB40}"/>
          </ac:inkMkLst>
        </pc:inkChg>
        <pc:inkChg chg="add del mod">
          <ac:chgData name="대헌 윤" userId="b27083bb6f8ef4b7" providerId="LiveId" clId="{1E810D2D-6C0B-4D06-96FF-3191A5E5D199}" dt="2020-01-30T13:16:46.341" v="5135"/>
          <ac:inkMkLst>
            <pc:docMk/>
            <pc:sldMk cId="514978184" sldId="268"/>
            <ac:inkMk id="30" creationId="{87109C54-50F2-4811-AE30-9EFF503B7187}"/>
          </ac:inkMkLst>
        </pc:inkChg>
        <pc:inkChg chg="add del mod">
          <ac:chgData name="대헌 윤" userId="b27083bb6f8ef4b7" providerId="LiveId" clId="{1E810D2D-6C0B-4D06-96FF-3191A5E5D199}" dt="2020-01-30T13:16:46.340" v="5133"/>
          <ac:inkMkLst>
            <pc:docMk/>
            <pc:sldMk cId="514978184" sldId="268"/>
            <ac:inkMk id="31" creationId="{5BAF06FA-75EE-4818-B1D2-237F7DC00F58}"/>
          </ac:inkMkLst>
        </pc:inkChg>
        <pc:inkChg chg="add del mod">
          <ac:chgData name="대헌 윤" userId="b27083bb6f8ef4b7" providerId="LiveId" clId="{1E810D2D-6C0B-4D06-96FF-3191A5E5D199}" dt="2020-01-30T13:16:46.339" v="5129"/>
          <ac:inkMkLst>
            <pc:docMk/>
            <pc:sldMk cId="514978184" sldId="268"/>
            <ac:inkMk id="32" creationId="{32B5EF86-AA4A-4C34-81C5-7E0D9D93E60D}"/>
          </ac:inkMkLst>
        </pc:inkChg>
        <pc:inkChg chg="add del mod">
          <ac:chgData name="대헌 윤" userId="b27083bb6f8ef4b7" providerId="LiveId" clId="{1E810D2D-6C0B-4D06-96FF-3191A5E5D199}" dt="2020-01-30T13:16:46.342" v="5138"/>
          <ac:inkMkLst>
            <pc:docMk/>
            <pc:sldMk cId="514978184" sldId="268"/>
            <ac:inkMk id="33" creationId="{C1ABE4D1-CB22-499B-A05F-67446AA7B434}"/>
          </ac:inkMkLst>
        </pc:inkChg>
        <pc:inkChg chg="add del mod">
          <ac:chgData name="대헌 윤" userId="b27083bb6f8ef4b7" providerId="LiveId" clId="{1E810D2D-6C0B-4D06-96FF-3191A5E5D199}" dt="2020-01-30T13:16:46.343" v="5142"/>
          <ac:inkMkLst>
            <pc:docMk/>
            <pc:sldMk cId="514978184" sldId="268"/>
            <ac:inkMk id="34" creationId="{99B2C807-98E2-4F66-91AA-6BFE323CC26E}"/>
          </ac:inkMkLst>
        </pc:inkChg>
        <pc:inkChg chg="add del mod">
          <ac:chgData name="대헌 윤" userId="b27083bb6f8ef4b7" providerId="LiveId" clId="{1E810D2D-6C0B-4D06-96FF-3191A5E5D199}" dt="2020-01-30T13:16:46.341" v="5137"/>
          <ac:inkMkLst>
            <pc:docMk/>
            <pc:sldMk cId="514978184" sldId="268"/>
            <ac:inkMk id="35" creationId="{A420C7C7-DB75-4139-BD70-51A69299523A}"/>
          </ac:inkMkLst>
        </pc:inkChg>
        <pc:inkChg chg="add del mod">
          <ac:chgData name="대헌 윤" userId="b27083bb6f8ef4b7" providerId="LiveId" clId="{1E810D2D-6C0B-4D06-96FF-3191A5E5D199}" dt="2020-01-30T13:16:46.342" v="5141"/>
          <ac:inkMkLst>
            <pc:docMk/>
            <pc:sldMk cId="514978184" sldId="268"/>
            <ac:inkMk id="36" creationId="{C0752FCA-6654-478D-8D09-D6A6E5A27FD1}"/>
          </ac:inkMkLst>
        </pc:inkChg>
        <pc:inkChg chg="add del mod">
          <ac:chgData name="대헌 윤" userId="b27083bb6f8ef4b7" providerId="LiveId" clId="{1E810D2D-6C0B-4D06-96FF-3191A5E5D199}" dt="2020-01-30T13:16:46.341" v="5136"/>
          <ac:inkMkLst>
            <pc:docMk/>
            <pc:sldMk cId="514978184" sldId="268"/>
            <ac:inkMk id="37" creationId="{DC74441B-73F2-4393-94E6-8F9BB81B4427}"/>
          </ac:inkMkLst>
        </pc:inkChg>
        <pc:inkChg chg="add del mod">
          <ac:chgData name="대헌 윤" userId="b27083bb6f8ef4b7" providerId="LiveId" clId="{1E810D2D-6C0B-4D06-96FF-3191A5E5D199}" dt="2020-01-30T13:16:46.340" v="5130"/>
          <ac:inkMkLst>
            <pc:docMk/>
            <pc:sldMk cId="514978184" sldId="268"/>
            <ac:inkMk id="38" creationId="{D0EDE8F2-2126-4BEA-93EC-0069CF09F201}"/>
          </ac:inkMkLst>
        </pc:inkChg>
        <pc:inkChg chg="add del mod">
          <ac:chgData name="대헌 윤" userId="b27083bb6f8ef4b7" providerId="LiveId" clId="{1E810D2D-6C0B-4D06-96FF-3191A5E5D199}" dt="2020-01-30T13:16:42.339" v="5127"/>
          <ac:inkMkLst>
            <pc:docMk/>
            <pc:sldMk cId="514978184" sldId="268"/>
            <ac:inkMk id="39" creationId="{29DBA6BE-9C9E-45FB-9AC2-69FAABDF095C}"/>
          </ac:inkMkLst>
        </pc:inkChg>
        <pc:inkChg chg="add del">
          <ac:chgData name="대헌 윤" userId="b27083bb6f8ef4b7" providerId="LiveId" clId="{1E810D2D-6C0B-4D06-96FF-3191A5E5D199}" dt="2020-01-30T13:10:58.688" v="5115"/>
          <ac:inkMkLst>
            <pc:docMk/>
            <pc:sldMk cId="514978184" sldId="268"/>
            <ac:inkMk id="42" creationId="{1E680264-360B-4FDF-95BA-ADE900F8DCF9}"/>
          </ac:inkMkLst>
        </pc:inkChg>
        <pc:inkChg chg="add del mod">
          <ac:chgData name="대헌 윤" userId="b27083bb6f8ef4b7" providerId="LiveId" clId="{1E810D2D-6C0B-4D06-96FF-3191A5E5D199}" dt="2020-01-30T13:16:46.342" v="5139"/>
          <ac:inkMkLst>
            <pc:docMk/>
            <pc:sldMk cId="514978184" sldId="268"/>
            <ac:inkMk id="43" creationId="{B3A589B1-49C1-48C3-8E7A-7E00A7D7261C}"/>
          </ac:inkMkLst>
        </pc:inkChg>
        <pc:inkChg chg="add del mod">
          <ac:chgData name="대헌 윤" userId="b27083bb6f8ef4b7" providerId="LiveId" clId="{1E810D2D-6C0B-4D06-96FF-3191A5E5D199}" dt="2020-01-30T13:16:42.336" v="5121"/>
          <ac:inkMkLst>
            <pc:docMk/>
            <pc:sldMk cId="514978184" sldId="268"/>
            <ac:inkMk id="44" creationId="{32B7471C-B989-456A-BD06-168598B4239E}"/>
          </ac:inkMkLst>
        </pc:inkChg>
        <pc:inkChg chg="add del mod">
          <ac:chgData name="대헌 윤" userId="b27083bb6f8ef4b7" providerId="LiveId" clId="{1E810D2D-6C0B-4D06-96FF-3191A5E5D199}" dt="2020-01-30T13:16:46.342" v="5140"/>
          <ac:inkMkLst>
            <pc:docMk/>
            <pc:sldMk cId="514978184" sldId="268"/>
            <ac:inkMk id="45" creationId="{6A199B24-D92A-4C9F-A6FB-34B3EC131D15}"/>
          </ac:inkMkLst>
        </pc:inkChg>
        <pc:inkChg chg="add del mod">
          <ac:chgData name="대헌 윤" userId="b27083bb6f8ef4b7" providerId="LiveId" clId="{1E810D2D-6C0B-4D06-96FF-3191A5E5D199}" dt="2020-01-30T13:16:42.339" v="5126"/>
          <ac:inkMkLst>
            <pc:docMk/>
            <pc:sldMk cId="514978184" sldId="268"/>
            <ac:inkMk id="46" creationId="{8AD45E13-CB30-4997-AB9C-5CD313E10AE4}"/>
          </ac:inkMkLst>
        </pc:inkChg>
        <pc:inkChg chg="add del">
          <ac:chgData name="대헌 윤" userId="b27083bb6f8ef4b7" providerId="LiveId" clId="{1E810D2D-6C0B-4D06-96FF-3191A5E5D199}" dt="2020-01-30T13:16:46.340" v="5132"/>
          <ac:inkMkLst>
            <pc:docMk/>
            <pc:sldMk cId="514978184" sldId="268"/>
            <ac:inkMk id="48" creationId="{711C4F0D-9A37-4A82-8921-A732EF8B0942}"/>
          </ac:inkMkLst>
        </pc:inkChg>
        <pc:inkChg chg="add del">
          <ac:chgData name="대헌 윤" userId="b27083bb6f8ef4b7" providerId="LiveId" clId="{1E810D2D-6C0B-4D06-96FF-3191A5E5D199}" dt="2020-01-30T13:20:39.842" v="5159"/>
          <ac:inkMkLst>
            <pc:docMk/>
            <pc:sldMk cId="514978184" sldId="268"/>
            <ac:inkMk id="49" creationId="{AA4EDCDA-B19E-47D5-9EF5-405A80216F74}"/>
          </ac:inkMkLst>
        </pc:inkChg>
      </pc:sldChg>
      <pc:sldChg chg="addSp delSp modSp add ord">
        <pc:chgData name="대헌 윤" userId="b27083bb6f8ef4b7" providerId="LiveId" clId="{1E810D2D-6C0B-4D06-96FF-3191A5E5D199}" dt="2020-01-30T13:53:56.423" v="7227"/>
        <pc:sldMkLst>
          <pc:docMk/>
          <pc:sldMk cId="1558471173" sldId="269"/>
        </pc:sldMkLst>
        <pc:spChg chg="mod">
          <ac:chgData name="대헌 윤" userId="b27083bb6f8ef4b7" providerId="LiveId" clId="{1E810D2D-6C0B-4D06-96FF-3191A5E5D199}" dt="2020-01-30T13:35:44.500" v="5786" actId="1076"/>
          <ac:spMkLst>
            <pc:docMk/>
            <pc:sldMk cId="1558471173" sldId="269"/>
            <ac:spMk id="52" creationId="{CAA0C6D6-34F7-4F0C-92AA-3D5B07F85E39}"/>
          </ac:spMkLst>
        </pc:spChg>
        <pc:spChg chg="add mod">
          <ac:chgData name="대헌 윤" userId="b27083bb6f8ef4b7" providerId="LiveId" clId="{1E810D2D-6C0B-4D06-96FF-3191A5E5D199}" dt="2020-01-30T13:37:07.964" v="5984" actId="20577"/>
          <ac:spMkLst>
            <pc:docMk/>
            <pc:sldMk cId="1558471173" sldId="269"/>
            <ac:spMk id="445" creationId="{B5BD16F3-8DA9-4857-A91D-F8C4B87EF0EC}"/>
          </ac:spMkLst>
        </pc:spChg>
        <pc:spChg chg="add mod">
          <ac:chgData name="대헌 윤" userId="b27083bb6f8ef4b7" providerId="LiveId" clId="{1E810D2D-6C0B-4D06-96FF-3191A5E5D199}" dt="2020-01-30T13:53:56.423" v="7227"/>
          <ac:spMkLst>
            <pc:docMk/>
            <pc:sldMk cId="1558471173" sldId="269"/>
            <ac:spMk id="458" creationId="{52C513A9-E5B6-45BA-8086-CEBE7AFEC95C}"/>
          </ac:spMkLst>
        </pc:spChg>
        <pc:grpChg chg="del mod">
          <ac:chgData name="대헌 윤" userId="b27083bb6f8ef4b7" providerId="LiveId" clId="{1E810D2D-6C0B-4D06-96FF-3191A5E5D199}" dt="2020-01-30T13:20:31.170" v="5156"/>
          <ac:grpSpMkLst>
            <pc:docMk/>
            <pc:sldMk cId="1558471173" sldId="269"/>
            <ac:grpSpMk id="8" creationId="{6D1307C0-6B6B-4C2E-9017-141C14B7EA20}"/>
          </ac:grpSpMkLst>
        </pc:grpChg>
        <pc:grpChg chg="del mod">
          <ac:chgData name="대헌 윤" userId="b27083bb6f8ef4b7" providerId="LiveId" clId="{1E810D2D-6C0B-4D06-96FF-3191A5E5D199}" dt="2020-01-30T13:20:49.223" v="5164"/>
          <ac:grpSpMkLst>
            <pc:docMk/>
            <pc:sldMk cId="1558471173" sldId="269"/>
            <ac:grpSpMk id="14" creationId="{E013F2C5-B95D-4DF6-916A-6D8ACBFC6ACD}"/>
          </ac:grpSpMkLst>
        </pc:grpChg>
        <pc:grpChg chg="del mod">
          <ac:chgData name="대헌 윤" userId="b27083bb6f8ef4b7" providerId="LiveId" clId="{1E810D2D-6C0B-4D06-96FF-3191A5E5D199}" dt="2020-01-30T13:20:52.855" v="5169"/>
          <ac:grpSpMkLst>
            <pc:docMk/>
            <pc:sldMk cId="1558471173" sldId="269"/>
            <ac:grpSpMk id="17" creationId="{2E926A0C-2E71-4DE1-B3E8-CFA0B71C2D4B}"/>
          </ac:grpSpMkLst>
        </pc:grpChg>
        <pc:grpChg chg="del mod">
          <ac:chgData name="대헌 윤" userId="b27083bb6f8ef4b7" providerId="LiveId" clId="{1E810D2D-6C0B-4D06-96FF-3191A5E5D199}" dt="2020-01-30T13:35:49.217" v="5787" actId="478"/>
          <ac:grpSpMkLst>
            <pc:docMk/>
            <pc:sldMk cId="1558471173" sldId="269"/>
            <ac:grpSpMk id="25" creationId="{7DB225E4-FD6D-4C5A-B6C7-D14AC325A014}"/>
          </ac:grpSpMkLst>
        </pc:grpChg>
        <pc:grpChg chg="del mod">
          <ac:chgData name="대헌 윤" userId="b27083bb6f8ef4b7" providerId="LiveId" clId="{1E810D2D-6C0B-4D06-96FF-3191A5E5D199}" dt="2020-01-30T13:35:49.217" v="5787" actId="478"/>
          <ac:grpSpMkLst>
            <pc:docMk/>
            <pc:sldMk cId="1558471173" sldId="269"/>
            <ac:grpSpMk id="40" creationId="{70FC59F1-9430-4A8E-A632-B4B144283D22}"/>
          </ac:grpSpMkLst>
        </pc:grpChg>
        <pc:grpChg chg="del mod">
          <ac:chgData name="대헌 윤" userId="b27083bb6f8ef4b7" providerId="LiveId" clId="{1E810D2D-6C0B-4D06-96FF-3191A5E5D199}" dt="2020-01-30T13:35:49.217" v="5787" actId="478"/>
          <ac:grpSpMkLst>
            <pc:docMk/>
            <pc:sldMk cId="1558471173" sldId="269"/>
            <ac:grpSpMk id="41" creationId="{E889A29B-AD84-4A15-9E80-90D4A2915E97}"/>
          </ac:grpSpMkLst>
        </pc:grpChg>
        <pc:grpChg chg="del mod">
          <ac:chgData name="대헌 윤" userId="b27083bb6f8ef4b7" providerId="LiveId" clId="{1E810D2D-6C0B-4D06-96FF-3191A5E5D199}" dt="2020-01-30T13:35:49.217" v="5787" actId="478"/>
          <ac:grpSpMkLst>
            <pc:docMk/>
            <pc:sldMk cId="1558471173" sldId="269"/>
            <ac:grpSpMk id="53" creationId="{DDE759DE-6D9A-43AA-88E3-E239F8247B04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63" creationId="{B15D9CDA-A073-4179-964D-1D82192C629B}"/>
          </ac:grpSpMkLst>
        </pc:grpChg>
        <pc:grpChg chg="del mod">
          <ac:chgData name="대헌 윤" userId="b27083bb6f8ef4b7" providerId="LiveId" clId="{1E810D2D-6C0B-4D06-96FF-3191A5E5D199}" dt="2020-01-30T13:24:46.191" v="5264"/>
          <ac:grpSpMkLst>
            <pc:docMk/>
            <pc:sldMk cId="1558471173" sldId="269"/>
            <ac:grpSpMk id="82" creationId="{DBD41226-0942-46E0-BF09-33521C100229}"/>
          </ac:grpSpMkLst>
        </pc:grpChg>
        <pc:grpChg chg="del mod">
          <ac:chgData name="대헌 윤" userId="b27083bb6f8ef4b7" providerId="LiveId" clId="{1E810D2D-6C0B-4D06-96FF-3191A5E5D199}" dt="2020-01-30T13:24:41.449" v="5252"/>
          <ac:grpSpMkLst>
            <pc:docMk/>
            <pc:sldMk cId="1558471173" sldId="269"/>
            <ac:grpSpMk id="83" creationId="{8DFECF18-24D2-4408-9362-8D6519BA234D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90" creationId="{26F81163-68B9-4E12-A065-1E524A0E63C8}"/>
          </ac:grpSpMkLst>
        </pc:grpChg>
        <pc:grpChg chg="del mod">
          <ac:chgData name="대헌 윤" userId="b27083bb6f8ef4b7" providerId="LiveId" clId="{1E810D2D-6C0B-4D06-96FF-3191A5E5D199}" dt="2020-01-30T13:24:48.576" v="5267"/>
          <ac:grpSpMkLst>
            <pc:docMk/>
            <pc:sldMk cId="1558471173" sldId="269"/>
            <ac:grpSpMk id="102" creationId="{C566C924-CD4A-4CD6-9F75-261E26E3FA26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03" creationId="{FEC20BA7-D7D0-4B6F-AAD8-C8DD9FFA4971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05" creationId="{463A4F7A-3E8F-4435-9D17-20A4BDF4366F}"/>
          </ac:grpSpMkLst>
        </pc:grpChg>
        <pc:grpChg chg="del mod">
          <ac:chgData name="대헌 윤" userId="b27083bb6f8ef4b7" providerId="LiveId" clId="{1E810D2D-6C0B-4D06-96FF-3191A5E5D199}" dt="2020-01-30T13:24:56.210" v="5281"/>
          <ac:grpSpMkLst>
            <pc:docMk/>
            <pc:sldMk cId="1558471173" sldId="269"/>
            <ac:grpSpMk id="117" creationId="{72DD54C0-E677-4321-91C0-05BBF3E524ED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19" creationId="{A106F616-C73B-40E0-B8F6-2FF94BBF1902}"/>
          </ac:grpSpMkLst>
        </pc:grpChg>
        <pc:grpChg chg="del mod">
          <ac:chgData name="대헌 윤" userId="b27083bb6f8ef4b7" providerId="LiveId" clId="{1E810D2D-6C0B-4D06-96FF-3191A5E5D199}" dt="2020-01-30T13:25:12.747" v="5310"/>
          <ac:grpSpMkLst>
            <pc:docMk/>
            <pc:sldMk cId="1558471173" sldId="269"/>
            <ac:grpSpMk id="122" creationId="{FD262F7B-0F77-468B-BECC-28CE76818C23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48" creationId="{61814394-7250-4FE5-A1D3-769870D19E10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49" creationId="{E42D6634-61D7-40B1-83A7-33EACB1AE054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50" creationId="{8A17E52E-03D0-4A3C-82E4-4258F1C55615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51" creationId="{A9F32FB3-538D-428E-8F45-26136ED1562B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59" creationId="{02C14B30-5BAA-42EB-A923-0493463DF08A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81" creationId="{6B4F8F03-6383-44B5-8597-F47F798D6BAA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82" creationId="{BEDD80B8-6E09-4DA6-8F8B-6222602A764D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83" creationId="{4925A04B-B248-426E-8A74-E26004FB644D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184" creationId="{B1426CA8-C956-4517-858E-37122C5E50B4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193" creationId="{601406AD-C531-4595-AF84-D55382FEDD44}"/>
          </ac:grpSpMkLst>
        </pc:grpChg>
        <pc:grpChg chg="mod">
          <ac:chgData name="대헌 윤" userId="b27083bb6f8ef4b7" providerId="LiveId" clId="{1E810D2D-6C0B-4D06-96FF-3191A5E5D199}" dt="2020-01-30T13:26:08.554" v="5353"/>
          <ac:grpSpMkLst>
            <pc:docMk/>
            <pc:sldMk cId="1558471173" sldId="269"/>
            <ac:grpSpMk id="196" creationId="{8A98AB74-9F38-464E-BD2A-FAA6A8C28EA4}"/>
          </ac:grpSpMkLst>
        </pc:grpChg>
        <pc:grpChg chg="del mod">
          <ac:chgData name="대헌 윤" userId="b27083bb6f8ef4b7" providerId="LiveId" clId="{1E810D2D-6C0B-4D06-96FF-3191A5E5D199}" dt="2020-01-30T13:26:22.724" v="5359"/>
          <ac:grpSpMkLst>
            <pc:docMk/>
            <pc:sldMk cId="1558471173" sldId="269"/>
            <ac:grpSpMk id="200" creationId="{91F2D43F-38D1-46EA-9B11-57E2F2B4E8A5}"/>
          </ac:grpSpMkLst>
        </pc:grpChg>
        <pc:grpChg chg="del mod">
          <ac:chgData name="대헌 윤" userId="b27083bb6f8ef4b7" providerId="LiveId" clId="{1E810D2D-6C0B-4D06-96FF-3191A5E5D199}" dt="2020-01-30T13:26:29.283" v="5376"/>
          <ac:grpSpMkLst>
            <pc:docMk/>
            <pc:sldMk cId="1558471173" sldId="269"/>
            <ac:grpSpMk id="209" creationId="{9430D61B-D647-4388-B9D2-BA40B219C39A}"/>
          </ac:grpSpMkLst>
        </pc:grpChg>
        <pc:grpChg chg="del mod">
          <ac:chgData name="대헌 윤" userId="b27083bb6f8ef4b7" providerId="LiveId" clId="{1E810D2D-6C0B-4D06-96FF-3191A5E5D199}" dt="2020-01-30T13:28:54.346" v="5471"/>
          <ac:grpSpMkLst>
            <pc:docMk/>
            <pc:sldMk cId="1558471173" sldId="269"/>
            <ac:grpSpMk id="212" creationId="{9D1CC45A-46F8-41A1-8187-F0F7B73FDE77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215" creationId="{F4C59598-D1D3-4D95-A640-006617319970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236" creationId="{D4389F73-A807-492F-8AFB-78B8A5B8F585}"/>
          </ac:grpSpMkLst>
        </pc:grpChg>
        <pc:grpChg chg="del mod">
          <ac:chgData name="대헌 윤" userId="b27083bb6f8ef4b7" providerId="LiveId" clId="{1E810D2D-6C0B-4D06-96FF-3191A5E5D199}" dt="2020-01-30T13:30:09.528" v="5534"/>
          <ac:grpSpMkLst>
            <pc:docMk/>
            <pc:sldMk cId="1558471173" sldId="269"/>
            <ac:grpSpMk id="241" creationId="{B07683F3-5665-474A-B20F-3471E697DB37}"/>
          </ac:grpSpMkLst>
        </pc:grpChg>
        <pc:grpChg chg="del mod">
          <ac:chgData name="대헌 윤" userId="b27083bb6f8ef4b7" providerId="LiveId" clId="{1E810D2D-6C0B-4D06-96FF-3191A5E5D199}" dt="2020-01-30T13:30:12.794" v="5540"/>
          <ac:grpSpMkLst>
            <pc:docMk/>
            <pc:sldMk cId="1558471173" sldId="269"/>
            <ac:grpSpMk id="269" creationId="{D92C6717-C31A-4BB6-A7D1-104927969CCD}"/>
          </ac:grpSpMkLst>
        </pc:grpChg>
        <pc:grpChg chg="del mod">
          <ac:chgData name="대헌 윤" userId="b27083bb6f8ef4b7" providerId="LiveId" clId="{1E810D2D-6C0B-4D06-96FF-3191A5E5D199}" dt="2020-01-30T13:30:09.528" v="5534"/>
          <ac:grpSpMkLst>
            <pc:docMk/>
            <pc:sldMk cId="1558471173" sldId="269"/>
            <ac:grpSpMk id="270" creationId="{6AA1ED0A-74CA-4E43-A3C2-A64483A8EF9B}"/>
          </ac:grpSpMkLst>
        </pc:grpChg>
        <pc:grpChg chg="del mod">
          <ac:chgData name="대헌 윤" userId="b27083bb6f8ef4b7" providerId="LiveId" clId="{1E810D2D-6C0B-4D06-96FF-3191A5E5D199}" dt="2020-01-30T13:30:12.794" v="5540"/>
          <ac:grpSpMkLst>
            <pc:docMk/>
            <pc:sldMk cId="1558471173" sldId="269"/>
            <ac:grpSpMk id="275" creationId="{7F64F157-30BF-4A67-B8FA-4A58F8CB9528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281" creationId="{B231116F-FCF8-48B5-919E-B1BB301E0E45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285" creationId="{F119DBAF-D0F8-48D3-9D42-0B9D57244435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294" creationId="{16F2E332-B97F-47EC-AE8F-1A31E614F9E3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337" creationId="{9640D82B-47DD-4E3A-AEB4-E9830F52CDD0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338" creationId="{E0B64169-AA39-46C5-8416-7C6020F1BAE2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339" creationId="{19C4AE5B-5EF5-4E52-8E33-B00212B42C77}"/>
          </ac:grpSpMkLst>
        </pc:grpChg>
        <pc:grpChg chg="del mod">
          <ac:chgData name="대헌 윤" userId="b27083bb6f8ef4b7" providerId="LiveId" clId="{1E810D2D-6C0B-4D06-96FF-3191A5E5D199}" dt="2020-01-30T13:30:41.426" v="5602"/>
          <ac:grpSpMkLst>
            <pc:docMk/>
            <pc:sldMk cId="1558471173" sldId="269"/>
            <ac:grpSpMk id="340" creationId="{0D6CC5FB-E4A4-4B15-BB85-C296D663E899}"/>
          </ac:grpSpMkLst>
        </pc:grpChg>
        <pc:grpChg chg="del mod">
          <ac:chgData name="대헌 윤" userId="b27083bb6f8ef4b7" providerId="LiveId" clId="{1E810D2D-6C0B-4D06-96FF-3191A5E5D199}" dt="2020-01-30T13:40:19.041" v="6744" actId="478"/>
          <ac:grpSpMkLst>
            <pc:docMk/>
            <pc:sldMk cId="1558471173" sldId="269"/>
            <ac:grpSpMk id="346" creationId="{9CA7567B-8E23-41C3-BFCC-D18EDA523A45}"/>
          </ac:grpSpMkLst>
        </pc:grpChg>
        <pc:grpChg chg="del mod">
          <ac:chgData name="대헌 윤" userId="b27083bb6f8ef4b7" providerId="LiveId" clId="{1E810D2D-6C0B-4D06-96FF-3191A5E5D199}" dt="2020-01-30T13:30:59.445" v="5611"/>
          <ac:grpSpMkLst>
            <pc:docMk/>
            <pc:sldMk cId="1558471173" sldId="269"/>
            <ac:grpSpMk id="351" creationId="{904CF6B8-7F02-476D-B3D9-BFECF3E3489C}"/>
          </ac:grpSpMkLst>
        </pc:grpChg>
        <pc:grpChg chg="mod">
          <ac:chgData name="대헌 윤" userId="b27083bb6f8ef4b7" providerId="LiveId" clId="{1E810D2D-6C0B-4D06-96FF-3191A5E5D199}" dt="2020-01-30T13:31:23.306" v="5627"/>
          <ac:grpSpMkLst>
            <pc:docMk/>
            <pc:sldMk cId="1558471173" sldId="269"/>
            <ac:grpSpMk id="353" creationId="{56658BC9-EDF9-4C91-AD69-E62D2ACD15F8}"/>
          </ac:grpSpMkLst>
        </pc:grpChg>
        <pc:grpChg chg="del mod">
          <ac:chgData name="대헌 윤" userId="b27083bb6f8ef4b7" providerId="LiveId" clId="{1E810D2D-6C0B-4D06-96FF-3191A5E5D199}" dt="2020-01-30T13:31:10.064" v="5617"/>
          <ac:grpSpMkLst>
            <pc:docMk/>
            <pc:sldMk cId="1558471173" sldId="269"/>
            <ac:grpSpMk id="357" creationId="{6664580D-4AA5-43D8-93D7-05DB1DEBD1DD}"/>
          </ac:grpSpMkLst>
        </pc:grpChg>
        <pc:grpChg chg="del mod">
          <ac:chgData name="대헌 윤" userId="b27083bb6f8ef4b7" providerId="LiveId" clId="{1E810D2D-6C0B-4D06-96FF-3191A5E5D199}" dt="2020-01-30T13:31:39.159" v="5628"/>
          <ac:grpSpMkLst>
            <pc:docMk/>
            <pc:sldMk cId="1558471173" sldId="269"/>
            <ac:grpSpMk id="360" creationId="{2A868AE0-672C-4E1C-944D-A376D3C20ADA}"/>
          </ac:grpSpMkLst>
        </pc:grpChg>
        <pc:grpChg chg="mod">
          <ac:chgData name="대헌 윤" userId="b27083bb6f8ef4b7" providerId="LiveId" clId="{1E810D2D-6C0B-4D06-96FF-3191A5E5D199}" dt="2020-01-30T13:31:21.211" v="5626"/>
          <ac:grpSpMkLst>
            <pc:docMk/>
            <pc:sldMk cId="1558471173" sldId="269"/>
            <ac:grpSpMk id="364" creationId="{5BD799C2-70BF-4A3F-840A-47AA499D5E0C}"/>
          </ac:grpSpMkLst>
        </pc:grpChg>
        <pc:grpChg chg="del mod">
          <ac:chgData name="대헌 윤" userId="b27083bb6f8ef4b7" providerId="LiveId" clId="{1E810D2D-6C0B-4D06-96FF-3191A5E5D199}" dt="2020-01-30T13:31:50.902" v="5633"/>
          <ac:grpSpMkLst>
            <pc:docMk/>
            <pc:sldMk cId="1558471173" sldId="269"/>
            <ac:grpSpMk id="368" creationId="{AD43FE83-D1A3-43DE-AA5C-976E80BB6A11}"/>
          </ac:grpSpMkLst>
        </pc:grpChg>
        <pc:grpChg chg="mod">
          <ac:chgData name="대헌 윤" userId="b27083bb6f8ef4b7" providerId="LiveId" clId="{1E810D2D-6C0B-4D06-96FF-3191A5E5D199}" dt="2020-01-30T13:31:53.492" v="5637"/>
          <ac:grpSpMkLst>
            <pc:docMk/>
            <pc:sldMk cId="1558471173" sldId="269"/>
            <ac:grpSpMk id="371" creationId="{65CF6376-52AD-4CA0-93A8-DD6625FCCCEF}"/>
          </ac:grpSpMkLst>
        </pc:grpChg>
        <pc:grpChg chg="del mod">
          <ac:chgData name="대헌 윤" userId="b27083bb6f8ef4b7" providerId="LiveId" clId="{1E810D2D-6C0B-4D06-96FF-3191A5E5D199}" dt="2020-01-30T13:32:28.576" v="5641"/>
          <ac:grpSpMkLst>
            <pc:docMk/>
            <pc:sldMk cId="1558471173" sldId="269"/>
            <ac:grpSpMk id="374" creationId="{E052645C-EFC3-4AA5-88CA-358CDCEC8044}"/>
          </ac:grpSpMkLst>
        </pc:grpChg>
        <pc:grpChg chg="del mod">
          <ac:chgData name="대헌 윤" userId="b27083bb6f8ef4b7" providerId="LiveId" clId="{1E810D2D-6C0B-4D06-96FF-3191A5E5D199}" dt="2020-01-30T13:33:22.444" v="5662"/>
          <ac:grpSpMkLst>
            <pc:docMk/>
            <pc:sldMk cId="1558471173" sldId="269"/>
            <ac:grpSpMk id="377" creationId="{CF0A2BEC-81EB-4A68-A976-44CF17CF84AC}"/>
          </ac:grpSpMkLst>
        </pc:grpChg>
        <pc:grpChg chg="del mod">
          <ac:chgData name="대헌 윤" userId="b27083bb6f8ef4b7" providerId="LiveId" clId="{1E810D2D-6C0B-4D06-96FF-3191A5E5D199}" dt="2020-01-30T13:33:02.233" v="5649"/>
          <ac:grpSpMkLst>
            <pc:docMk/>
            <pc:sldMk cId="1558471173" sldId="269"/>
            <ac:grpSpMk id="380" creationId="{C04AE6C1-905D-42AB-8DAA-903E477308A5}"/>
          </ac:grpSpMkLst>
        </pc:grpChg>
        <pc:grpChg chg="del mod">
          <ac:chgData name="대헌 윤" userId="b27083bb6f8ef4b7" providerId="LiveId" clId="{1E810D2D-6C0B-4D06-96FF-3191A5E5D199}" dt="2020-01-30T13:33:26.063" v="5667"/>
          <ac:grpSpMkLst>
            <pc:docMk/>
            <pc:sldMk cId="1558471173" sldId="269"/>
            <ac:grpSpMk id="383" creationId="{E1C041B1-0F92-4260-88D3-EE14B2919195}"/>
          </ac:grpSpMkLst>
        </pc:grpChg>
        <pc:grpChg chg="del mod">
          <ac:chgData name="대헌 윤" userId="b27083bb6f8ef4b7" providerId="LiveId" clId="{1E810D2D-6C0B-4D06-96FF-3191A5E5D199}" dt="2020-01-30T13:33:29.357" v="5672"/>
          <ac:grpSpMkLst>
            <pc:docMk/>
            <pc:sldMk cId="1558471173" sldId="269"/>
            <ac:grpSpMk id="386" creationId="{C790DE8A-E8D0-4CAD-8E2C-7787B13FA419}"/>
          </ac:grpSpMkLst>
        </pc:grpChg>
        <pc:grpChg chg="del mod">
          <ac:chgData name="대헌 윤" userId="b27083bb6f8ef4b7" providerId="LiveId" clId="{1E810D2D-6C0B-4D06-96FF-3191A5E5D199}" dt="2020-01-30T13:33:31.773" v="5676"/>
          <ac:grpSpMkLst>
            <pc:docMk/>
            <pc:sldMk cId="1558471173" sldId="269"/>
            <ac:grpSpMk id="389" creationId="{3279E0B9-2B13-4D90-8A2B-AF7BF0B51CCA}"/>
          </ac:grpSpMkLst>
        </pc:grpChg>
        <pc:grpChg chg="mod">
          <ac:chgData name="대헌 윤" userId="b27083bb6f8ef4b7" providerId="LiveId" clId="{1E810D2D-6C0B-4D06-96FF-3191A5E5D199}" dt="2020-01-30T13:33:25.065" v="5666"/>
          <ac:grpSpMkLst>
            <pc:docMk/>
            <pc:sldMk cId="1558471173" sldId="269"/>
            <ac:grpSpMk id="393" creationId="{B3CB4C6A-0430-42E7-973F-9F5204771FDE}"/>
          </ac:grpSpMkLst>
        </pc:grpChg>
        <pc:grpChg chg="mod">
          <ac:chgData name="대헌 윤" userId="b27083bb6f8ef4b7" providerId="LiveId" clId="{1E810D2D-6C0B-4D06-96FF-3191A5E5D199}" dt="2020-01-30T13:33:28.191" v="5671"/>
          <ac:grpSpMkLst>
            <pc:docMk/>
            <pc:sldMk cId="1558471173" sldId="269"/>
            <ac:grpSpMk id="396" creationId="{BB154F0D-10E0-497A-AE4C-47FABFB4B6F1}"/>
          </ac:grpSpMkLst>
        </pc:grpChg>
        <pc:grpChg chg="mod">
          <ac:chgData name="대헌 윤" userId="b27083bb6f8ef4b7" providerId="LiveId" clId="{1E810D2D-6C0B-4D06-96FF-3191A5E5D199}" dt="2020-01-30T13:33:32.252" v="5678"/>
          <ac:grpSpMkLst>
            <pc:docMk/>
            <pc:sldMk cId="1558471173" sldId="269"/>
            <ac:grpSpMk id="399" creationId="{84BFA1F9-6FCB-40E9-B582-08E0E896D798}"/>
          </ac:grpSpMkLst>
        </pc:grpChg>
        <pc:grpChg chg="del mod">
          <ac:chgData name="대헌 윤" userId="b27083bb6f8ef4b7" providerId="LiveId" clId="{1E810D2D-6C0B-4D06-96FF-3191A5E5D199}" dt="2020-01-30T13:34:31.287" v="5728"/>
          <ac:grpSpMkLst>
            <pc:docMk/>
            <pc:sldMk cId="1558471173" sldId="269"/>
            <ac:grpSpMk id="404" creationId="{9244BDDC-43CA-44E5-84FC-CF110740A9E4}"/>
          </ac:grpSpMkLst>
        </pc:grpChg>
        <pc:grpChg chg="mod">
          <ac:chgData name="대헌 윤" userId="b27083bb6f8ef4b7" providerId="LiveId" clId="{1E810D2D-6C0B-4D06-96FF-3191A5E5D199}" dt="2020-01-30T13:34:04.524" v="5707"/>
          <ac:grpSpMkLst>
            <pc:docMk/>
            <pc:sldMk cId="1558471173" sldId="269"/>
            <ac:grpSpMk id="418" creationId="{87A56238-1EDE-439A-849D-5C833018709A}"/>
          </ac:grpSpMkLst>
        </pc:grpChg>
        <pc:grpChg chg="del mod">
          <ac:chgData name="대헌 윤" userId="b27083bb6f8ef4b7" providerId="LiveId" clId="{1E810D2D-6C0B-4D06-96FF-3191A5E5D199}" dt="2020-01-30T13:34:09.951" v="5712"/>
          <ac:grpSpMkLst>
            <pc:docMk/>
            <pc:sldMk cId="1558471173" sldId="269"/>
            <ac:grpSpMk id="421" creationId="{B0F6DC6E-FEBB-443C-B50F-A0D12C3D9384}"/>
          </ac:grpSpMkLst>
        </pc:grpChg>
        <pc:grpChg chg="del mod">
          <ac:chgData name="대헌 윤" userId="b27083bb6f8ef4b7" providerId="LiveId" clId="{1E810D2D-6C0B-4D06-96FF-3191A5E5D199}" dt="2020-01-30T13:34:12.155" v="5715"/>
          <ac:grpSpMkLst>
            <pc:docMk/>
            <pc:sldMk cId="1558471173" sldId="269"/>
            <ac:grpSpMk id="423" creationId="{4A4AF364-BF5A-4518-B3E5-C9151D71E82A}"/>
          </ac:grpSpMkLst>
        </pc:grpChg>
        <pc:grpChg chg="del mod">
          <ac:chgData name="대헌 윤" userId="b27083bb6f8ef4b7" providerId="LiveId" clId="{1E810D2D-6C0B-4D06-96FF-3191A5E5D199}" dt="2020-01-30T13:34:13.118" v="5717"/>
          <ac:grpSpMkLst>
            <pc:docMk/>
            <pc:sldMk cId="1558471173" sldId="269"/>
            <ac:grpSpMk id="426" creationId="{E0C949E2-C846-4AE4-B8CA-3B3D216FC7D2}"/>
          </ac:grpSpMkLst>
        </pc:grpChg>
        <pc:grpChg chg="mod">
          <ac:chgData name="대헌 윤" userId="b27083bb6f8ef4b7" providerId="LiveId" clId="{1E810D2D-6C0B-4D06-96FF-3191A5E5D199}" dt="2020-01-30T13:34:13.118" v="5717"/>
          <ac:grpSpMkLst>
            <pc:docMk/>
            <pc:sldMk cId="1558471173" sldId="269"/>
            <ac:grpSpMk id="428" creationId="{8666F150-EF5C-4C08-9FF2-0EA4D23B14F3}"/>
          </ac:grpSpMkLst>
        </pc:grpChg>
        <pc:grpChg chg="del mod">
          <ac:chgData name="대헌 윤" userId="b27083bb6f8ef4b7" providerId="LiveId" clId="{1E810D2D-6C0B-4D06-96FF-3191A5E5D199}" dt="2020-01-30T13:34:19.353" v="5725"/>
          <ac:grpSpMkLst>
            <pc:docMk/>
            <pc:sldMk cId="1558471173" sldId="269"/>
            <ac:grpSpMk id="433" creationId="{AF29675D-F637-4E7D-B8AA-D574C4A1CD09}"/>
          </ac:grpSpMkLst>
        </pc:grpChg>
        <pc:grpChg chg="del mod">
          <ac:chgData name="대헌 윤" userId="b27083bb6f8ef4b7" providerId="LiveId" clId="{1E810D2D-6C0B-4D06-96FF-3191A5E5D199}" dt="2020-01-30T13:34:39.244" v="5739"/>
          <ac:grpSpMkLst>
            <pc:docMk/>
            <pc:sldMk cId="1558471173" sldId="269"/>
            <ac:grpSpMk id="439" creationId="{BB96F6FC-FF96-4851-ACDA-9F7AE2DC7214}"/>
          </ac:grpSpMkLst>
        </pc:grpChg>
        <pc:grpChg chg="del mod">
          <ac:chgData name="대헌 윤" userId="b27083bb6f8ef4b7" providerId="LiveId" clId="{1E810D2D-6C0B-4D06-96FF-3191A5E5D199}" dt="2020-01-30T13:34:41.505" v="5742"/>
          <ac:grpSpMkLst>
            <pc:docMk/>
            <pc:sldMk cId="1558471173" sldId="269"/>
            <ac:grpSpMk id="441" creationId="{AB2D93B0-C4C9-4225-A24F-0AFB6D0A9DF8}"/>
          </ac:grpSpMkLst>
        </pc:grpChg>
        <pc:grpChg chg="mod">
          <ac:chgData name="대헌 윤" userId="b27083bb6f8ef4b7" providerId="LiveId" clId="{1E810D2D-6C0B-4D06-96FF-3191A5E5D199}" dt="2020-01-30T13:34:41.505" v="5742"/>
          <ac:grpSpMkLst>
            <pc:docMk/>
            <pc:sldMk cId="1558471173" sldId="269"/>
            <ac:grpSpMk id="444" creationId="{9B4748C6-CFED-4BB6-9A27-40844B958B4E}"/>
          </ac:grpSpMkLst>
        </pc:grpChg>
        <pc:grpChg chg="del mod">
          <ac:chgData name="대헌 윤" userId="b27083bb6f8ef4b7" providerId="LiveId" clId="{1E810D2D-6C0B-4D06-96FF-3191A5E5D199}" dt="2020-01-30T13:36:14.397" v="5794"/>
          <ac:grpSpMkLst>
            <pc:docMk/>
            <pc:sldMk cId="1558471173" sldId="269"/>
            <ac:grpSpMk id="449" creationId="{E90344B1-6506-4B77-9EF2-008F57F220C3}"/>
          </ac:grpSpMkLst>
        </pc:grpChg>
        <pc:grpChg chg="mod">
          <ac:chgData name="대헌 윤" userId="b27083bb6f8ef4b7" providerId="LiveId" clId="{1E810D2D-6C0B-4D06-96FF-3191A5E5D199}" dt="2020-01-30T13:36:19.198" v="5802"/>
          <ac:grpSpMkLst>
            <pc:docMk/>
            <pc:sldMk cId="1558471173" sldId="269"/>
            <ac:grpSpMk id="457" creationId="{63AED9E9-DD0A-45C4-8B11-F47652B035AB}"/>
          </ac:grpSpMkLst>
        </pc:grpChg>
        <pc:picChg chg="add mod">
          <ac:chgData name="대헌 윤" userId="b27083bb6f8ef4b7" providerId="LiveId" clId="{1E810D2D-6C0B-4D06-96FF-3191A5E5D199}" dt="2020-01-30T13:33:59.444" v="5703" actId="1076"/>
          <ac:picMkLst>
            <pc:docMk/>
            <pc:sldMk cId="1558471173" sldId="269"/>
            <ac:picMk id="56" creationId="{B0F2A87E-BF0F-4EE8-B8AE-F84A710B965D}"/>
          </ac:picMkLst>
        </pc:picChg>
        <pc:inkChg chg="add del mod">
          <ac:chgData name="대헌 윤" userId="b27083bb6f8ef4b7" providerId="LiveId" clId="{1E810D2D-6C0B-4D06-96FF-3191A5E5D199}" dt="2020-01-30T13:20:30.425" v="5153"/>
          <ac:inkMkLst>
            <pc:docMk/>
            <pc:sldMk cId="1558471173" sldId="269"/>
            <ac:inkMk id="2" creationId="{7F43EFB6-91F0-4DDD-973E-47D98C22C55B}"/>
          </ac:inkMkLst>
        </pc:inkChg>
        <pc:inkChg chg="add del mod">
          <ac:chgData name="대헌 윤" userId="b27083bb6f8ef4b7" providerId="LiveId" clId="{1E810D2D-6C0B-4D06-96FF-3191A5E5D199}" dt="2020-01-30T13:20:32.340" v="5157"/>
          <ac:inkMkLst>
            <pc:docMk/>
            <pc:sldMk cId="1558471173" sldId="269"/>
            <ac:inkMk id="3" creationId="{AD34FD19-D8C3-411B-9228-67203636775F}"/>
          </ac:inkMkLst>
        </pc:inkChg>
        <pc:inkChg chg="add del mod">
          <ac:chgData name="대헌 윤" userId="b27083bb6f8ef4b7" providerId="LiveId" clId="{1E810D2D-6C0B-4D06-96FF-3191A5E5D199}" dt="2020-01-30T13:20:31.170" v="5155"/>
          <ac:inkMkLst>
            <pc:docMk/>
            <pc:sldMk cId="1558471173" sldId="269"/>
            <ac:inkMk id="4" creationId="{79BA4AD8-E9BE-4153-B3AC-6B82F8181F6C}"/>
          </ac:inkMkLst>
        </pc:inkChg>
        <pc:inkChg chg="add del mod">
          <ac:chgData name="대헌 윤" userId="b27083bb6f8ef4b7" providerId="LiveId" clId="{1E810D2D-6C0B-4D06-96FF-3191A5E5D199}" dt="2020-01-30T13:20:31.170" v="5154"/>
          <ac:inkMkLst>
            <pc:docMk/>
            <pc:sldMk cId="1558471173" sldId="269"/>
            <ac:inkMk id="5" creationId="{8E95A7AE-1F60-4649-94CD-090F9E1EEB19}"/>
          </ac:inkMkLst>
        </pc:inkChg>
        <pc:inkChg chg="add del mod">
          <ac:chgData name="대헌 윤" userId="b27083bb6f8ef4b7" providerId="LiveId" clId="{1E810D2D-6C0B-4D06-96FF-3191A5E5D199}" dt="2020-01-30T13:20:31.170" v="5156"/>
          <ac:inkMkLst>
            <pc:docMk/>
            <pc:sldMk cId="1558471173" sldId="269"/>
            <ac:inkMk id="7" creationId="{174723DA-ACDB-4C05-8644-F378F60EFBF9}"/>
          </ac:inkMkLst>
        </pc:inkChg>
        <pc:inkChg chg="add del mod">
          <ac:chgData name="대헌 윤" userId="b27083bb6f8ef4b7" providerId="LiveId" clId="{1E810D2D-6C0B-4D06-96FF-3191A5E5D199}" dt="2020-01-30T13:35:49.217" v="5787" actId="478"/>
          <ac:inkMkLst>
            <pc:docMk/>
            <pc:sldMk cId="1558471173" sldId="269"/>
            <ac:inkMk id="9" creationId="{0EE767C4-94FE-471D-AD4F-0CA62A0228D1}"/>
          </ac:inkMkLst>
        </pc:inkChg>
        <pc:inkChg chg="add del mod">
          <ac:chgData name="대헌 윤" userId="b27083bb6f8ef4b7" providerId="LiveId" clId="{1E810D2D-6C0B-4D06-96FF-3191A5E5D199}" dt="2020-01-30T13:20:49.223" v="5165"/>
          <ac:inkMkLst>
            <pc:docMk/>
            <pc:sldMk cId="1558471173" sldId="269"/>
            <ac:inkMk id="11" creationId="{2711B663-DC1F-4CE0-BB50-DE8855A00CA1}"/>
          </ac:inkMkLst>
        </pc:inkChg>
        <pc:inkChg chg="add del mod">
          <ac:chgData name="대헌 윤" userId="b27083bb6f8ef4b7" providerId="LiveId" clId="{1E810D2D-6C0B-4D06-96FF-3191A5E5D199}" dt="2020-01-30T13:20:49.223" v="5164"/>
          <ac:inkMkLst>
            <pc:docMk/>
            <pc:sldMk cId="1558471173" sldId="269"/>
            <ac:inkMk id="12" creationId="{62B36F91-4E49-4645-8EC2-5F22C067511A}"/>
          </ac:inkMkLst>
        </pc:inkChg>
        <pc:inkChg chg="del">
          <ac:chgData name="대헌 윤" userId="b27083bb6f8ef4b7" providerId="LiveId" clId="{1E810D2D-6C0B-4D06-96FF-3191A5E5D199}" dt="2020-01-30T13:20:09.644" v="5146" actId="478"/>
          <ac:inkMkLst>
            <pc:docMk/>
            <pc:sldMk cId="1558471173" sldId="269"/>
            <ac:inkMk id="13" creationId="{1D66FB30-D73B-484A-8734-2AADD43BD89E}"/>
          </ac:inkMkLst>
        </pc:inkChg>
        <pc:inkChg chg="add del mod">
          <ac:chgData name="대헌 윤" userId="b27083bb6f8ef4b7" providerId="LiveId" clId="{1E810D2D-6C0B-4D06-96FF-3191A5E5D199}" dt="2020-01-30T13:20:52.856" v="5170"/>
          <ac:inkMkLst>
            <pc:docMk/>
            <pc:sldMk cId="1558471173" sldId="269"/>
            <ac:inkMk id="15" creationId="{5F034B7B-EF46-4BEC-838E-126C52C644CB}"/>
          </ac:inkMkLst>
        </pc:inkChg>
        <pc:inkChg chg="add del mod">
          <ac:chgData name="대헌 윤" userId="b27083bb6f8ef4b7" providerId="LiveId" clId="{1E810D2D-6C0B-4D06-96FF-3191A5E5D199}" dt="2020-01-30T13:20:52.855" v="5169"/>
          <ac:inkMkLst>
            <pc:docMk/>
            <pc:sldMk cId="1558471173" sldId="269"/>
            <ac:inkMk id="16" creationId="{27AB5B87-712B-43E8-9093-7FD3267BC14B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18" creationId="{07F913D4-E88D-4231-9888-C8E84C1F5EF7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19" creationId="{67704D7F-5FA6-4C47-B58A-6B73C6ACF4A7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20" creationId="{1C9B0B30-48D6-499D-A214-40A1DC93E2D6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21" creationId="{2851B007-750D-4D34-A00D-F43EB4AA31FB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22" creationId="{DF7A2423-15BB-4B4A-B29A-3209344094AA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23" creationId="{E92BBB47-D33B-4A79-A443-2827114819A4}"/>
          </ac:inkMkLst>
        </pc:inkChg>
        <pc:inkChg chg="add mod">
          <ac:chgData name="대헌 윤" userId="b27083bb6f8ef4b7" providerId="LiveId" clId="{1E810D2D-6C0B-4D06-96FF-3191A5E5D199}" dt="2020-01-30T13:20:56.401" v="5178"/>
          <ac:inkMkLst>
            <pc:docMk/>
            <pc:sldMk cId="1558471173" sldId="269"/>
            <ac:inkMk id="24" creationId="{00213D40-324E-41CD-84CD-0E99FF7DA532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26" creationId="{32522F5B-8EF0-41DF-ADA4-A641AB2A0CCB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27" creationId="{181D50A2-8925-4900-AC21-DB8BD8F7623B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28" creationId="{B683821A-DF87-4009-9DA1-CAB86FB50CB5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29" creationId="{F4508A6C-5F4D-41FC-B711-5AB090002ED8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0" creationId="{816CA68B-986A-4424-9C4D-63BDD66DA8F9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1" creationId="{96068735-F84B-4042-89B7-F0C648F63380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2" creationId="{2ADEC78F-3961-462A-BCA4-5AE191CDB9F5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3" creationId="{CC722784-5A48-46C2-9BA2-8BBE8B8063EF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4" creationId="{8F6AFE3D-8A1A-4DD2-934B-DE62FDD19235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5" creationId="{44020BFE-929A-47CE-ADBB-D44A0EED714B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6" creationId="{5D65C4E4-746C-4B66-BBAB-160F723F2DEB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7" creationId="{48DFF72A-A2DC-4882-8331-47F1A5A0AF76}"/>
          </ac:inkMkLst>
        </pc:inkChg>
        <pc:inkChg chg="add mod">
          <ac:chgData name="대헌 윤" userId="b27083bb6f8ef4b7" providerId="LiveId" clId="{1E810D2D-6C0B-4D06-96FF-3191A5E5D199}" dt="2020-01-30T13:21:02.654" v="5193"/>
          <ac:inkMkLst>
            <pc:docMk/>
            <pc:sldMk cId="1558471173" sldId="269"/>
            <ac:inkMk id="38" creationId="{4E165C05-AC95-43F8-B0B2-9066461FF084}"/>
          </ac:inkMkLst>
        </pc:inkChg>
        <pc:inkChg chg="add del mod">
          <ac:chgData name="대헌 윤" userId="b27083bb6f8ef4b7" providerId="LiveId" clId="{1E810D2D-6C0B-4D06-96FF-3191A5E5D199}" dt="2020-01-30T13:21:04.397" v="5194"/>
          <ac:inkMkLst>
            <pc:docMk/>
            <pc:sldMk cId="1558471173" sldId="269"/>
            <ac:inkMk id="39" creationId="{2B3D9AD9-4270-41A8-86D1-C79C8ADF8BE9}"/>
          </ac:inkMkLst>
        </pc:inkChg>
        <pc:inkChg chg="add del mod">
          <ac:chgData name="대헌 윤" userId="b27083bb6f8ef4b7" providerId="LiveId" clId="{1E810D2D-6C0B-4D06-96FF-3191A5E5D199}" dt="2020-01-30T13:35:49.217" v="5787" actId="478"/>
          <ac:inkMkLst>
            <pc:docMk/>
            <pc:sldMk cId="1558471173" sldId="269"/>
            <ac:inkMk id="42" creationId="{16435A50-F16A-497F-ACF7-BAD0342F7FAE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3" creationId="{4D8523EB-290A-4AE5-9419-5E453AB7FAEC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4" creationId="{6C9E1FE3-169A-4C82-A5F0-95BC23E9B2E1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5" creationId="{5C810BEA-E5F0-4C5E-83C5-4160A989F3D8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6" creationId="{8D3EDF46-2615-480C-AC07-D8C5C4B9E989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7" creationId="{C8772910-CE5F-4A1E-96EE-8E47157F9A9B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8" creationId="{BB433A0A-95EA-4A75-A0EA-4FEF97FEC60E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49" creationId="{C66EB4E9-6331-4676-A1AD-8AD638CC6690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50" creationId="{66866145-F08F-4756-AFE0-5722E2292B68}"/>
          </ac:inkMkLst>
        </pc:inkChg>
        <pc:inkChg chg="add mod">
          <ac:chgData name="대헌 윤" userId="b27083bb6f8ef4b7" providerId="LiveId" clId="{1E810D2D-6C0B-4D06-96FF-3191A5E5D199}" dt="2020-01-30T13:21:09.497" v="5205"/>
          <ac:inkMkLst>
            <pc:docMk/>
            <pc:sldMk cId="1558471173" sldId="269"/>
            <ac:inkMk id="51" creationId="{3A332AEC-8BE2-4576-9470-600C47310170}"/>
          </ac:inkMkLst>
        </pc:inkChg>
        <pc:inkChg chg="add del">
          <ac:chgData name="대헌 윤" userId="b27083bb6f8ef4b7" providerId="LiveId" clId="{1E810D2D-6C0B-4D06-96FF-3191A5E5D199}" dt="2020-01-30T13:23:58.819" v="5209"/>
          <ac:inkMkLst>
            <pc:docMk/>
            <pc:sldMk cId="1558471173" sldId="269"/>
            <ac:inkMk id="54" creationId="{80560DBF-D6E9-4F88-982C-32FE6043DA9A}"/>
          </ac:inkMkLst>
        </pc:inkChg>
        <pc:inkChg chg="add del">
          <ac:chgData name="대헌 윤" userId="b27083bb6f8ef4b7" providerId="LiveId" clId="{1E810D2D-6C0B-4D06-96FF-3191A5E5D199}" dt="2020-01-30T13:22:06.564" v="5208"/>
          <ac:inkMkLst>
            <pc:docMk/>
            <pc:sldMk cId="1558471173" sldId="269"/>
            <ac:inkMk id="55" creationId="{C8B9B17F-D5E5-41A2-A99C-0F568819C90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57" creationId="{25B7461F-5953-4AD7-BEEB-C1C51A6DE7D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58" creationId="{A15751B3-FBDE-4810-A4F5-449BAA74455C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59" creationId="{59BBD79B-B896-4EB1-9A70-9CF93A0C85D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60" creationId="{C5348460-59D1-451C-8F11-3F246F3B004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61" creationId="{BF729120-B5BC-4FB6-828D-3111E9136B6A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62" creationId="{8AEA6859-13A0-4989-87CA-865758CD6CD5}"/>
          </ac:inkMkLst>
        </pc:inkChg>
        <pc:inkChg chg="add del">
          <ac:chgData name="대헌 윤" userId="b27083bb6f8ef4b7" providerId="LiveId" clId="{1E810D2D-6C0B-4D06-96FF-3191A5E5D199}" dt="2020-01-30T13:24:28.923" v="5221"/>
          <ac:inkMkLst>
            <pc:docMk/>
            <pc:sldMk cId="1558471173" sldId="269"/>
            <ac:inkMk id="64" creationId="{048F9D91-9AAE-4576-ACCD-15C60ED742E9}"/>
          </ac:inkMkLst>
        </pc:inkChg>
        <pc:inkChg chg="add del mod">
          <ac:chgData name="대헌 윤" userId="b27083bb6f8ef4b7" providerId="LiveId" clId="{1E810D2D-6C0B-4D06-96FF-3191A5E5D199}" dt="2020-01-30T13:24:37.741" v="5244"/>
          <ac:inkMkLst>
            <pc:docMk/>
            <pc:sldMk cId="1558471173" sldId="269"/>
            <ac:inkMk id="65" creationId="{733CB5D7-4E9B-48DA-8720-2AB5BE20B132}"/>
          </ac:inkMkLst>
        </pc:inkChg>
        <pc:inkChg chg="add del mod">
          <ac:chgData name="대헌 윤" userId="b27083bb6f8ef4b7" providerId="LiveId" clId="{1E810D2D-6C0B-4D06-96FF-3191A5E5D199}" dt="2020-01-30T13:24:37.740" v="5242"/>
          <ac:inkMkLst>
            <pc:docMk/>
            <pc:sldMk cId="1558471173" sldId="269"/>
            <ac:inkMk id="66" creationId="{8671E5F6-E136-4F39-B010-FD86F7206B38}"/>
          </ac:inkMkLst>
        </pc:inkChg>
        <pc:inkChg chg="add del mod">
          <ac:chgData name="대헌 윤" userId="b27083bb6f8ef4b7" providerId="LiveId" clId="{1E810D2D-6C0B-4D06-96FF-3191A5E5D199}" dt="2020-01-30T13:24:37.740" v="5240"/>
          <ac:inkMkLst>
            <pc:docMk/>
            <pc:sldMk cId="1558471173" sldId="269"/>
            <ac:inkMk id="67" creationId="{9A68DC42-DAD4-4A2F-8638-F0E3B8268758}"/>
          </ac:inkMkLst>
        </pc:inkChg>
        <pc:inkChg chg="add del mod">
          <ac:chgData name="대헌 윤" userId="b27083bb6f8ef4b7" providerId="LiveId" clId="{1E810D2D-6C0B-4D06-96FF-3191A5E5D199}" dt="2020-01-30T13:24:37.741" v="5243"/>
          <ac:inkMkLst>
            <pc:docMk/>
            <pc:sldMk cId="1558471173" sldId="269"/>
            <ac:inkMk id="68" creationId="{66B73606-6C5A-4354-842D-7F20EB780A11}"/>
          </ac:inkMkLst>
        </pc:inkChg>
        <pc:inkChg chg="add del mod">
          <ac:chgData name="대헌 윤" userId="b27083bb6f8ef4b7" providerId="LiveId" clId="{1E810D2D-6C0B-4D06-96FF-3191A5E5D199}" dt="2020-01-30T13:24:37.741" v="5245"/>
          <ac:inkMkLst>
            <pc:docMk/>
            <pc:sldMk cId="1558471173" sldId="269"/>
            <ac:inkMk id="69" creationId="{43602114-44AE-4E9A-AF37-E7419A01337E}"/>
          </ac:inkMkLst>
        </pc:inkChg>
        <pc:inkChg chg="add del mod">
          <ac:chgData name="대헌 윤" userId="b27083bb6f8ef4b7" providerId="LiveId" clId="{1E810D2D-6C0B-4D06-96FF-3191A5E5D199}" dt="2020-01-30T13:24:37.740" v="5241"/>
          <ac:inkMkLst>
            <pc:docMk/>
            <pc:sldMk cId="1558471173" sldId="269"/>
            <ac:inkMk id="70" creationId="{B0B5D680-1A7E-433F-966B-6EE767F601A6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1" creationId="{BD99C428-3F66-4294-A5DF-CAE6563B4A5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2" creationId="{716CE508-8CF1-4ED6-AA8E-5B5910FF0B3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3" creationId="{441B28C4-6958-4113-BB2B-197FA4203658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4" creationId="{25C6FD13-1FE9-4D7E-844C-6774D30F32F0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5" creationId="{FA8DEED0-DCB0-49D5-802F-0482469DEDA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6" creationId="{8578A109-8A85-4917-A869-2E4EB879CA1C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7" creationId="{AFEEB73B-2E14-41F0-BFC2-427A3F11211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8" creationId="{20DBF7DF-2CE7-4CBA-91B5-A85FE9484306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79" creationId="{568B0FBC-FE6B-4323-8194-B5C3DE40787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0" creationId="{4D3B6929-53AC-425B-BD48-81522452CEF4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1" creationId="{C3E4395A-9BA3-4F9F-8C97-C21BF2707EF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4" creationId="{8FA34B3F-5057-4116-837E-AE3177F2714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5" creationId="{359A17A0-5DD3-4BCF-AABC-FBE6D4B4CA8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6" creationId="{92AB017B-0790-4AD9-972F-A3D6CDBDFE9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7" creationId="{4A7B9EE8-A659-4212-A6DF-9A91A2EFB9B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8" creationId="{9FEC8FCB-E9C1-4A72-A09A-3B8EE7C8F90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89" creationId="{409A7373-072A-4819-9027-C279C05D7D98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1" creationId="{E54FE01F-EA8A-4F66-A706-7A20E977744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2" creationId="{088040DF-BFFA-4804-92FE-179DD3B7812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3" creationId="{B51343D2-CFBE-4A0A-A1BF-64D1E53EFCBA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4" creationId="{6D08653C-20F7-4982-9B51-E5B7C84C864C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5" creationId="{586CF38B-31DF-4CD4-8CDC-F51D6AB2535D}"/>
          </ac:inkMkLst>
        </pc:inkChg>
        <pc:inkChg chg="add del mod">
          <ac:chgData name="대헌 윤" userId="b27083bb6f8ef4b7" providerId="LiveId" clId="{1E810D2D-6C0B-4D06-96FF-3191A5E5D199}" dt="2020-01-30T13:24:46.700" v="5265"/>
          <ac:inkMkLst>
            <pc:docMk/>
            <pc:sldMk cId="1558471173" sldId="269"/>
            <ac:inkMk id="96" creationId="{511440D8-8B77-4E2C-91BE-2276A5602E5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7" creationId="{0FB1B061-3E05-4905-8FE5-F94AA6683FA1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8" creationId="{0342A628-6036-470E-A960-3D7232F641B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99" creationId="{2BE858BE-E061-43D8-9695-630111D6606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0" creationId="{7157E4D8-6369-463A-B7F2-F4AB81E7D098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1" creationId="{03B1C21A-20CA-4E0F-BD05-2051AA90F1F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4" creationId="{777E6FB0-CC2E-4A90-A724-9D17C4BA46C1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6" creationId="{2F447B39-41DD-4BDE-9A66-8B43F986BEA5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7" creationId="{384DEBE4-DFE3-4718-89AB-7BF7AD89B5C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8" creationId="{300DED44-8256-4242-BB9B-0BE9B6EE33C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09" creationId="{2AEF0CE9-3219-4843-A5FB-0436DA24B39C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0" creationId="{6ED9ED5C-0358-434F-B4EA-033E5B0E3544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1" creationId="{A0B164E6-47E3-469E-BD9A-2BFA4590591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2" creationId="{91CC869F-9569-4C68-9574-E6F00EA290C5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3" creationId="{0BE1BAAE-B6C4-4A41-9FF9-02CB1C608B86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4" creationId="{9448CE31-3FB4-4016-8023-DE0A8BBDA31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5" creationId="{14D0412C-A40B-40C2-80EA-3E0073059E4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6" creationId="{4EB44FC7-1CD3-49BA-A536-BB2F276D0D0D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18" creationId="{73417A87-2190-4995-8614-1603759A5C73}"/>
          </ac:inkMkLst>
        </pc:inkChg>
        <pc:inkChg chg="add del mod">
          <ac:chgData name="대헌 윤" userId="b27083bb6f8ef4b7" providerId="LiveId" clId="{1E810D2D-6C0B-4D06-96FF-3191A5E5D199}" dt="2020-01-30T13:26:30.345" v="5379"/>
          <ac:inkMkLst>
            <pc:docMk/>
            <pc:sldMk cId="1558471173" sldId="269"/>
            <ac:inkMk id="120" creationId="{575BAED3-B980-4CBE-8CBB-3C9D69F2F50B}"/>
          </ac:inkMkLst>
        </pc:inkChg>
        <pc:inkChg chg="add del mod">
          <ac:chgData name="대헌 윤" userId="b27083bb6f8ef4b7" providerId="LiveId" clId="{1E810D2D-6C0B-4D06-96FF-3191A5E5D199}" dt="2020-01-30T13:26:30.344" v="5378"/>
          <ac:inkMkLst>
            <pc:docMk/>
            <pc:sldMk cId="1558471173" sldId="269"/>
            <ac:inkMk id="121" creationId="{AF3AC46E-1D09-44C7-B751-2C2B1BB09DE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3" creationId="{1D4E86FD-00DE-45DB-8702-5A5789529B71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4" creationId="{A2EDA191-26AA-4637-BCEB-739490545FDF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5" creationId="{A14A470C-A421-4CB8-B093-3542D49ACBA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6" creationId="{E04DB226-A5B4-4A5B-8F4F-3098AF3BFF95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7" creationId="{BBCA9F1C-3D18-42CB-86C0-2083F621A345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8" creationId="{95B6212C-A391-454C-840A-0213F74E9F3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29" creationId="{27E0C0BF-73B6-421C-801B-1742148224DD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0" creationId="{988D5686-8C5F-4620-83CE-F1B2DB5B47B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1" creationId="{CD5D8A0B-7897-4453-8908-9122BD0BB4A8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2" creationId="{38DD0543-D643-42BE-9669-74FB7CB4F2FB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3" creationId="{BE3EA8D6-318D-4471-A090-771DB80DB48E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4" creationId="{50C0CB5E-0B37-423B-AFCD-8EB3C5CBD70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5" creationId="{F310C553-DE54-4846-B0A5-9C253CFF37D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6" creationId="{AF5CDF0F-08D2-4F30-8A34-5F732183CB1A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7" creationId="{64FE1584-4FF5-4A7F-8CE5-F858425B04BA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8" creationId="{32F38A78-4075-44B2-9605-52B2F9776F47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39" creationId="{2E18F171-7C89-461D-BC7F-8E7C623E79FC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0" creationId="{5FF6027C-11C2-4FA9-A558-FBBE6215049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1" creationId="{D858BB01-ABC7-4692-AE13-7577D3AF1361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2" creationId="{57B37D92-BAF9-4663-8081-D2FA7D8D93BA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3" creationId="{64428987-430C-4921-AC51-205DECFDA8A2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4" creationId="{20CD275F-78AE-47E9-BE7B-ED26F1DC93C9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5" creationId="{A805FB60-8B70-4E2F-97C9-F37457DD6D93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6" creationId="{00D4751C-9CC5-4868-9DAC-ED5328E5FE1F}"/>
          </ac:inkMkLst>
        </pc:inkChg>
        <pc:inkChg chg="add mod">
          <ac:chgData name="대헌 윤" userId="b27083bb6f8ef4b7" providerId="LiveId" clId="{1E810D2D-6C0B-4D06-96FF-3191A5E5D199}" dt="2020-01-30T13:25:36.009" v="5311" actId="1076"/>
          <ac:inkMkLst>
            <pc:docMk/>
            <pc:sldMk cId="1558471173" sldId="269"/>
            <ac:inkMk id="147" creationId="{E4FDF1C8-182A-4F9D-9A20-CCFB05E3FCFC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2" creationId="{D1656477-1C47-47A4-BB16-ED9B30259C10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3" creationId="{59D44867-773D-46B7-B514-E48CB30C1EB2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4" creationId="{D2A4CFE6-5C64-46B3-986C-7B67C1068A8F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5" creationId="{94174E8D-0F63-4D2B-940F-E9CC338A3463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6" creationId="{C1A6B4C8-BB96-43A8-8194-8DD016B86BCF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7" creationId="{66BC1C36-B8D5-4FC6-BCB3-91F6937B075F}"/>
          </ac:inkMkLst>
        </pc:inkChg>
        <pc:inkChg chg="add mod">
          <ac:chgData name="대헌 윤" userId="b27083bb6f8ef4b7" providerId="LiveId" clId="{1E810D2D-6C0B-4D06-96FF-3191A5E5D199}" dt="2020-01-30T13:25:46.920" v="5319"/>
          <ac:inkMkLst>
            <pc:docMk/>
            <pc:sldMk cId="1558471173" sldId="269"/>
            <ac:inkMk id="158" creationId="{56B59B9D-CB6C-4185-958D-70BECE8E90B2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0" creationId="{260EB76F-38A1-4359-9F6F-9A2B9B304288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1" creationId="{917C75E2-15F9-4469-A0E5-8627EFCC412D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2" creationId="{B4A73DAF-3AB2-4974-86C9-0EFCB4E5BB30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3" creationId="{3303B8A9-99B4-4AF6-9EFF-BCA6EB8BCAE1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4" creationId="{389BF271-4CF1-44FC-9F38-6C565DC7B0D7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5" creationId="{F9246A76-A6CF-4847-919D-0B2936EBE874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6" creationId="{958958F6-01E8-481A-855A-5D4AFE814E5B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7" creationId="{5C809E27-974F-4DB2-B2FD-67C0498C6AE9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8" creationId="{5D0F37FF-8387-48AE-BF56-A04D9A4DDD49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69" creationId="{44805276-8498-4343-B0B3-C8B59B897CC5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0" creationId="{0B0E872F-6C8B-4890-8AFE-5A3D9CBD795C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1" creationId="{D7786D48-E893-4411-A764-0D3D64388169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2" creationId="{32A5BF06-3F85-4927-9030-5AF18895052A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3" creationId="{87D6CA76-D470-41CA-A7D9-0EB0EF9CB97F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4" creationId="{E2280F9E-8132-452D-9E7E-214A0A8A44E9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5" creationId="{B5C6BC83-C96F-44E8-B9F4-313FEA59AD41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6" creationId="{12765178-FFD8-47EB-8E7B-0393F5581726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7" creationId="{4CEE17FC-AD94-415F-8675-F51F14A218F9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8" creationId="{85A6D2B8-CEE9-447C-A929-707BFB4CB970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79" creationId="{4C37E38E-4A76-41ED-B6E7-F74B71E3373F}"/>
          </ac:inkMkLst>
        </pc:inkChg>
        <pc:inkChg chg="add mod">
          <ac:chgData name="대헌 윤" userId="b27083bb6f8ef4b7" providerId="LiveId" clId="{1E810D2D-6C0B-4D06-96FF-3191A5E5D199}" dt="2020-01-30T13:25:58.887" v="5341"/>
          <ac:inkMkLst>
            <pc:docMk/>
            <pc:sldMk cId="1558471173" sldId="269"/>
            <ac:inkMk id="180" creationId="{BA42A388-709F-4CF1-8158-795FE3F8BC9A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85" creationId="{16A9750B-EB42-485B-B5C5-E486D95B9D2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86" creationId="{D0A36589-FB86-4FDC-A2DA-3593BF81578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87" creationId="{F03F1204-4490-4670-AF3E-9BAD03521524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88" creationId="{666B80DE-87A4-4870-888C-74BF4F9BABCA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89" creationId="{69F81A17-9F3D-4A02-9B28-12CA860847D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90" creationId="{A23F34B4-105D-4057-A34B-49A87C7963D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91" creationId="{B0E0595D-2597-4142-BEA3-D11ECE7F701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192" creationId="{BF9977DD-0364-4CA8-950D-03BF6D8FA645}"/>
          </ac:inkMkLst>
        </pc:inkChg>
        <pc:inkChg chg="add mod">
          <ac:chgData name="대헌 윤" userId="b27083bb6f8ef4b7" providerId="LiveId" clId="{1E810D2D-6C0B-4D06-96FF-3191A5E5D199}" dt="2020-01-30T13:26:08.554" v="5353"/>
          <ac:inkMkLst>
            <pc:docMk/>
            <pc:sldMk cId="1558471173" sldId="269"/>
            <ac:inkMk id="194" creationId="{367B1F48-993F-48CE-A594-D798704A19DC}"/>
          </ac:inkMkLst>
        </pc:inkChg>
        <pc:inkChg chg="add mod">
          <ac:chgData name="대헌 윤" userId="b27083bb6f8ef4b7" providerId="LiveId" clId="{1E810D2D-6C0B-4D06-96FF-3191A5E5D199}" dt="2020-01-30T13:26:08.554" v="5353"/>
          <ac:inkMkLst>
            <pc:docMk/>
            <pc:sldMk cId="1558471173" sldId="269"/>
            <ac:inkMk id="195" creationId="{EACAC03F-B5CA-4415-BE22-7C9EA71D3E89}"/>
          </ac:inkMkLst>
        </pc:inkChg>
        <pc:inkChg chg="add del mod">
          <ac:chgData name="대헌 윤" userId="b27083bb6f8ef4b7" providerId="LiveId" clId="{1E810D2D-6C0B-4D06-96FF-3191A5E5D199}" dt="2020-01-30T13:26:22.724" v="5358"/>
          <ac:inkMkLst>
            <pc:docMk/>
            <pc:sldMk cId="1558471173" sldId="269"/>
            <ac:inkMk id="197" creationId="{227DC3CA-A006-4D65-84D8-1E3C8AD7597E}"/>
          </ac:inkMkLst>
        </pc:inkChg>
        <pc:inkChg chg="add del mod">
          <ac:chgData name="대헌 윤" userId="b27083bb6f8ef4b7" providerId="LiveId" clId="{1E810D2D-6C0B-4D06-96FF-3191A5E5D199}" dt="2020-01-30T13:26:22.724" v="5359"/>
          <ac:inkMkLst>
            <pc:docMk/>
            <pc:sldMk cId="1558471173" sldId="269"/>
            <ac:inkMk id="198" creationId="{591A0FCD-D885-4967-9580-9491D2058363}"/>
          </ac:inkMkLst>
        </pc:inkChg>
        <pc:inkChg chg="add del mod">
          <ac:chgData name="대헌 윤" userId="b27083bb6f8ef4b7" providerId="LiveId" clId="{1E810D2D-6C0B-4D06-96FF-3191A5E5D199}" dt="2020-01-30T13:26:22.724" v="5360"/>
          <ac:inkMkLst>
            <pc:docMk/>
            <pc:sldMk cId="1558471173" sldId="269"/>
            <ac:inkMk id="199" creationId="{E9E99A76-6C5C-4C56-8EBC-3025BEAA640F}"/>
          </ac:inkMkLst>
        </pc:inkChg>
        <pc:inkChg chg="add del mod">
          <ac:chgData name="대헌 윤" userId="b27083bb6f8ef4b7" providerId="LiveId" clId="{1E810D2D-6C0B-4D06-96FF-3191A5E5D199}" dt="2020-01-30T13:26:29.281" v="5370"/>
          <ac:inkMkLst>
            <pc:docMk/>
            <pc:sldMk cId="1558471173" sldId="269"/>
            <ac:inkMk id="201" creationId="{B8057598-AEBA-4EEA-93F2-DD04471B0681}"/>
          </ac:inkMkLst>
        </pc:inkChg>
        <pc:inkChg chg="add del mod">
          <ac:chgData name="대헌 윤" userId="b27083bb6f8ef4b7" providerId="LiveId" clId="{1E810D2D-6C0B-4D06-96FF-3191A5E5D199}" dt="2020-01-30T13:26:29.282" v="5373"/>
          <ac:inkMkLst>
            <pc:docMk/>
            <pc:sldMk cId="1558471173" sldId="269"/>
            <ac:inkMk id="202" creationId="{20610F75-EE61-41A7-B0C1-1FCCEF74F1D8}"/>
          </ac:inkMkLst>
        </pc:inkChg>
        <pc:inkChg chg="add del mod">
          <ac:chgData name="대헌 윤" userId="b27083bb6f8ef4b7" providerId="LiveId" clId="{1E810D2D-6C0B-4D06-96FF-3191A5E5D199}" dt="2020-01-30T13:26:29.282" v="5372"/>
          <ac:inkMkLst>
            <pc:docMk/>
            <pc:sldMk cId="1558471173" sldId="269"/>
            <ac:inkMk id="203" creationId="{B8EE7788-9FE9-4749-8745-144D7D19BA51}"/>
          </ac:inkMkLst>
        </pc:inkChg>
        <pc:inkChg chg="add del mod">
          <ac:chgData name="대헌 윤" userId="b27083bb6f8ef4b7" providerId="LiveId" clId="{1E810D2D-6C0B-4D06-96FF-3191A5E5D199}" dt="2020-01-30T13:26:29.282" v="5374"/>
          <ac:inkMkLst>
            <pc:docMk/>
            <pc:sldMk cId="1558471173" sldId="269"/>
            <ac:inkMk id="204" creationId="{10F36AB9-9932-42D6-A80B-2C5F10172817}"/>
          </ac:inkMkLst>
        </pc:inkChg>
        <pc:inkChg chg="add del mod">
          <ac:chgData name="대헌 윤" userId="b27083bb6f8ef4b7" providerId="LiveId" clId="{1E810D2D-6C0B-4D06-96FF-3191A5E5D199}" dt="2020-01-30T13:26:29.283" v="5376"/>
          <ac:inkMkLst>
            <pc:docMk/>
            <pc:sldMk cId="1558471173" sldId="269"/>
            <ac:inkMk id="205" creationId="{FA93E3A0-F98E-41B6-A2D5-91C579CD91B1}"/>
          </ac:inkMkLst>
        </pc:inkChg>
        <pc:inkChg chg="add del mod">
          <ac:chgData name="대헌 윤" userId="b27083bb6f8ef4b7" providerId="LiveId" clId="{1E810D2D-6C0B-4D06-96FF-3191A5E5D199}" dt="2020-01-30T13:26:29.283" v="5375"/>
          <ac:inkMkLst>
            <pc:docMk/>
            <pc:sldMk cId="1558471173" sldId="269"/>
            <ac:inkMk id="206" creationId="{87704A59-ACB8-4592-BE99-3274FB922BE0}"/>
          </ac:inkMkLst>
        </pc:inkChg>
        <pc:inkChg chg="add del mod">
          <ac:chgData name="대헌 윤" userId="b27083bb6f8ef4b7" providerId="LiveId" clId="{1E810D2D-6C0B-4D06-96FF-3191A5E5D199}" dt="2020-01-30T13:26:29.282" v="5371"/>
          <ac:inkMkLst>
            <pc:docMk/>
            <pc:sldMk cId="1558471173" sldId="269"/>
            <ac:inkMk id="207" creationId="{E2DB2C65-2958-4BF8-9555-2108EFD83FBE}"/>
          </ac:inkMkLst>
        </pc:inkChg>
        <pc:inkChg chg="add del mod">
          <ac:chgData name="대헌 윤" userId="b27083bb6f8ef4b7" providerId="LiveId" clId="{1E810D2D-6C0B-4D06-96FF-3191A5E5D199}" dt="2020-01-30T13:26:29.283" v="5377"/>
          <ac:inkMkLst>
            <pc:docMk/>
            <pc:sldMk cId="1558471173" sldId="269"/>
            <ac:inkMk id="208" creationId="{76A970E1-03A0-42BB-805A-29607D953EF8}"/>
          </ac:inkMkLst>
        </pc:inkChg>
        <pc:inkChg chg="add del mod">
          <ac:chgData name="대헌 윤" userId="b27083bb6f8ef4b7" providerId="LiveId" clId="{1E810D2D-6C0B-4D06-96FF-3191A5E5D199}" dt="2020-01-30T13:28:54.346" v="5471"/>
          <ac:inkMkLst>
            <pc:docMk/>
            <pc:sldMk cId="1558471173" sldId="269"/>
            <ac:inkMk id="210" creationId="{24B05069-BBC7-4383-8511-A10D89A16DA7}"/>
          </ac:inkMkLst>
        </pc:inkChg>
        <pc:inkChg chg="add del mod">
          <ac:chgData name="대헌 윤" userId="b27083bb6f8ef4b7" providerId="LiveId" clId="{1E810D2D-6C0B-4D06-96FF-3191A5E5D199}" dt="2020-01-30T13:28:54.347" v="5472"/>
          <ac:inkMkLst>
            <pc:docMk/>
            <pc:sldMk cId="1558471173" sldId="269"/>
            <ac:inkMk id="211" creationId="{ADCD3039-96E2-423D-9529-A535D2224CE1}"/>
          </ac:inkMkLst>
        </pc:inkChg>
        <pc:inkChg chg="add mod">
          <ac:chgData name="대헌 윤" userId="b27083bb6f8ef4b7" providerId="LiveId" clId="{1E810D2D-6C0B-4D06-96FF-3191A5E5D199}" dt="2020-01-30T13:28:56.317" v="5475"/>
          <ac:inkMkLst>
            <pc:docMk/>
            <pc:sldMk cId="1558471173" sldId="269"/>
            <ac:inkMk id="213" creationId="{CA9C4E49-015D-4979-8E78-B9B7CA466C87}"/>
          </ac:inkMkLst>
        </pc:inkChg>
        <pc:inkChg chg="add mod">
          <ac:chgData name="대헌 윤" userId="b27083bb6f8ef4b7" providerId="LiveId" clId="{1E810D2D-6C0B-4D06-96FF-3191A5E5D199}" dt="2020-01-30T13:28:56.317" v="5475"/>
          <ac:inkMkLst>
            <pc:docMk/>
            <pc:sldMk cId="1558471173" sldId="269"/>
            <ac:inkMk id="214" creationId="{D8227188-942A-4DDA-B480-FD41C4EACBB8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16" creationId="{F04AB05D-9A40-4E0E-A418-7A14A0566A85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17" creationId="{80B5DAD7-4BC5-41B1-A52C-ED9F63E0A39B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18" creationId="{271D2E05-5B37-4631-A234-BFD4F1AAB7BB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19" creationId="{6FDFDEAC-8745-4B0A-810F-F36BCDAEB331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0" creationId="{B487A6EB-45D3-441E-8C89-855F8410F649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1" creationId="{C87DC92A-435D-43CD-8DA6-960BC2ADD7A2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2" creationId="{12FB6343-58E6-4D66-874D-B55B8A07A475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3" creationId="{EDBF5F27-6C38-426C-87DC-9AEA42B7F5BA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4" creationId="{41428049-DB6E-4816-80D9-E94A4423DCE6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5" creationId="{29EA67E8-1B9E-45E5-A6B0-BF5DC666F7C5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6" creationId="{10044C83-A538-4CD8-B4B8-17B7D1A33E11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7" creationId="{B08786A8-F095-4AFF-9DF4-B4136C73FF73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8" creationId="{4933C5DB-74A5-44BC-AEB4-78B9B44863A6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29" creationId="{3FBB92EB-12C2-40FD-9654-28BFF7EF7338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0" creationId="{B5B3C7E0-EB78-49C1-9A8B-DA4B463B9061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1" creationId="{2F322D18-F0DA-49B1-9509-26538F103E8B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2" creationId="{87B02E81-E964-4858-8203-E293619A6F00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3" creationId="{758E2BB1-BB28-4C19-8F1E-2CE0917E37AE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4" creationId="{DBAD07ED-1993-4457-8BDF-C72AE1B9A14A}"/>
          </ac:inkMkLst>
        </pc:inkChg>
        <pc:inkChg chg="add mod">
          <ac:chgData name="대헌 윤" userId="b27083bb6f8ef4b7" providerId="LiveId" clId="{1E810D2D-6C0B-4D06-96FF-3191A5E5D199}" dt="2020-01-30T13:29:04.273" v="5496"/>
          <ac:inkMkLst>
            <pc:docMk/>
            <pc:sldMk cId="1558471173" sldId="269"/>
            <ac:inkMk id="235" creationId="{168CBFE3-C639-43E5-88A6-4E9B100C384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37" creationId="{6B38438B-0889-4932-9C92-131359747342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38" creationId="{E2109269-9864-40DA-80B0-83A1EB36955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39" creationId="{B7150E49-D963-4569-8810-B5953D1642B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0" creationId="{AD0160E8-B142-413D-AEF7-79E47910965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2" creationId="{05267BDB-9A95-4157-A69B-DA29BEEA408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3" creationId="{FBC564CE-4A73-45BF-A686-70B5B2C4AAE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4" creationId="{5F370487-B98B-4825-B274-85648A35E6E4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5" creationId="{587B4654-C16B-4D0A-8C11-8B6AE33AA89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6" creationId="{67C43175-E94E-4EBF-946A-B8D1BF7FCF5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7" creationId="{15610813-7606-4C13-A377-46E748A2655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8" creationId="{69B913C4-5202-43C4-9689-A18C8515353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49" creationId="{B1CA9729-A815-4740-99A6-B5A811022B9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0" creationId="{E9B16181-EB44-4334-B758-12B5C572D43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1" creationId="{EBD2D1EF-035F-4A80-ADCB-860F214CBBBA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2" creationId="{7C081377-2D66-406A-99E1-E15888AFEA28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3" creationId="{D7DA9EEA-5A45-4C8D-81FA-867AAB23724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4" creationId="{B80634AD-54FE-4E24-8927-0CF85E883C4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5" creationId="{3DAC9C76-3086-4AC0-A9D8-74A9B67BC4E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6" creationId="{B16BEC28-05CB-4766-9652-0C782A89A37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7" creationId="{F0F0D3DA-24E6-4695-9FE9-A5BD53DDF2A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8" creationId="{70D62E7E-523C-4C09-A8DE-8AD54194698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59" creationId="{D0A2F5C0-4A4A-4C61-B702-97B3CC899FA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0" creationId="{E0F13F22-B3C6-45D0-A5EE-98E3DB38B694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1" creationId="{693718D3-7E50-4B51-805C-72D09FC7A5D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2" creationId="{C4A4985D-DEB5-4C0B-BE20-9D9AA3A2AEC9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3" creationId="{E6B264F3-C258-4984-A705-FA4E25699E0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4" creationId="{C3BAA0CA-3087-4049-963D-B45D5ADCA5D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5" creationId="{8BD032E7-E939-4106-B2AB-E3849D8E393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6" creationId="{4AD78039-E591-4C88-A9BB-5317109E850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7" creationId="{3E6BC2FF-5AF8-4705-9981-C71E79B7F07A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68" creationId="{0058F877-C9C3-44AC-8816-EB2060E0456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1" creationId="{25BE6665-A8D5-4D8C-9EAD-965FA8163D1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2" creationId="{E8845AEF-8EC8-4343-9A04-AAD9461BA46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3" creationId="{C765EBEF-D23E-4485-A542-185825B7639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4" creationId="{B7E70388-4292-4F06-88D7-0A7855E728C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6" creationId="{4B31EF30-4B67-4A11-93BF-7C189306763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7" creationId="{BED47C60-8484-4CA3-B65A-48291503303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8" creationId="{8B7F389D-4418-4D0A-91BB-C49F76FDBA0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79" creationId="{2E58F0EF-2449-4279-93E9-4B3FFFBFF152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0" creationId="{C87D0134-A8B3-4B73-8A64-C0D03BCB39C9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2" creationId="{C3FAC8B1-A156-437C-926B-7C9F0DE12BF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3" creationId="{F3C6F8CC-9469-48DE-914B-04A9E93B2F9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4" creationId="{00C36DD7-303B-45C1-9373-5B42FCED0352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6" creationId="{C9212060-ED64-4727-9B9B-D14EFB8ABB7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7" creationId="{30787BF7-DEC9-460B-9E29-9702E8F0B028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8" creationId="{B40590E8-09EF-4547-8EED-A6BC6A135C79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89" creationId="{B04C83E6-5442-45C2-AB5C-7B6B1E51217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0" creationId="{31F1CB58-15EF-4C44-82C6-1EC31187016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1" creationId="{072F89BB-F915-4DA5-8D38-4D80FCCD6DB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2" creationId="{8D5CCFC6-6140-43EC-B622-48EB37F7169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3" creationId="{121A65FF-6D44-4898-9F93-80D805E5C66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5" creationId="{A26F6263-B92F-4389-8DED-F14D1EC968F2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6" creationId="{56FF01A9-EAEA-4A0C-89FF-234E5413372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7" creationId="{72F13B36-8866-43B7-BCE9-732948142C1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8" creationId="{9BE6BC2B-BF16-4D82-9520-77354E160D4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299" creationId="{0D19AC55-46C7-4122-B7B3-F7FC24CF0B0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0" creationId="{7D68DC0A-8999-4F25-9140-8B835F77F06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1" creationId="{59CC0A3A-0322-42F9-A811-DE5F86E00BB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2" creationId="{A560646E-5D85-412F-8470-CEBF3E848404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3" creationId="{EBA0F911-F07C-476F-882C-6A65AD12C8F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4" creationId="{46C6124E-4217-479D-BA09-41914D73A1D8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5" creationId="{4A5B0586-799D-441C-943B-32DD585E02D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6" creationId="{2801BA80-A961-4594-B41B-81BF399891C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7" creationId="{B4CD548D-4ECB-4189-B647-33EC81D724E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8" creationId="{7474EEEA-BB3E-4C3C-B2D8-1E1B6B1D5B1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09" creationId="{3C02D4D1-385E-40DA-AE3B-8F81F2B1BF2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0" creationId="{DCBD4767-0B37-4BB1-98C9-59300EAB3818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1" creationId="{64B5204A-7944-428F-AA8C-47A47F50E50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2" creationId="{06EE8DEC-9A92-41DB-98C7-DE03D40DE02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3" creationId="{A6D1C72E-C2BD-4BC3-8CD2-75F57DAD584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4" creationId="{47131C4E-741C-441F-A184-16891834263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5" creationId="{E54261E5-F850-4BA4-8761-E7487284FC24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6" creationId="{474BBB73-51AD-4899-99CD-C0E23F152930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7" creationId="{3E002200-A860-444F-907F-A2293250EF5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8" creationId="{2197B862-815F-4F60-BACC-2A12E7030FC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19" creationId="{962F119D-3C5B-462B-BA3D-AC2120CBEFC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0" creationId="{07A761E7-0E9F-4165-9263-064DDED9E3C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1" creationId="{D3B21140-796E-4190-8CAD-7D9DF9BA2A4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2" creationId="{BCFB20AA-6FFF-4D2F-B968-3D492F368D67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3" creationId="{DE78732E-0631-45EA-B472-16D040381DD8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4" creationId="{06965C48-CF78-425A-B92F-7D14BF89B69F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5" creationId="{ED97552D-E568-4625-99C3-C67E9F6B05C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6" creationId="{2CE8BD03-1E7F-43E9-9A8D-FCB5E15C33DC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7" creationId="{99BF1E80-28A7-48D4-B9BE-E98E6B26A203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8" creationId="{0F2221D8-D80A-4FEC-8BFA-63CEC9F4F17E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29" creationId="{AD341CC2-C663-4CA3-A3D1-5143AC17E25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0" creationId="{ABA4E3EF-2412-4E80-8397-99E371B952F2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1" creationId="{53BDA0FA-453A-4277-BD66-0507585A02E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2" creationId="{92E25069-1790-4B48-9091-C2F396CAB8A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3" creationId="{0D27E8A5-E2CA-4CC5-AB70-44BC53D74D1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4" creationId="{8EF81198-6ECF-40C9-83A5-EE64C9125575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5" creationId="{D21EA202-927F-4308-AB3C-773522612BB6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36" creationId="{E8CB9ADF-5851-41C7-B2EC-06AF1D79DF9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41" creationId="{75B4699B-867A-479E-A2F5-2C91E075BAEB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42" creationId="{EC04A119-1C0D-4E94-B9ED-CA30D6B68861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43" creationId="{1DACC26F-439D-4BED-A70E-6458E2A4B8EA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44" creationId="{EB9AE68A-CC25-4D78-8055-BD568B14613D}"/>
          </ac:inkMkLst>
        </pc:inkChg>
        <pc:inkChg chg="add mod">
          <ac:chgData name="대헌 윤" userId="b27083bb6f8ef4b7" providerId="LiveId" clId="{1E810D2D-6C0B-4D06-96FF-3191A5E5D199}" dt="2020-01-30T13:30:41.426" v="5602"/>
          <ac:inkMkLst>
            <pc:docMk/>
            <pc:sldMk cId="1558471173" sldId="269"/>
            <ac:inkMk id="345" creationId="{903DF89F-953D-424F-9D10-12EDBD633D8C}"/>
          </ac:inkMkLst>
        </pc:inkChg>
        <pc:inkChg chg="add del">
          <ac:chgData name="대헌 윤" userId="b27083bb6f8ef4b7" providerId="LiveId" clId="{1E810D2D-6C0B-4D06-96FF-3191A5E5D199}" dt="2020-01-30T13:30:49.016" v="5604"/>
          <ac:inkMkLst>
            <pc:docMk/>
            <pc:sldMk cId="1558471173" sldId="269"/>
            <ac:inkMk id="347" creationId="{F24D9B43-8430-4D97-ABF4-D9B0D03CCB55}"/>
          </ac:inkMkLst>
        </pc:inkChg>
        <pc:inkChg chg="add del">
          <ac:chgData name="대헌 윤" userId="b27083bb6f8ef4b7" providerId="LiveId" clId="{1E810D2D-6C0B-4D06-96FF-3191A5E5D199}" dt="2020-01-30T13:30:53.478" v="5606"/>
          <ac:inkMkLst>
            <pc:docMk/>
            <pc:sldMk cId="1558471173" sldId="269"/>
            <ac:inkMk id="348" creationId="{2C532E8C-1CAB-4217-B605-381614DE2426}"/>
          </ac:inkMkLst>
        </pc:inkChg>
        <pc:inkChg chg="add mod">
          <ac:chgData name="대헌 윤" userId="b27083bb6f8ef4b7" providerId="LiveId" clId="{1E810D2D-6C0B-4D06-96FF-3191A5E5D199}" dt="2020-01-30T13:30:59.445" v="5611"/>
          <ac:inkMkLst>
            <pc:docMk/>
            <pc:sldMk cId="1558471173" sldId="269"/>
            <ac:inkMk id="349" creationId="{C819F8A0-0F80-47A3-8301-8B1D10F6E177}"/>
          </ac:inkMkLst>
        </pc:inkChg>
        <pc:inkChg chg="add mod">
          <ac:chgData name="대헌 윤" userId="b27083bb6f8ef4b7" providerId="LiveId" clId="{1E810D2D-6C0B-4D06-96FF-3191A5E5D199}" dt="2020-01-30T13:30:59.445" v="5611"/>
          <ac:inkMkLst>
            <pc:docMk/>
            <pc:sldMk cId="1558471173" sldId="269"/>
            <ac:inkMk id="350" creationId="{5B4CC162-8595-41B0-A4F1-FD1DCFF01BE1}"/>
          </ac:inkMkLst>
        </pc:inkChg>
        <pc:inkChg chg="add del mod">
          <ac:chgData name="대헌 윤" userId="b27083bb6f8ef4b7" providerId="LiveId" clId="{1E810D2D-6C0B-4D06-96FF-3191A5E5D199}" dt="2020-01-30T13:31:23.306" v="5627"/>
          <ac:inkMkLst>
            <pc:docMk/>
            <pc:sldMk cId="1558471173" sldId="269"/>
            <ac:inkMk id="352" creationId="{F91CAE9A-68A7-4DD5-8D49-C20D2363E6F4}"/>
          </ac:inkMkLst>
        </pc:inkChg>
        <pc:inkChg chg="add del">
          <ac:chgData name="대헌 윤" userId="b27083bb6f8ef4b7" providerId="LiveId" clId="{1E810D2D-6C0B-4D06-96FF-3191A5E5D199}" dt="2020-01-30T13:31:07.199" v="5613"/>
          <ac:inkMkLst>
            <pc:docMk/>
            <pc:sldMk cId="1558471173" sldId="269"/>
            <ac:inkMk id="354" creationId="{950D4876-0A01-4DD2-BDB2-0CDFEE117B82}"/>
          </ac:inkMkLst>
        </pc:inkChg>
        <pc:inkChg chg="add mod">
          <ac:chgData name="대헌 윤" userId="b27083bb6f8ef4b7" providerId="LiveId" clId="{1E810D2D-6C0B-4D06-96FF-3191A5E5D199}" dt="2020-01-30T13:31:10.064" v="5617"/>
          <ac:inkMkLst>
            <pc:docMk/>
            <pc:sldMk cId="1558471173" sldId="269"/>
            <ac:inkMk id="355" creationId="{01C7F7EF-518D-4C7D-8015-AC9A4FE6E0B5}"/>
          </ac:inkMkLst>
        </pc:inkChg>
        <pc:inkChg chg="add del mod">
          <ac:chgData name="대헌 윤" userId="b27083bb6f8ef4b7" providerId="LiveId" clId="{1E810D2D-6C0B-4D06-96FF-3191A5E5D199}" dt="2020-01-30T13:31:10.064" v="5617"/>
          <ac:inkMkLst>
            <pc:docMk/>
            <pc:sldMk cId="1558471173" sldId="269"/>
            <ac:inkMk id="356" creationId="{D11D386F-DC01-46AE-9CC2-C14A98F567C7}"/>
          </ac:inkMkLst>
        </pc:inkChg>
        <pc:inkChg chg="add mod">
          <ac:chgData name="대헌 윤" userId="b27083bb6f8ef4b7" providerId="LiveId" clId="{1E810D2D-6C0B-4D06-96FF-3191A5E5D199}" dt="2020-01-30T13:31:39.159" v="5628"/>
          <ac:inkMkLst>
            <pc:docMk/>
            <pc:sldMk cId="1558471173" sldId="269"/>
            <ac:inkMk id="358" creationId="{E1B8CBE7-2373-4D3E-8129-1F7DB5F242BC}"/>
          </ac:inkMkLst>
        </pc:inkChg>
        <pc:inkChg chg="add del mod">
          <ac:chgData name="대헌 윤" userId="b27083bb6f8ef4b7" providerId="LiveId" clId="{1E810D2D-6C0B-4D06-96FF-3191A5E5D199}" dt="2020-01-30T13:31:39.159" v="5628"/>
          <ac:inkMkLst>
            <pc:docMk/>
            <pc:sldMk cId="1558471173" sldId="269"/>
            <ac:inkMk id="359" creationId="{D3073E52-0A03-4252-A74A-D17106E7A4AC}"/>
          </ac:inkMkLst>
        </pc:inkChg>
        <pc:inkChg chg="add mod">
          <ac:chgData name="대헌 윤" userId="b27083bb6f8ef4b7" providerId="LiveId" clId="{1E810D2D-6C0B-4D06-96FF-3191A5E5D199}" dt="2020-01-30T13:31:21.211" v="5626"/>
          <ac:inkMkLst>
            <pc:docMk/>
            <pc:sldMk cId="1558471173" sldId="269"/>
            <ac:inkMk id="361" creationId="{4763B64D-12B1-45DE-8ACE-51835E074254}"/>
          </ac:inkMkLst>
        </pc:inkChg>
        <pc:inkChg chg="add mod">
          <ac:chgData name="대헌 윤" userId="b27083bb6f8ef4b7" providerId="LiveId" clId="{1E810D2D-6C0B-4D06-96FF-3191A5E5D199}" dt="2020-01-30T13:31:21.211" v="5626"/>
          <ac:inkMkLst>
            <pc:docMk/>
            <pc:sldMk cId="1558471173" sldId="269"/>
            <ac:inkMk id="362" creationId="{FB926BBF-0D36-499E-8BF5-678CC1DA25A7}"/>
          </ac:inkMkLst>
        </pc:inkChg>
        <pc:inkChg chg="add del mod">
          <ac:chgData name="대헌 윤" userId="b27083bb6f8ef4b7" providerId="LiveId" clId="{1E810D2D-6C0B-4D06-96FF-3191A5E5D199}" dt="2020-01-30T13:31:21.211" v="5626"/>
          <ac:inkMkLst>
            <pc:docMk/>
            <pc:sldMk cId="1558471173" sldId="269"/>
            <ac:inkMk id="363" creationId="{997DCC4A-858C-4FE8-80A6-5F4612AB9D9D}"/>
          </ac:inkMkLst>
        </pc:inkChg>
        <pc:inkChg chg="add">
          <ac:chgData name="대헌 윤" userId="b27083bb6f8ef4b7" providerId="LiveId" clId="{1E810D2D-6C0B-4D06-96FF-3191A5E5D199}" dt="2020-01-30T13:31:40.683" v="5629" actId="9405"/>
          <ac:inkMkLst>
            <pc:docMk/>
            <pc:sldMk cId="1558471173" sldId="269"/>
            <ac:inkMk id="365" creationId="{46CB7E35-25ED-41FD-A997-903F7984F63B}"/>
          </ac:inkMkLst>
        </pc:inkChg>
        <pc:inkChg chg="add del mod">
          <ac:chgData name="대헌 윤" userId="b27083bb6f8ef4b7" providerId="LiveId" clId="{1E810D2D-6C0B-4D06-96FF-3191A5E5D199}" dt="2020-01-30T13:31:50.903" v="5634"/>
          <ac:inkMkLst>
            <pc:docMk/>
            <pc:sldMk cId="1558471173" sldId="269"/>
            <ac:inkMk id="366" creationId="{10F3C534-6369-4AAD-9785-F28E39D1A4B3}"/>
          </ac:inkMkLst>
        </pc:inkChg>
        <pc:inkChg chg="add del mod">
          <ac:chgData name="대헌 윤" userId="b27083bb6f8ef4b7" providerId="LiveId" clId="{1E810D2D-6C0B-4D06-96FF-3191A5E5D199}" dt="2020-01-30T13:31:50.902" v="5633"/>
          <ac:inkMkLst>
            <pc:docMk/>
            <pc:sldMk cId="1558471173" sldId="269"/>
            <ac:inkMk id="367" creationId="{DDD4605B-6CEB-4E7E-92DD-ABAED74247A5}"/>
          </ac:inkMkLst>
        </pc:inkChg>
        <pc:inkChg chg="add mod">
          <ac:chgData name="대헌 윤" userId="b27083bb6f8ef4b7" providerId="LiveId" clId="{1E810D2D-6C0B-4D06-96FF-3191A5E5D199}" dt="2020-01-30T13:31:53.492" v="5637"/>
          <ac:inkMkLst>
            <pc:docMk/>
            <pc:sldMk cId="1558471173" sldId="269"/>
            <ac:inkMk id="369" creationId="{986F367B-EF8E-442C-A7F1-085D1F564F0C}"/>
          </ac:inkMkLst>
        </pc:inkChg>
        <pc:inkChg chg="add mod">
          <ac:chgData name="대헌 윤" userId="b27083bb6f8ef4b7" providerId="LiveId" clId="{1E810D2D-6C0B-4D06-96FF-3191A5E5D199}" dt="2020-01-30T13:31:53.492" v="5637"/>
          <ac:inkMkLst>
            <pc:docMk/>
            <pc:sldMk cId="1558471173" sldId="269"/>
            <ac:inkMk id="370" creationId="{FB75C5CA-E1FC-4712-A3F3-E844AE750CB9}"/>
          </ac:inkMkLst>
        </pc:inkChg>
        <pc:inkChg chg="add del mod">
          <ac:chgData name="대헌 윤" userId="b27083bb6f8ef4b7" providerId="LiveId" clId="{1E810D2D-6C0B-4D06-96FF-3191A5E5D199}" dt="2020-01-30T13:32:28.576" v="5641"/>
          <ac:inkMkLst>
            <pc:docMk/>
            <pc:sldMk cId="1558471173" sldId="269"/>
            <ac:inkMk id="372" creationId="{5B709717-60D0-436E-A1C0-9521CFC759E8}"/>
          </ac:inkMkLst>
        </pc:inkChg>
        <pc:inkChg chg="add del mod">
          <ac:chgData name="대헌 윤" userId="b27083bb6f8ef4b7" providerId="LiveId" clId="{1E810D2D-6C0B-4D06-96FF-3191A5E5D199}" dt="2020-01-30T13:32:28.577" v="5642"/>
          <ac:inkMkLst>
            <pc:docMk/>
            <pc:sldMk cId="1558471173" sldId="269"/>
            <ac:inkMk id="373" creationId="{31BE0935-6879-49A1-811D-469C6F29D1AC}"/>
          </ac:inkMkLst>
        </pc:inkChg>
        <pc:inkChg chg="add del mod">
          <ac:chgData name="대헌 윤" userId="b27083bb6f8ef4b7" providerId="LiveId" clId="{1E810D2D-6C0B-4D06-96FF-3191A5E5D199}" dt="2020-01-30T13:33:22.444" v="5663"/>
          <ac:inkMkLst>
            <pc:docMk/>
            <pc:sldMk cId="1558471173" sldId="269"/>
            <ac:inkMk id="375" creationId="{500013E8-A0B8-46FC-9C3A-EFEE81F7CFCA}"/>
          </ac:inkMkLst>
        </pc:inkChg>
        <pc:inkChg chg="add del mod">
          <ac:chgData name="대헌 윤" userId="b27083bb6f8ef4b7" providerId="LiveId" clId="{1E810D2D-6C0B-4D06-96FF-3191A5E5D199}" dt="2020-01-30T13:33:22.444" v="5662"/>
          <ac:inkMkLst>
            <pc:docMk/>
            <pc:sldMk cId="1558471173" sldId="269"/>
            <ac:inkMk id="376" creationId="{3D222FEA-77C6-40DF-8BEF-16659FC58355}"/>
          </ac:inkMkLst>
        </pc:inkChg>
        <pc:inkChg chg="add del mod">
          <ac:chgData name="대헌 윤" userId="b27083bb6f8ef4b7" providerId="LiveId" clId="{1E810D2D-6C0B-4D06-96FF-3191A5E5D199}" dt="2020-01-30T13:33:02.234" v="5650"/>
          <ac:inkMkLst>
            <pc:docMk/>
            <pc:sldMk cId="1558471173" sldId="269"/>
            <ac:inkMk id="378" creationId="{07A3D090-911F-47B3-B7DE-5FA1BE927FAA}"/>
          </ac:inkMkLst>
        </pc:inkChg>
        <pc:inkChg chg="add del mod">
          <ac:chgData name="대헌 윤" userId="b27083bb6f8ef4b7" providerId="LiveId" clId="{1E810D2D-6C0B-4D06-96FF-3191A5E5D199}" dt="2020-01-30T13:33:02.233" v="5649"/>
          <ac:inkMkLst>
            <pc:docMk/>
            <pc:sldMk cId="1558471173" sldId="269"/>
            <ac:inkMk id="379" creationId="{E129FA5E-7412-45E7-8895-1E72DBCD03BE}"/>
          </ac:inkMkLst>
        </pc:inkChg>
        <pc:inkChg chg="add del mod">
          <ac:chgData name="대헌 윤" userId="b27083bb6f8ef4b7" providerId="LiveId" clId="{1E810D2D-6C0B-4D06-96FF-3191A5E5D199}" dt="2020-01-30T13:33:26.064" v="5668"/>
          <ac:inkMkLst>
            <pc:docMk/>
            <pc:sldMk cId="1558471173" sldId="269"/>
            <ac:inkMk id="381" creationId="{EB41ED26-188E-4583-8CAE-450F713D2824}"/>
          </ac:inkMkLst>
        </pc:inkChg>
        <pc:inkChg chg="add del mod">
          <ac:chgData name="대헌 윤" userId="b27083bb6f8ef4b7" providerId="LiveId" clId="{1E810D2D-6C0B-4D06-96FF-3191A5E5D199}" dt="2020-01-30T13:33:26.063" v="5667"/>
          <ac:inkMkLst>
            <pc:docMk/>
            <pc:sldMk cId="1558471173" sldId="269"/>
            <ac:inkMk id="382" creationId="{450307EC-ABA2-4655-87B7-6547C6CDF087}"/>
          </ac:inkMkLst>
        </pc:inkChg>
        <pc:inkChg chg="add del mod">
          <ac:chgData name="대헌 윤" userId="b27083bb6f8ef4b7" providerId="LiveId" clId="{1E810D2D-6C0B-4D06-96FF-3191A5E5D199}" dt="2020-01-30T13:33:29.358" v="5673"/>
          <ac:inkMkLst>
            <pc:docMk/>
            <pc:sldMk cId="1558471173" sldId="269"/>
            <ac:inkMk id="384" creationId="{33563AB1-62A9-47BA-BB45-16F645B0B99C}"/>
          </ac:inkMkLst>
        </pc:inkChg>
        <pc:inkChg chg="add del mod">
          <ac:chgData name="대헌 윤" userId="b27083bb6f8ef4b7" providerId="LiveId" clId="{1E810D2D-6C0B-4D06-96FF-3191A5E5D199}" dt="2020-01-30T13:33:29.357" v="5672"/>
          <ac:inkMkLst>
            <pc:docMk/>
            <pc:sldMk cId="1558471173" sldId="269"/>
            <ac:inkMk id="385" creationId="{CBFD023D-8668-4D51-B834-EA471D54C512}"/>
          </ac:inkMkLst>
        </pc:inkChg>
        <pc:inkChg chg="add del mod">
          <ac:chgData name="대헌 윤" userId="b27083bb6f8ef4b7" providerId="LiveId" clId="{1E810D2D-6C0B-4D06-96FF-3191A5E5D199}" dt="2020-01-30T13:33:31.773" v="5676"/>
          <ac:inkMkLst>
            <pc:docMk/>
            <pc:sldMk cId="1558471173" sldId="269"/>
            <ac:inkMk id="387" creationId="{969F2229-78C9-48DD-B4C7-A00BC72AFB3E}"/>
          </ac:inkMkLst>
        </pc:inkChg>
        <pc:inkChg chg="add del mod">
          <ac:chgData name="대헌 윤" userId="b27083bb6f8ef4b7" providerId="LiveId" clId="{1E810D2D-6C0B-4D06-96FF-3191A5E5D199}" dt="2020-01-30T13:33:31.774" v="5677"/>
          <ac:inkMkLst>
            <pc:docMk/>
            <pc:sldMk cId="1558471173" sldId="269"/>
            <ac:inkMk id="388" creationId="{2F53B3DD-56A5-42D1-9FBF-55F674DD1E90}"/>
          </ac:inkMkLst>
        </pc:inkChg>
        <pc:inkChg chg="add del">
          <ac:chgData name="대헌 윤" userId="b27083bb6f8ef4b7" providerId="LiveId" clId="{1E810D2D-6C0B-4D06-96FF-3191A5E5D199}" dt="2020-01-30T13:33:22.443" v="5661"/>
          <ac:inkMkLst>
            <pc:docMk/>
            <pc:sldMk cId="1558471173" sldId="269"/>
            <ac:inkMk id="390" creationId="{2F3417D5-FA00-403B-921D-DE73653E7F66}"/>
          </ac:inkMkLst>
        </pc:inkChg>
        <pc:inkChg chg="add mod">
          <ac:chgData name="대헌 윤" userId="b27083bb6f8ef4b7" providerId="LiveId" clId="{1E810D2D-6C0B-4D06-96FF-3191A5E5D199}" dt="2020-01-30T13:33:25.065" v="5666"/>
          <ac:inkMkLst>
            <pc:docMk/>
            <pc:sldMk cId="1558471173" sldId="269"/>
            <ac:inkMk id="391" creationId="{EE75F6AD-E3BC-4B1B-9DEA-648E7AB69C02}"/>
          </ac:inkMkLst>
        </pc:inkChg>
        <pc:inkChg chg="add mod">
          <ac:chgData name="대헌 윤" userId="b27083bb6f8ef4b7" providerId="LiveId" clId="{1E810D2D-6C0B-4D06-96FF-3191A5E5D199}" dt="2020-01-30T13:33:25.065" v="5666"/>
          <ac:inkMkLst>
            <pc:docMk/>
            <pc:sldMk cId="1558471173" sldId="269"/>
            <ac:inkMk id="392" creationId="{1A4A62B1-2C11-4071-A45D-868191C677B6}"/>
          </ac:inkMkLst>
        </pc:inkChg>
        <pc:inkChg chg="add mod">
          <ac:chgData name="대헌 윤" userId="b27083bb6f8ef4b7" providerId="LiveId" clId="{1E810D2D-6C0B-4D06-96FF-3191A5E5D199}" dt="2020-01-30T13:33:28.191" v="5671"/>
          <ac:inkMkLst>
            <pc:docMk/>
            <pc:sldMk cId="1558471173" sldId="269"/>
            <ac:inkMk id="394" creationId="{4BC3D7B5-20EB-42C4-9FAF-E0A59B9244FA}"/>
          </ac:inkMkLst>
        </pc:inkChg>
        <pc:inkChg chg="add mod">
          <ac:chgData name="대헌 윤" userId="b27083bb6f8ef4b7" providerId="LiveId" clId="{1E810D2D-6C0B-4D06-96FF-3191A5E5D199}" dt="2020-01-30T13:33:28.191" v="5671"/>
          <ac:inkMkLst>
            <pc:docMk/>
            <pc:sldMk cId="1558471173" sldId="269"/>
            <ac:inkMk id="395" creationId="{99CEFEDC-6E35-4097-AF58-3C71C5D6694A}"/>
          </ac:inkMkLst>
        </pc:inkChg>
        <pc:inkChg chg="add mod">
          <ac:chgData name="대헌 윤" userId="b27083bb6f8ef4b7" providerId="LiveId" clId="{1E810D2D-6C0B-4D06-96FF-3191A5E5D199}" dt="2020-01-30T13:33:32.252" v="5678"/>
          <ac:inkMkLst>
            <pc:docMk/>
            <pc:sldMk cId="1558471173" sldId="269"/>
            <ac:inkMk id="397" creationId="{497C48F2-1A6A-4B1A-A74F-D0264EB02809}"/>
          </ac:inkMkLst>
        </pc:inkChg>
        <pc:inkChg chg="add mod">
          <ac:chgData name="대헌 윤" userId="b27083bb6f8ef4b7" providerId="LiveId" clId="{1E810D2D-6C0B-4D06-96FF-3191A5E5D199}" dt="2020-01-30T13:33:32.252" v="5678"/>
          <ac:inkMkLst>
            <pc:docMk/>
            <pc:sldMk cId="1558471173" sldId="269"/>
            <ac:inkMk id="398" creationId="{780BCB42-7ADD-4DD3-AC73-0C0EC0D20DF9}"/>
          </ac:inkMkLst>
        </pc:inkChg>
        <pc:inkChg chg="add del">
          <ac:chgData name="대헌 윤" userId="b27083bb6f8ef4b7" providerId="LiveId" clId="{1E810D2D-6C0B-4D06-96FF-3191A5E5D199}" dt="2020-01-30T13:33:35.031" v="5681"/>
          <ac:inkMkLst>
            <pc:docMk/>
            <pc:sldMk cId="1558471173" sldId="269"/>
            <ac:inkMk id="400" creationId="{5E510054-7734-4B0A-B1C6-3A95C5551A70}"/>
          </ac:inkMkLst>
        </pc:inkChg>
        <pc:inkChg chg="add del">
          <ac:chgData name="대헌 윤" userId="b27083bb6f8ef4b7" providerId="LiveId" clId="{1E810D2D-6C0B-4D06-96FF-3191A5E5D199}" dt="2020-01-30T13:33:35.032" v="5682"/>
          <ac:inkMkLst>
            <pc:docMk/>
            <pc:sldMk cId="1558471173" sldId="269"/>
            <ac:inkMk id="401" creationId="{C82BB133-27E5-4910-888A-5D68A56F06A6}"/>
          </ac:inkMkLst>
        </pc:inkChg>
        <pc:inkChg chg="add del mod">
          <ac:chgData name="대헌 윤" userId="b27083bb6f8ef4b7" providerId="LiveId" clId="{1E810D2D-6C0B-4D06-96FF-3191A5E5D199}" dt="2020-01-30T13:34:31.287" v="5728"/>
          <ac:inkMkLst>
            <pc:docMk/>
            <pc:sldMk cId="1558471173" sldId="269"/>
            <ac:inkMk id="402" creationId="{E15AA215-C429-431C-895B-0940E0A68A4E}"/>
          </ac:inkMkLst>
        </pc:inkChg>
        <pc:inkChg chg="add del mod">
          <ac:chgData name="대헌 윤" userId="b27083bb6f8ef4b7" providerId="LiveId" clId="{1E810D2D-6C0B-4D06-96FF-3191A5E5D199}" dt="2020-01-30T13:34:31.288" v="5729"/>
          <ac:inkMkLst>
            <pc:docMk/>
            <pc:sldMk cId="1558471173" sldId="269"/>
            <ac:inkMk id="403" creationId="{8BA93499-918B-41A2-BF05-372F33A13310}"/>
          </ac:inkMkLst>
        </pc:inkChg>
        <pc:inkChg chg="add del">
          <ac:chgData name="대헌 윤" userId="b27083bb6f8ef4b7" providerId="LiveId" clId="{1E810D2D-6C0B-4D06-96FF-3191A5E5D199}" dt="2020-01-30T13:33:43.452" v="5687"/>
          <ac:inkMkLst>
            <pc:docMk/>
            <pc:sldMk cId="1558471173" sldId="269"/>
            <ac:inkMk id="405" creationId="{457C242B-E64D-41EA-8DC4-98B766C8A88E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06" creationId="{87DEC2A0-0512-491B-AEAE-D4055BD4719C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07" creationId="{E228BA44-B64C-4A50-905C-752EF47DBA78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08" creationId="{6CA21D75-F89C-47D3-9324-A567E9C8DA4D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09" creationId="{ACBF32F9-8B2B-4EDA-AEB7-30410587993E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10" creationId="{19D9926F-8266-4680-B173-69B735A4344E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11" creationId="{161E795D-E032-482D-B85F-0A0AE93ABB7B}"/>
          </ac:inkMkLst>
        </pc:inkChg>
        <pc:inkChg chg="add del mod">
          <ac:chgData name="대헌 윤" userId="b27083bb6f8ef4b7" providerId="LiveId" clId="{1E810D2D-6C0B-4D06-96FF-3191A5E5D199}" dt="2020-01-30T13:34:04.523" v="5706"/>
          <ac:inkMkLst>
            <pc:docMk/>
            <pc:sldMk cId="1558471173" sldId="269"/>
            <ac:inkMk id="412" creationId="{364596E1-0B59-4D47-9FF7-08E3FD78A5CB}"/>
          </ac:inkMkLst>
        </pc:inkChg>
        <pc:inkChg chg="add del mod">
          <ac:chgData name="대헌 윤" userId="b27083bb6f8ef4b7" providerId="LiveId" clId="{1E810D2D-6C0B-4D06-96FF-3191A5E5D199}" dt="2020-01-30T13:34:04.523" v="5705"/>
          <ac:inkMkLst>
            <pc:docMk/>
            <pc:sldMk cId="1558471173" sldId="269"/>
            <ac:inkMk id="413" creationId="{28B2D05E-7BFA-4FFF-BBC2-DA94CB264C92}"/>
          </ac:inkMkLst>
        </pc:inkChg>
        <pc:inkChg chg="add del mod">
          <ac:chgData name="대헌 윤" userId="b27083bb6f8ef4b7" providerId="LiveId" clId="{1E810D2D-6C0B-4D06-96FF-3191A5E5D199}" dt="2020-01-30T13:34:04.522" v="5704"/>
          <ac:inkMkLst>
            <pc:docMk/>
            <pc:sldMk cId="1558471173" sldId="269"/>
            <ac:inkMk id="414" creationId="{BD93C9E0-FFBC-45A0-979E-78FD47B7766D}"/>
          </ac:inkMkLst>
        </pc:inkChg>
        <pc:inkChg chg="add del mod">
          <ac:chgData name="대헌 윤" userId="b27083bb6f8ef4b7" providerId="LiveId" clId="{1E810D2D-6C0B-4D06-96FF-3191A5E5D199}" dt="2020-01-30T13:34:04.524" v="5707"/>
          <ac:inkMkLst>
            <pc:docMk/>
            <pc:sldMk cId="1558471173" sldId="269"/>
            <ac:inkMk id="415" creationId="{082F362A-3258-41FF-B44F-C69CE44ED5D1}"/>
          </ac:inkMkLst>
        </pc:inkChg>
        <pc:inkChg chg="add del mod">
          <ac:chgData name="대헌 윤" userId="b27083bb6f8ef4b7" providerId="LiveId" clId="{1E810D2D-6C0B-4D06-96FF-3191A5E5D199}" dt="2020-01-30T13:33:52.136" v="5701"/>
          <ac:inkMkLst>
            <pc:docMk/>
            <pc:sldMk cId="1558471173" sldId="269"/>
            <ac:inkMk id="416" creationId="{EA5233E2-9D1B-41B4-93C4-0F16F495CBAC}"/>
          </ac:inkMkLst>
        </pc:inkChg>
        <pc:inkChg chg="add mod">
          <ac:chgData name="대헌 윤" userId="b27083bb6f8ef4b7" providerId="LiveId" clId="{1E810D2D-6C0B-4D06-96FF-3191A5E5D199}" dt="2020-01-30T13:33:51.801" v="5700"/>
          <ac:inkMkLst>
            <pc:docMk/>
            <pc:sldMk cId="1558471173" sldId="269"/>
            <ac:inkMk id="417" creationId="{50A343DC-C400-4227-AF33-B56020EDFEEC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19" creationId="{BA9C7782-794E-485C-9366-34336D35405C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20" creationId="{00E7D698-D374-4B82-86DC-3A705E3C2CC2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22" creationId="{11AEA32C-9070-4D9B-8E89-F8FA2D1451D8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24" creationId="{9C21A6B8-05DD-47A4-946A-BE34D354CEFD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25" creationId="{83293540-0B4B-4E25-9FE7-0A3ED9857FFE}"/>
          </ac:inkMkLst>
        </pc:inkChg>
        <pc:inkChg chg="add mod">
          <ac:chgData name="대헌 윤" userId="b27083bb6f8ef4b7" providerId="LiveId" clId="{1E810D2D-6C0B-4D06-96FF-3191A5E5D199}" dt="2020-01-30T13:34:13.118" v="5717"/>
          <ac:inkMkLst>
            <pc:docMk/>
            <pc:sldMk cId="1558471173" sldId="269"/>
            <ac:inkMk id="427" creationId="{1720F278-40E2-48CC-B650-04FCCE043A7A}"/>
          </ac:inkMkLst>
        </pc:inkChg>
        <pc:inkChg chg="add del">
          <ac:chgData name="대헌 윤" userId="b27083bb6f8ef4b7" providerId="LiveId" clId="{1E810D2D-6C0B-4D06-96FF-3191A5E5D199}" dt="2020-01-30T13:34:14.317" v="5719"/>
          <ac:inkMkLst>
            <pc:docMk/>
            <pc:sldMk cId="1558471173" sldId="269"/>
            <ac:inkMk id="429" creationId="{CB79F1DF-573B-4C01-A474-CE53437BEE00}"/>
          </ac:inkMkLst>
        </pc:inkChg>
        <pc:inkChg chg="add del mod">
          <ac:chgData name="대헌 윤" userId="b27083bb6f8ef4b7" providerId="LiveId" clId="{1E810D2D-6C0B-4D06-96FF-3191A5E5D199}" dt="2020-01-30T13:34:19.352" v="5724"/>
          <ac:inkMkLst>
            <pc:docMk/>
            <pc:sldMk cId="1558471173" sldId="269"/>
            <ac:inkMk id="430" creationId="{24D615B3-406A-4010-A2C5-FE3D1710001A}"/>
          </ac:inkMkLst>
        </pc:inkChg>
        <pc:inkChg chg="add del mod">
          <ac:chgData name="대헌 윤" userId="b27083bb6f8ef4b7" providerId="LiveId" clId="{1E810D2D-6C0B-4D06-96FF-3191A5E5D199}" dt="2020-01-30T13:34:19.353" v="5726"/>
          <ac:inkMkLst>
            <pc:docMk/>
            <pc:sldMk cId="1558471173" sldId="269"/>
            <ac:inkMk id="431" creationId="{CE1EA1F7-9D80-4C63-9D06-7E8C8036EBDD}"/>
          </ac:inkMkLst>
        </pc:inkChg>
        <pc:inkChg chg="add del mod">
          <ac:chgData name="대헌 윤" userId="b27083bb6f8ef4b7" providerId="LiveId" clId="{1E810D2D-6C0B-4D06-96FF-3191A5E5D199}" dt="2020-01-30T13:34:19.353" v="5725"/>
          <ac:inkMkLst>
            <pc:docMk/>
            <pc:sldMk cId="1558471173" sldId="269"/>
            <ac:inkMk id="432" creationId="{D5C237FF-5AB9-45A7-B99A-1F5EABBAECAF}"/>
          </ac:inkMkLst>
        </pc:inkChg>
        <pc:inkChg chg="add del">
          <ac:chgData name="대헌 윤" userId="b27083bb6f8ef4b7" providerId="LiveId" clId="{1E810D2D-6C0B-4D06-96FF-3191A5E5D199}" dt="2020-01-30T13:34:36.951" v="5737"/>
          <ac:inkMkLst>
            <pc:docMk/>
            <pc:sldMk cId="1558471173" sldId="269"/>
            <ac:inkMk id="434" creationId="{DBBC2E5D-72E2-458C-8D70-DA92C96D0DDB}"/>
          </ac:inkMkLst>
        </pc:inkChg>
        <pc:inkChg chg="add del">
          <ac:chgData name="대헌 윤" userId="b27083bb6f8ef4b7" providerId="LiveId" clId="{1E810D2D-6C0B-4D06-96FF-3191A5E5D199}" dt="2020-01-30T13:34:34.609" v="5733"/>
          <ac:inkMkLst>
            <pc:docMk/>
            <pc:sldMk cId="1558471173" sldId="269"/>
            <ac:inkMk id="435" creationId="{3008C20E-9D2A-47F0-9782-4675CFE3150B}"/>
          </ac:inkMkLst>
        </pc:inkChg>
        <pc:inkChg chg="add del">
          <ac:chgData name="대헌 윤" userId="b27083bb6f8ef4b7" providerId="LiveId" clId="{1E810D2D-6C0B-4D06-96FF-3191A5E5D199}" dt="2020-01-30T13:34:34.608" v="5732"/>
          <ac:inkMkLst>
            <pc:docMk/>
            <pc:sldMk cId="1558471173" sldId="269"/>
            <ac:inkMk id="436" creationId="{F12B98B7-0145-462B-8AA6-94B2564529C1}"/>
          </ac:inkMkLst>
        </pc:inkChg>
        <pc:inkChg chg="add mod">
          <ac:chgData name="대헌 윤" userId="b27083bb6f8ef4b7" providerId="LiveId" clId="{1E810D2D-6C0B-4D06-96FF-3191A5E5D199}" dt="2020-01-30T13:34:41.505" v="5742"/>
          <ac:inkMkLst>
            <pc:docMk/>
            <pc:sldMk cId="1558471173" sldId="269"/>
            <ac:inkMk id="437" creationId="{94E15C6D-B711-4994-9189-D105ADE1C5CA}"/>
          </ac:inkMkLst>
        </pc:inkChg>
        <pc:inkChg chg="add mod">
          <ac:chgData name="대헌 윤" userId="b27083bb6f8ef4b7" providerId="LiveId" clId="{1E810D2D-6C0B-4D06-96FF-3191A5E5D199}" dt="2020-01-30T13:34:41.505" v="5742"/>
          <ac:inkMkLst>
            <pc:docMk/>
            <pc:sldMk cId="1558471173" sldId="269"/>
            <ac:inkMk id="438" creationId="{65818417-92D7-4CC2-8E75-1FC8908FECFD}"/>
          </ac:inkMkLst>
        </pc:inkChg>
        <pc:inkChg chg="add mod">
          <ac:chgData name="대헌 윤" userId="b27083bb6f8ef4b7" providerId="LiveId" clId="{1E810D2D-6C0B-4D06-96FF-3191A5E5D199}" dt="2020-01-30T13:34:41.505" v="5742"/>
          <ac:inkMkLst>
            <pc:docMk/>
            <pc:sldMk cId="1558471173" sldId="269"/>
            <ac:inkMk id="440" creationId="{895DB8E6-FF21-4B66-8097-671E04CFC35B}"/>
          </ac:inkMkLst>
        </pc:inkChg>
        <pc:inkChg chg="add mod">
          <ac:chgData name="대헌 윤" userId="b27083bb6f8ef4b7" providerId="LiveId" clId="{1E810D2D-6C0B-4D06-96FF-3191A5E5D199}" dt="2020-01-30T13:34:41.505" v="5742"/>
          <ac:inkMkLst>
            <pc:docMk/>
            <pc:sldMk cId="1558471173" sldId="269"/>
            <ac:inkMk id="442" creationId="{FF8CBBFF-9500-4EE8-875A-FFAA6F6CBC26}"/>
          </ac:inkMkLst>
        </pc:inkChg>
        <pc:inkChg chg="add mod">
          <ac:chgData name="대헌 윤" userId="b27083bb6f8ef4b7" providerId="LiveId" clId="{1E810D2D-6C0B-4D06-96FF-3191A5E5D199}" dt="2020-01-30T13:34:41.505" v="5742"/>
          <ac:inkMkLst>
            <pc:docMk/>
            <pc:sldMk cId="1558471173" sldId="269"/>
            <ac:inkMk id="443" creationId="{86A94D83-EB34-4DC4-8243-E05C6E5F30C7}"/>
          </ac:inkMkLst>
        </pc:inkChg>
        <pc:inkChg chg="add del mod">
          <ac:chgData name="대헌 윤" userId="b27083bb6f8ef4b7" providerId="LiveId" clId="{1E810D2D-6C0B-4D06-96FF-3191A5E5D199}" dt="2020-01-30T13:36:14.397" v="5795"/>
          <ac:inkMkLst>
            <pc:docMk/>
            <pc:sldMk cId="1558471173" sldId="269"/>
            <ac:inkMk id="446" creationId="{12E0499B-7EF6-44EF-8D7D-03E1F3343A44}"/>
          </ac:inkMkLst>
        </pc:inkChg>
        <pc:inkChg chg="add del mod">
          <ac:chgData name="대헌 윤" userId="b27083bb6f8ef4b7" providerId="LiveId" clId="{1E810D2D-6C0B-4D06-96FF-3191A5E5D199}" dt="2020-01-30T13:36:14.396" v="5793"/>
          <ac:inkMkLst>
            <pc:docMk/>
            <pc:sldMk cId="1558471173" sldId="269"/>
            <ac:inkMk id="447" creationId="{52C3BF1D-7B65-4160-B7DE-2F84694D89A2}"/>
          </ac:inkMkLst>
        </pc:inkChg>
        <pc:inkChg chg="add del mod">
          <ac:chgData name="대헌 윤" userId="b27083bb6f8ef4b7" providerId="LiveId" clId="{1E810D2D-6C0B-4D06-96FF-3191A5E5D199}" dt="2020-01-30T13:36:14.397" v="5794"/>
          <ac:inkMkLst>
            <pc:docMk/>
            <pc:sldMk cId="1558471173" sldId="269"/>
            <ac:inkMk id="448" creationId="{FCE1247B-4699-4F19-A8AF-B552ECCAE784}"/>
          </ac:inkMkLst>
        </pc:inkChg>
        <pc:inkChg chg="add 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0" creationId="{24CEFFD6-4DC5-44EF-AF68-E64AC7A05488}"/>
          </ac:inkMkLst>
        </pc:inkChg>
        <pc:inkChg chg="add 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1" creationId="{8DF677BE-A3F0-457C-8277-73FA1F8B3137}"/>
          </ac:inkMkLst>
        </pc:inkChg>
        <pc:inkChg chg="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2" creationId="{859DEC46-65CF-4F2B-B515-A12099BEE539}"/>
          </ac:inkMkLst>
        </pc:inkChg>
        <pc:inkChg chg="add 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3" creationId="{57626F4B-6BAC-4A91-BF1A-193EEC851499}"/>
          </ac:inkMkLst>
        </pc:inkChg>
        <pc:inkChg chg="add 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4" creationId="{62FCC9F5-C967-43AB-80B7-DB68ED5C07CE}"/>
          </ac:inkMkLst>
        </pc:inkChg>
        <pc:inkChg chg="add mod">
          <ac:chgData name="대헌 윤" userId="b27083bb6f8ef4b7" providerId="LiveId" clId="{1E810D2D-6C0B-4D06-96FF-3191A5E5D199}" dt="2020-01-30T13:36:19.198" v="5802"/>
          <ac:inkMkLst>
            <pc:docMk/>
            <pc:sldMk cId="1558471173" sldId="269"/>
            <ac:inkMk id="455" creationId="{FE93D5AE-6C03-42B5-95D1-9CA464FD0EED}"/>
          </ac:inkMkLst>
        </pc:inkChg>
        <pc:inkChg chg="add">
          <ac:chgData name="대헌 윤" userId="b27083bb6f8ef4b7" providerId="LiveId" clId="{1E810D2D-6C0B-4D06-96FF-3191A5E5D199}" dt="2020-01-30T13:36:18.572" v="5801" actId="9405"/>
          <ac:inkMkLst>
            <pc:docMk/>
            <pc:sldMk cId="1558471173" sldId="269"/>
            <ac:inkMk id="456" creationId="{ABAED03E-B00E-4F1E-9C9F-9A3E28B588CE}"/>
          </ac:inkMkLst>
        </pc:inkChg>
      </pc:sldChg>
    </pc:docChg>
  </pc:docChgLst>
  <pc:docChgLst>
    <pc:chgData name="김도훈" userId="bbf9819a-11c3-470d-aad1-966bc7ccf54c" providerId="ADAL" clId="{74FA18B5-6702-1E45-A81E-9E9CA6BCA085}"/>
    <pc:docChg chg="custSel modSld">
      <pc:chgData name="김도훈" userId="bbf9819a-11c3-470d-aad1-966bc7ccf54c" providerId="ADAL" clId="{74FA18B5-6702-1E45-A81E-9E9CA6BCA085}" dt="2020-02-14T07:22:57.248" v="19"/>
      <pc:docMkLst>
        <pc:docMk/>
      </pc:docMkLst>
      <pc:sldChg chg="addSp delSp">
        <pc:chgData name="김도훈" userId="bbf9819a-11c3-470d-aad1-966bc7ccf54c" providerId="ADAL" clId="{74FA18B5-6702-1E45-A81E-9E9CA6BCA085}" dt="2020-02-14T07:22:57.248" v="19"/>
        <pc:sldMkLst>
          <pc:docMk/>
          <pc:sldMk cId="606549600" sldId="276"/>
        </pc:sldMkLst>
        <pc:inkChg chg="add del">
          <ac:chgData name="김도훈" userId="bbf9819a-11c3-470d-aad1-966bc7ccf54c" providerId="ADAL" clId="{74FA18B5-6702-1E45-A81E-9E9CA6BCA085}" dt="2020-02-14T07:22:51.053" v="15"/>
          <ac:inkMkLst>
            <pc:docMk/>
            <pc:sldMk cId="606549600" sldId="276"/>
            <ac:inkMk id="3" creationId="{4EB5835D-0665-6648-B738-E91E302BDF94}"/>
          </ac:inkMkLst>
        </pc:inkChg>
        <pc:inkChg chg="add del">
          <ac:chgData name="김도훈" userId="bbf9819a-11c3-470d-aad1-966bc7ccf54c" providerId="ADAL" clId="{74FA18B5-6702-1E45-A81E-9E9CA6BCA085}" dt="2020-02-14T07:22:49.053" v="14"/>
          <ac:inkMkLst>
            <pc:docMk/>
            <pc:sldMk cId="606549600" sldId="276"/>
            <ac:inkMk id="5" creationId="{C4EF3E34-4AF1-B742-B383-916D13A3A278}"/>
          </ac:inkMkLst>
        </pc:inkChg>
        <pc:inkChg chg="add del">
          <ac:chgData name="김도훈" userId="bbf9819a-11c3-470d-aad1-966bc7ccf54c" providerId="ADAL" clId="{74FA18B5-6702-1E45-A81E-9E9CA6BCA085}" dt="2020-02-14T07:22:38.536" v="6"/>
          <ac:inkMkLst>
            <pc:docMk/>
            <pc:sldMk cId="606549600" sldId="276"/>
            <ac:inkMk id="7" creationId="{995F19F7-9B2A-5B48-B6AA-6F38EC169315}"/>
          </ac:inkMkLst>
        </pc:inkChg>
        <pc:inkChg chg="add del">
          <ac:chgData name="김도훈" userId="bbf9819a-11c3-470d-aad1-966bc7ccf54c" providerId="ADAL" clId="{74FA18B5-6702-1E45-A81E-9E9CA6BCA085}" dt="2020-02-14T07:22:41.861" v="10"/>
          <ac:inkMkLst>
            <pc:docMk/>
            <pc:sldMk cId="606549600" sldId="276"/>
            <ac:inkMk id="8" creationId="{FA01DA06-9B7A-BA43-B8B1-752E775E279F}"/>
          </ac:inkMkLst>
        </pc:inkChg>
        <pc:inkChg chg="add del">
          <ac:chgData name="김도훈" userId="bbf9819a-11c3-470d-aad1-966bc7ccf54c" providerId="ADAL" clId="{74FA18B5-6702-1E45-A81E-9E9CA6BCA085}" dt="2020-02-14T07:22:41.861" v="10"/>
          <ac:inkMkLst>
            <pc:docMk/>
            <pc:sldMk cId="606549600" sldId="276"/>
            <ac:inkMk id="9" creationId="{C92EA9FE-E4FB-C241-B844-A5FC4C81D821}"/>
          </ac:inkMkLst>
        </pc:inkChg>
        <pc:inkChg chg="add reco">
          <ac:chgData name="김도훈" userId="bbf9819a-11c3-470d-aad1-966bc7ccf54c" providerId="ADAL" clId="{74FA18B5-6702-1E45-A81E-9E9CA6BCA085}" dt="2020-02-14T07:22:41.861" v="10"/>
          <ac:inkMkLst>
            <pc:docMk/>
            <pc:sldMk cId="606549600" sldId="276"/>
            <ac:inkMk id="11" creationId="{E76D3A06-C674-ED4E-A8AB-C2E1878191B8}"/>
          </ac:inkMkLst>
        </pc:inkChg>
        <pc:inkChg chg="add del">
          <ac:chgData name="김도훈" userId="bbf9819a-11c3-470d-aad1-966bc7ccf54c" providerId="ADAL" clId="{74FA18B5-6702-1E45-A81E-9E9CA6BCA085}" dt="2020-02-14T07:22:46.527" v="13"/>
          <ac:inkMkLst>
            <pc:docMk/>
            <pc:sldMk cId="606549600" sldId="276"/>
            <ac:inkMk id="16" creationId="{CAA09AE0-E2AE-C64E-AEDC-282BA1EFB705}"/>
          </ac:inkMkLst>
        </pc:inkChg>
        <pc:inkChg chg="add del">
          <ac:chgData name="김도훈" userId="bbf9819a-11c3-470d-aad1-966bc7ccf54c" providerId="ADAL" clId="{74FA18B5-6702-1E45-A81E-9E9CA6BCA085}" dt="2020-02-14T07:22:57.248" v="19"/>
          <ac:inkMkLst>
            <pc:docMk/>
            <pc:sldMk cId="606549600" sldId="276"/>
            <ac:inkMk id="17" creationId="{5139FE25-739D-E646-A352-24B840A95CB7}"/>
          </ac:inkMkLst>
        </pc:inkChg>
        <pc:inkChg chg="add del">
          <ac:chgData name="김도훈" userId="bbf9819a-11c3-470d-aad1-966bc7ccf54c" providerId="ADAL" clId="{74FA18B5-6702-1E45-A81E-9E9CA6BCA085}" dt="2020-02-14T07:22:57.248" v="19"/>
          <ac:inkMkLst>
            <pc:docMk/>
            <pc:sldMk cId="606549600" sldId="276"/>
            <ac:inkMk id="18" creationId="{88168920-09D5-2947-A5CB-203A4A597A07}"/>
          </ac:inkMkLst>
        </pc:inkChg>
        <pc:inkChg chg="add reco">
          <ac:chgData name="김도훈" userId="bbf9819a-11c3-470d-aad1-966bc7ccf54c" providerId="ADAL" clId="{74FA18B5-6702-1E45-A81E-9E9CA6BCA085}" dt="2020-02-14T07:22:57.248" v="19"/>
          <ac:inkMkLst>
            <pc:docMk/>
            <pc:sldMk cId="606549600" sldId="276"/>
            <ac:inkMk id="19" creationId="{F1E93F18-802F-1743-A015-8A1B8CA3B72A}"/>
          </ac:inkMkLst>
        </pc:inkChg>
      </pc:sldChg>
    </pc:docChg>
  </pc:docChgLst>
  <pc:docChgLst>
    <pc:chgData name="윤대헌" userId="f5b32ec5-9f5d-4ef5-8014-8298d27b3de0" providerId="ADAL" clId="{24621ABD-AF02-4670-840B-ABADF5E3ABC5}"/>
    <pc:docChg chg="undo custSel addSld delSld modSld sldOrd">
      <pc:chgData name="윤대헌" userId="f5b32ec5-9f5d-4ef5-8014-8298d27b3de0" providerId="ADAL" clId="{24621ABD-AF02-4670-840B-ABADF5E3ABC5}" dt="2020-02-14T07:50:45.783" v="1539" actId="47"/>
      <pc:docMkLst>
        <pc:docMk/>
      </pc:docMkLst>
      <pc:sldChg chg="modNotesTx">
        <pc:chgData name="윤대헌" userId="f5b32ec5-9f5d-4ef5-8014-8298d27b3de0" providerId="ADAL" clId="{24621ABD-AF02-4670-840B-ABADF5E3ABC5}" dt="2020-02-14T07:27:00.696" v="1404" actId="6549"/>
        <pc:sldMkLst>
          <pc:docMk/>
          <pc:sldMk cId="827097887" sldId="259"/>
        </pc:sldMkLst>
      </pc:sldChg>
      <pc:sldChg chg="modSp del">
        <pc:chgData name="윤대헌" userId="f5b32ec5-9f5d-4ef5-8014-8298d27b3de0" providerId="ADAL" clId="{24621ABD-AF02-4670-840B-ABADF5E3ABC5}" dt="2020-02-14T07:23:28.285" v="1302" actId="47"/>
        <pc:sldMkLst>
          <pc:docMk/>
          <pc:sldMk cId="1746940992" sldId="261"/>
        </pc:sldMkLst>
        <pc:spChg chg="mod">
          <ac:chgData name="윤대헌" userId="f5b32ec5-9f5d-4ef5-8014-8298d27b3de0" providerId="ADAL" clId="{24621ABD-AF02-4670-840B-ABADF5E3ABC5}" dt="2020-02-14T07:00:53.128" v="35" actId="20577"/>
          <ac:spMkLst>
            <pc:docMk/>
            <pc:sldMk cId="1746940992" sldId="261"/>
            <ac:spMk id="4" creationId="{AE81996E-3344-47D1-B72B-A291ED661936}"/>
          </ac:spMkLst>
        </pc:spChg>
      </pc:sldChg>
      <pc:sldChg chg="addSp delSp modSp">
        <pc:chgData name="윤대헌" userId="f5b32ec5-9f5d-4ef5-8014-8298d27b3de0" providerId="ADAL" clId="{24621ABD-AF02-4670-840B-ABADF5E3ABC5}" dt="2020-02-14T07:39:26.092" v="1496" actId="478"/>
        <pc:sldMkLst>
          <pc:docMk/>
          <pc:sldMk cId="1180686760" sldId="262"/>
        </pc:sldMkLst>
        <pc:spChg chg="mod">
          <ac:chgData name="윤대헌" userId="f5b32ec5-9f5d-4ef5-8014-8298d27b3de0" providerId="ADAL" clId="{24621ABD-AF02-4670-840B-ABADF5E3ABC5}" dt="2020-02-14T07:27:39.776" v="1407" actId="1076"/>
          <ac:spMkLst>
            <pc:docMk/>
            <pc:sldMk cId="1180686760" sldId="262"/>
            <ac:spMk id="11" creationId="{F0703C82-DF0B-4A55-9504-18E109D208A9}"/>
          </ac:spMkLst>
        </pc:spChg>
        <pc:spChg chg="add del">
          <ac:chgData name="윤대헌" userId="f5b32ec5-9f5d-4ef5-8014-8298d27b3de0" providerId="ADAL" clId="{24621ABD-AF02-4670-840B-ABADF5E3ABC5}" dt="2020-02-14T07:29:07.593" v="1430" actId="478"/>
          <ac:spMkLst>
            <pc:docMk/>
            <pc:sldMk cId="1180686760" sldId="262"/>
            <ac:spMk id="13" creationId="{84C3B2FD-943A-4C72-B48D-656EC6EC29D6}"/>
          </ac:spMkLst>
        </pc:spChg>
        <pc:spChg chg="add">
          <ac:chgData name="윤대헌" userId="f5b32ec5-9f5d-4ef5-8014-8298d27b3de0" providerId="ADAL" clId="{24621ABD-AF02-4670-840B-ABADF5E3ABC5}" dt="2020-02-14T07:29:08.466" v="1431"/>
          <ac:spMkLst>
            <pc:docMk/>
            <pc:sldMk cId="1180686760" sldId="262"/>
            <ac:spMk id="14" creationId="{1BD4C64C-4F5D-456C-9F1E-69B522F18716}"/>
          </ac:spMkLst>
        </pc:spChg>
        <pc:grpChg chg="mod">
          <ac:chgData name="윤대헌" userId="f5b32ec5-9f5d-4ef5-8014-8298d27b3de0" providerId="ADAL" clId="{24621ABD-AF02-4670-840B-ABADF5E3ABC5}" dt="2020-02-14T07:01:42.640" v="36" actId="1076"/>
          <ac:grpSpMkLst>
            <pc:docMk/>
            <pc:sldMk cId="1180686760" sldId="262"/>
            <ac:grpSpMk id="9" creationId="{7DDF7EFA-A7C3-42E5-9E51-F295B5CD60FF}"/>
          </ac:grpSpMkLst>
        </pc:grpChg>
        <pc:picChg chg="add del mod">
          <ac:chgData name="윤대헌" userId="f5b32ec5-9f5d-4ef5-8014-8298d27b3de0" providerId="ADAL" clId="{24621ABD-AF02-4670-840B-ABADF5E3ABC5}" dt="2020-02-14T07:39:26.092" v="1496" actId="478"/>
          <ac:picMkLst>
            <pc:docMk/>
            <pc:sldMk cId="1180686760" sldId="262"/>
            <ac:picMk id="3" creationId="{12D9B54A-F7BD-4F91-AA8E-7FA3A6DB0164}"/>
          </ac:picMkLst>
        </pc:picChg>
        <pc:picChg chg="add del mod">
          <ac:chgData name="윤대헌" userId="f5b32ec5-9f5d-4ef5-8014-8298d27b3de0" providerId="ADAL" clId="{24621ABD-AF02-4670-840B-ABADF5E3ABC5}" dt="2020-02-14T07:39:25.158" v="1495" actId="478"/>
          <ac:picMkLst>
            <pc:docMk/>
            <pc:sldMk cId="1180686760" sldId="262"/>
            <ac:picMk id="6" creationId="{3847F88A-1255-4B1E-AF18-0CACADF8BBF8}"/>
          </ac:picMkLst>
        </pc:picChg>
      </pc:sldChg>
      <pc:sldChg chg="addSp delSp modSp ord">
        <pc:chgData name="윤대헌" userId="f5b32ec5-9f5d-4ef5-8014-8298d27b3de0" providerId="ADAL" clId="{24621ABD-AF02-4670-840B-ABADF5E3ABC5}" dt="2020-02-14T07:30:10.867" v="1452" actId="255"/>
        <pc:sldMkLst>
          <pc:docMk/>
          <pc:sldMk cId="1397753189" sldId="265"/>
        </pc:sldMkLst>
        <pc:spChg chg="mod">
          <ac:chgData name="윤대헌" userId="f5b32ec5-9f5d-4ef5-8014-8298d27b3de0" providerId="ADAL" clId="{24621ABD-AF02-4670-840B-ABADF5E3ABC5}" dt="2020-02-14T07:30:10.867" v="1452" actId="255"/>
          <ac:spMkLst>
            <pc:docMk/>
            <pc:sldMk cId="1397753189" sldId="265"/>
            <ac:spMk id="2" creationId="{AD49A207-F914-41EC-988B-F5B1CACA34B1}"/>
          </ac:spMkLst>
        </pc:spChg>
        <pc:spChg chg="add del">
          <ac:chgData name="윤대헌" userId="f5b32ec5-9f5d-4ef5-8014-8298d27b3de0" providerId="ADAL" clId="{24621ABD-AF02-4670-840B-ABADF5E3ABC5}" dt="2020-02-14T07:29:10.284" v="1432" actId="478"/>
          <ac:spMkLst>
            <pc:docMk/>
            <pc:sldMk cId="1397753189" sldId="265"/>
            <ac:spMk id="378" creationId="{94BA4928-EE9F-4F77-9B92-57929AA5F183}"/>
          </ac:spMkLst>
        </pc:spChg>
        <pc:spChg chg="add">
          <ac:chgData name="윤대헌" userId="f5b32ec5-9f5d-4ef5-8014-8298d27b3de0" providerId="ADAL" clId="{24621ABD-AF02-4670-840B-ABADF5E3ABC5}" dt="2020-02-14T07:29:11.198" v="1433"/>
          <ac:spMkLst>
            <pc:docMk/>
            <pc:sldMk cId="1397753189" sldId="265"/>
            <ac:spMk id="379" creationId="{F9951464-0416-414F-BB72-615833F67CF1}"/>
          </ac:spMkLst>
        </pc:spChg>
        <pc:spChg chg="add del">
          <ac:chgData name="윤대헌" userId="f5b32ec5-9f5d-4ef5-8014-8298d27b3de0" providerId="ADAL" clId="{24621ABD-AF02-4670-840B-ABADF5E3ABC5}" dt="2020-02-14T07:22:29.148" v="1287"/>
          <ac:spMkLst>
            <pc:docMk/>
            <pc:sldMk cId="1397753189" sldId="265"/>
            <ac:spMk id="474" creationId="{16EAB711-A788-4C1F-BD28-AEB25C3A8943}"/>
          </ac:spMkLst>
        </pc:spChg>
        <pc:grpChg chg="del mod">
          <ac:chgData name="윤대헌" userId="f5b32ec5-9f5d-4ef5-8014-8298d27b3de0" providerId="ADAL" clId="{24621ABD-AF02-4670-840B-ABADF5E3ABC5}" dt="2020-02-14T07:21:34.395" v="1237"/>
          <ac:grpSpMkLst>
            <pc:docMk/>
            <pc:sldMk cId="1397753189" sldId="265"/>
            <ac:grpSpMk id="15" creationId="{1A5A4BAB-BE35-4E19-81B3-61DECF8B2291}"/>
          </ac:grpSpMkLst>
        </pc:grpChg>
        <pc:grpChg chg="del mod">
          <ac:chgData name="윤대헌" userId="f5b32ec5-9f5d-4ef5-8014-8298d27b3de0" providerId="ADAL" clId="{24621ABD-AF02-4670-840B-ABADF5E3ABC5}" dt="2020-02-14T07:21:45.705" v="1264"/>
          <ac:grpSpMkLst>
            <pc:docMk/>
            <pc:sldMk cId="1397753189" sldId="265"/>
            <ac:grpSpMk id="21" creationId="{30EDFA9D-4316-49BF-B6C4-B2989D9C8951}"/>
          </ac:grpSpMkLst>
        </pc:grpChg>
        <pc:grpChg chg="del mod">
          <ac:chgData name="윤대헌" userId="f5b32ec5-9f5d-4ef5-8014-8298d27b3de0" providerId="ADAL" clId="{24621ABD-AF02-4670-840B-ABADF5E3ABC5}" dt="2020-02-14T07:21:52.647" v="1275"/>
          <ac:grpSpMkLst>
            <pc:docMk/>
            <pc:sldMk cId="1397753189" sldId="265"/>
            <ac:grpSpMk id="57" creationId="{599DE61A-C98C-4ACC-8D78-4718A18463DC}"/>
          </ac:grpSpMkLst>
        </pc:grpChg>
        <pc:grpChg chg="del mod">
          <ac:chgData name="윤대헌" userId="f5b32ec5-9f5d-4ef5-8014-8298d27b3de0" providerId="ADAL" clId="{24621ABD-AF02-4670-840B-ABADF5E3ABC5}" dt="2020-02-14T07:22:07.612" v="1281"/>
          <ac:grpSpMkLst>
            <pc:docMk/>
            <pc:sldMk cId="1397753189" sldId="265"/>
            <ac:grpSpMk id="467" creationId="{482ED4F0-2122-48AE-8EB0-3F45FDFE2A51}"/>
          </ac:grpSpMkLst>
        </pc:grpChg>
        <pc:grpChg chg="del mod">
          <ac:chgData name="윤대헌" userId="f5b32ec5-9f5d-4ef5-8014-8298d27b3de0" providerId="ADAL" clId="{24621ABD-AF02-4670-840B-ABADF5E3ABC5}" dt="2020-02-14T07:22:17.278" v="1284"/>
          <ac:grpSpMkLst>
            <pc:docMk/>
            <pc:sldMk cId="1397753189" sldId="265"/>
            <ac:grpSpMk id="471" creationId="{78831221-D5E6-4835-A514-A60DD91DA67C}"/>
          </ac:grpSpMkLst>
        </pc:grpChg>
        <pc:grpChg chg="mod">
          <ac:chgData name="윤대헌" userId="f5b32ec5-9f5d-4ef5-8014-8298d27b3de0" providerId="ADAL" clId="{24621ABD-AF02-4670-840B-ABADF5E3ABC5}" dt="2020-02-14T07:22:17.883" v="1285"/>
          <ac:grpSpMkLst>
            <pc:docMk/>
            <pc:sldMk cId="1397753189" sldId="265"/>
            <ac:grpSpMk id="473" creationId="{B0A5554E-477C-4F3C-A893-E7728FDC4586}"/>
          </ac:grpSpMkLst>
        </pc:grpChg>
        <pc:inkChg chg="add del">
          <ac:chgData name="윤대헌" userId="f5b32ec5-9f5d-4ef5-8014-8298d27b3de0" providerId="ADAL" clId="{24621ABD-AF02-4670-840B-ABADF5E3ABC5}" dt="2020-02-14T07:21:16.101" v="1223"/>
          <ac:inkMkLst>
            <pc:docMk/>
            <pc:sldMk cId="1397753189" sldId="265"/>
            <ac:inkMk id="4" creationId="{3291ACE1-3C5D-4F7B-850F-4B5122FCD3A7}"/>
          </ac:inkMkLst>
        </pc:inkChg>
        <pc:inkChg chg="add del">
          <ac:chgData name="윤대헌" userId="f5b32ec5-9f5d-4ef5-8014-8298d27b3de0" providerId="ADAL" clId="{24621ABD-AF02-4670-840B-ABADF5E3ABC5}" dt="2020-02-14T07:21:23.061" v="1225"/>
          <ac:inkMkLst>
            <pc:docMk/>
            <pc:sldMk cId="1397753189" sldId="265"/>
            <ac:inkMk id="6" creationId="{4D2FC4D3-816E-4646-BE32-15EDD6F37462}"/>
          </ac:inkMkLst>
        </pc:inkChg>
        <pc:inkChg chg="add del">
          <ac:chgData name="윤대헌" userId="f5b32ec5-9f5d-4ef5-8014-8298d27b3de0" providerId="ADAL" clId="{24621ABD-AF02-4670-840B-ABADF5E3ABC5}" dt="2020-02-14T07:21:29.243" v="1227"/>
          <ac:inkMkLst>
            <pc:docMk/>
            <pc:sldMk cId="1397753189" sldId="265"/>
            <ac:inkMk id="7" creationId="{49C245B1-B160-4E67-B6FE-8A411996412E}"/>
          </ac:inkMkLst>
        </pc:inkChg>
        <pc:inkChg chg="add del mod">
          <ac:chgData name="윤대헌" userId="f5b32ec5-9f5d-4ef5-8014-8298d27b3de0" providerId="ADAL" clId="{24621ABD-AF02-4670-840B-ABADF5E3ABC5}" dt="2020-02-14T07:21:34.394" v="1235"/>
          <ac:inkMkLst>
            <pc:docMk/>
            <pc:sldMk cId="1397753189" sldId="265"/>
            <ac:inkMk id="9" creationId="{03D7B436-C66A-4915-B61A-21DE3BF030E0}"/>
          </ac:inkMkLst>
        </pc:inkChg>
        <pc:inkChg chg="add del mod">
          <ac:chgData name="윤대헌" userId="f5b32ec5-9f5d-4ef5-8014-8298d27b3de0" providerId="ADAL" clId="{24621ABD-AF02-4670-840B-ABADF5E3ABC5}" dt="2020-02-14T07:21:34.761" v="1238"/>
          <ac:inkMkLst>
            <pc:docMk/>
            <pc:sldMk cId="1397753189" sldId="265"/>
            <ac:inkMk id="11" creationId="{42B1389E-91D5-40FD-80F4-55CA156673BF}"/>
          </ac:inkMkLst>
        </pc:inkChg>
        <pc:inkChg chg="add del mod">
          <ac:chgData name="윤대헌" userId="f5b32ec5-9f5d-4ef5-8014-8298d27b3de0" providerId="ADAL" clId="{24621ABD-AF02-4670-840B-ABADF5E3ABC5}" dt="2020-02-14T07:21:34.395" v="1237"/>
          <ac:inkMkLst>
            <pc:docMk/>
            <pc:sldMk cId="1397753189" sldId="265"/>
            <ac:inkMk id="12" creationId="{E36109FA-3258-4153-AE76-82735DBCD9EB}"/>
          </ac:inkMkLst>
        </pc:inkChg>
        <pc:inkChg chg="add del mod">
          <ac:chgData name="윤대헌" userId="f5b32ec5-9f5d-4ef5-8014-8298d27b3de0" providerId="ADAL" clId="{24621ABD-AF02-4670-840B-ABADF5E3ABC5}" dt="2020-02-14T07:21:34.395" v="1236"/>
          <ac:inkMkLst>
            <pc:docMk/>
            <pc:sldMk cId="1397753189" sldId="265"/>
            <ac:inkMk id="13" creationId="{2EE8F5D3-0D86-4814-A89D-9074F347D99A}"/>
          </ac:inkMkLst>
        </pc:inkChg>
        <pc:inkChg chg="add del mod">
          <ac:chgData name="윤대헌" userId="f5b32ec5-9f5d-4ef5-8014-8298d27b3de0" providerId="ADAL" clId="{24621ABD-AF02-4670-840B-ABADF5E3ABC5}" dt="2020-02-14T07:21:34.392" v="1234"/>
          <ac:inkMkLst>
            <pc:docMk/>
            <pc:sldMk cId="1397753189" sldId="265"/>
            <ac:inkMk id="14" creationId="{6F735490-B342-4783-B7CE-CABB58117261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16" creationId="{EDBA2A02-E5D9-4D52-90C4-EE69CF522A9F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17" creationId="{9C393F1E-008A-4354-B496-E2AECF3CC706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18" creationId="{E1963CF7-AC75-4A04-BE4F-2804E3FF0236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19" creationId="{57E95C1B-A1FC-4009-948A-A0318F97DA29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25" creationId="{901A9377-A66F-43B4-9F9C-BB44C1AD979F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28" creationId="{13A9BFC4-16F1-4512-A1BE-C4860B8DFFF0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30" creationId="{BB7A2FD1-7E2E-4B5F-91E7-BB8830598555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36" creationId="{E881663E-7564-4219-8456-0EF6D525E3C7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0" creationId="{3DE15F68-63A2-411F-BB23-2D5186284425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3" creationId="{4B752EBE-93D2-4754-AF2B-36687588EDF4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8" creationId="{DAB45C83-EB28-4A62-8D4C-66899C0411E1}"/>
          </ac:inkMkLst>
        </pc:inkChg>
        <pc:inkChg chg="del">
          <ac:chgData name="윤대헌" userId="f5b32ec5-9f5d-4ef5-8014-8298d27b3de0" providerId="ADAL" clId="{24621ABD-AF02-4670-840B-ABADF5E3ABC5}" dt="2020-02-14T07:21:45.672" v="1260"/>
          <ac:inkMkLst>
            <pc:docMk/>
            <pc:sldMk cId="1397753189" sldId="265"/>
            <ac:inkMk id="50" creationId="{6FC5C4F7-59E7-4A74-893B-A989DED0A34D}"/>
          </ac:inkMkLst>
        </pc:inkChg>
        <pc:inkChg chg="add del">
          <ac:chgData name="윤대헌" userId="f5b32ec5-9f5d-4ef5-8014-8298d27b3de0" providerId="ADAL" clId="{24621ABD-AF02-4670-840B-ABADF5E3ABC5}" dt="2020-02-14T07:21:45.672" v="1263"/>
          <ac:inkMkLst>
            <pc:docMk/>
            <pc:sldMk cId="1397753189" sldId="265"/>
            <ac:inkMk id="51" creationId="{49284D1D-DDAD-4ECF-9F0F-81B0E5C79DF8}"/>
          </ac:inkMkLst>
        </pc:inkChg>
        <pc:inkChg chg="add del">
          <ac:chgData name="윤대헌" userId="f5b32ec5-9f5d-4ef5-8014-8298d27b3de0" providerId="ADAL" clId="{24621ABD-AF02-4670-840B-ABADF5E3ABC5}" dt="2020-02-14T07:21:45.672" v="1258"/>
          <ac:inkMkLst>
            <pc:docMk/>
            <pc:sldMk cId="1397753189" sldId="265"/>
            <ac:inkMk id="52" creationId="{02DDAF41-F8E5-4482-B24F-852D5FDAB058}"/>
          </ac:inkMkLst>
        </pc:inkChg>
        <pc:inkChg chg="add del">
          <ac:chgData name="윤대헌" userId="f5b32ec5-9f5d-4ef5-8014-8298d27b3de0" providerId="ADAL" clId="{24621ABD-AF02-4670-840B-ABADF5E3ABC5}" dt="2020-02-14T07:21:45.672" v="1261"/>
          <ac:inkMkLst>
            <pc:docMk/>
            <pc:sldMk cId="1397753189" sldId="265"/>
            <ac:inkMk id="53" creationId="{C19E8769-48FF-438F-9FB1-2C05EB1C5D93}"/>
          </ac:inkMkLst>
        </pc:inkChg>
        <pc:inkChg chg="add del">
          <ac:chgData name="윤대헌" userId="f5b32ec5-9f5d-4ef5-8014-8298d27b3de0" providerId="ADAL" clId="{24621ABD-AF02-4670-840B-ABADF5E3ABC5}" dt="2020-02-14T07:21:45.672" v="1259"/>
          <ac:inkMkLst>
            <pc:docMk/>
            <pc:sldMk cId="1397753189" sldId="265"/>
            <ac:inkMk id="54" creationId="{B57770E1-808D-4F13-8BB9-ED06ADD74BA1}"/>
          </ac:inkMkLst>
        </pc:inkChg>
        <pc:inkChg chg="add del">
          <ac:chgData name="윤대헌" userId="f5b32ec5-9f5d-4ef5-8014-8298d27b3de0" providerId="ADAL" clId="{24621ABD-AF02-4670-840B-ABADF5E3ABC5}" dt="2020-02-14T07:21:45.672" v="1262"/>
          <ac:inkMkLst>
            <pc:docMk/>
            <pc:sldMk cId="1397753189" sldId="265"/>
            <ac:inkMk id="55" creationId="{2DB7F22D-0B38-4DC3-9F17-134B257551F7}"/>
          </ac:inkMkLst>
        </pc:inkChg>
        <pc:inkChg chg="add del">
          <ac:chgData name="윤대헌" userId="f5b32ec5-9f5d-4ef5-8014-8298d27b3de0" providerId="ADAL" clId="{24621ABD-AF02-4670-840B-ABADF5E3ABC5}" dt="2020-02-14T07:21:45.656" v="1257"/>
          <ac:inkMkLst>
            <pc:docMk/>
            <pc:sldMk cId="1397753189" sldId="265"/>
            <ac:inkMk id="56" creationId="{961FFF65-41FA-47D7-A2C5-0632950ABD59}"/>
          </ac:inkMkLst>
        </pc:inkChg>
        <pc:inkChg chg="add del">
          <ac:chgData name="윤대헌" userId="f5b32ec5-9f5d-4ef5-8014-8298d27b3de0" providerId="ADAL" clId="{24621ABD-AF02-4670-840B-ABADF5E3ABC5}" dt="2020-02-14T07:21:48.089" v="1266"/>
          <ac:inkMkLst>
            <pc:docMk/>
            <pc:sldMk cId="1397753189" sldId="265"/>
            <ac:inkMk id="60" creationId="{6238A011-F222-4724-B5E8-9C5560CCA33E}"/>
          </ac:inkMkLst>
        </pc:inkChg>
        <pc:inkChg chg="add mod">
          <ac:chgData name="윤대헌" userId="f5b32ec5-9f5d-4ef5-8014-8298d27b3de0" providerId="ADAL" clId="{24621ABD-AF02-4670-840B-ABADF5E3ABC5}" dt="2020-02-14T07:23:19.131" v="1301" actId="1076"/>
          <ac:inkMkLst>
            <pc:docMk/>
            <pc:sldMk cId="1397753189" sldId="265"/>
            <ac:inkMk id="377" creationId="{C4FA7660-EB4D-45F0-B96A-5FB8298F6197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57" creationId="{E338DD95-54EE-4F44-88AD-CE55974FA222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0" creationId="{AC5E7365-2419-481D-8AED-25E0193A8CB5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1" creationId="{979DDD4A-BFE8-4354-8E31-87B3821249C2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2" creationId="{ED423874-7AF3-40E0-81F6-19B8815158A6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3" creationId="{76B41771-4CC9-44A4-95F1-E2239068D138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4" creationId="{B4FD3FF1-D036-40A1-9D16-096F3348335E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5" creationId="{7783CFBE-58E6-41B7-8A01-616BC41F2547}"/>
          </ac:inkMkLst>
        </pc:inkChg>
        <pc:inkChg chg="add mod">
          <ac:chgData name="윤대헌" userId="f5b32ec5-9f5d-4ef5-8014-8298d27b3de0" providerId="ADAL" clId="{24621ABD-AF02-4670-840B-ABADF5E3ABC5}" dt="2020-02-14T07:22:17.278" v="1284"/>
          <ac:inkMkLst>
            <pc:docMk/>
            <pc:sldMk cId="1397753189" sldId="265"/>
            <ac:inkMk id="466" creationId="{6486A882-E90A-4475-9075-5FB94111A8BE}"/>
          </ac:inkMkLst>
        </pc:inkChg>
        <pc:inkChg chg="add del">
          <ac:chgData name="윤대헌" userId="f5b32ec5-9f5d-4ef5-8014-8298d27b3de0" providerId="ADAL" clId="{24621ABD-AF02-4670-840B-ABADF5E3ABC5}" dt="2020-02-14T07:21:58.719" v="1277"/>
          <ac:inkMkLst>
            <pc:docMk/>
            <pc:sldMk cId="1397753189" sldId="265"/>
            <ac:inkMk id="468" creationId="{413F40DD-42E7-4C77-BF94-560FA60F924F}"/>
          </ac:inkMkLst>
        </pc:inkChg>
        <pc:inkChg chg="add del">
          <ac:chgData name="윤대헌" userId="f5b32ec5-9f5d-4ef5-8014-8298d27b3de0" providerId="ADAL" clId="{24621ABD-AF02-4670-840B-ABADF5E3ABC5}" dt="2020-02-14T07:22:03.815" v="1279"/>
          <ac:inkMkLst>
            <pc:docMk/>
            <pc:sldMk cId="1397753189" sldId="265"/>
            <ac:inkMk id="469" creationId="{427AD40E-4AA7-48EF-AB97-42DB01DB678B}"/>
          </ac:inkMkLst>
        </pc:inkChg>
        <pc:inkChg chg="add del mod">
          <ac:chgData name="윤대헌" userId="f5b32ec5-9f5d-4ef5-8014-8298d27b3de0" providerId="ADAL" clId="{24621ABD-AF02-4670-840B-ABADF5E3ABC5}" dt="2020-02-14T07:22:13.179" v="1282"/>
          <ac:inkMkLst>
            <pc:docMk/>
            <pc:sldMk cId="1397753189" sldId="265"/>
            <ac:inkMk id="470" creationId="{2F913FD8-0CE6-459E-ABEE-E37F3C8918B1}"/>
          </ac:inkMkLst>
        </pc:inkChg>
        <pc:inkChg chg="add del mod">
          <ac:chgData name="윤대헌" userId="f5b32ec5-9f5d-4ef5-8014-8298d27b3de0" providerId="ADAL" clId="{24621ABD-AF02-4670-840B-ABADF5E3ABC5}" dt="2020-02-14T07:22:17.883" v="1285"/>
          <ac:inkMkLst>
            <pc:docMk/>
            <pc:sldMk cId="1397753189" sldId="265"/>
            <ac:inkMk id="472" creationId="{36854277-F96F-4586-9A82-76390F02D407}"/>
          </ac:inkMkLst>
        </pc:inkChg>
      </pc:sldChg>
      <pc:sldChg chg="ord">
        <pc:chgData name="윤대헌" userId="f5b32ec5-9f5d-4ef5-8014-8298d27b3de0" providerId="ADAL" clId="{24621ABD-AF02-4670-840B-ABADF5E3ABC5}" dt="2020-02-14T07:05:01.932" v="84"/>
        <pc:sldMkLst>
          <pc:docMk/>
          <pc:sldMk cId="1558471173" sldId="269"/>
        </pc:sldMkLst>
      </pc:sldChg>
      <pc:sldChg chg="modSp modNotesTx">
        <pc:chgData name="윤대헌" userId="f5b32ec5-9f5d-4ef5-8014-8298d27b3de0" providerId="ADAL" clId="{24621ABD-AF02-4670-840B-ABADF5E3ABC5}" dt="2020-02-14T07:29:01.437" v="1427" actId="1076"/>
        <pc:sldMkLst>
          <pc:docMk/>
          <pc:sldMk cId="3529246668" sldId="270"/>
        </pc:sldMkLst>
        <pc:spChg chg="mod">
          <ac:chgData name="윤대헌" userId="f5b32ec5-9f5d-4ef5-8014-8298d27b3de0" providerId="ADAL" clId="{24621ABD-AF02-4670-840B-ABADF5E3ABC5}" dt="2020-02-14T07:29:01.437" v="1427" actId="1076"/>
          <ac:spMkLst>
            <pc:docMk/>
            <pc:sldMk cId="3529246668" sldId="270"/>
            <ac:spMk id="11" creationId="{F0703C82-DF0B-4A55-9504-18E109D208A9}"/>
          </ac:spMkLst>
        </pc:spChg>
      </pc:sldChg>
      <pc:sldChg chg="addSp delSp modSp modNotesTx">
        <pc:chgData name="윤대헌" userId="f5b32ec5-9f5d-4ef5-8014-8298d27b3de0" providerId="ADAL" clId="{24621ABD-AF02-4670-840B-ABADF5E3ABC5}" dt="2020-02-14T07:30:42.356" v="1454" actId="14100"/>
        <pc:sldMkLst>
          <pc:docMk/>
          <pc:sldMk cId="4294229688" sldId="271"/>
        </pc:sldMkLst>
        <pc:spChg chg="mod">
          <ac:chgData name="윤대헌" userId="f5b32ec5-9f5d-4ef5-8014-8298d27b3de0" providerId="ADAL" clId="{24621ABD-AF02-4670-840B-ABADF5E3ABC5}" dt="2020-02-14T07:29:58.272" v="1448" actId="1076"/>
          <ac:spMkLst>
            <pc:docMk/>
            <pc:sldMk cId="4294229688" sldId="271"/>
            <ac:spMk id="4" creationId="{AE81996E-3344-47D1-B72B-A291ED661936}"/>
          </ac:spMkLst>
        </pc:spChg>
        <pc:spChg chg="mod">
          <ac:chgData name="윤대헌" userId="f5b32ec5-9f5d-4ef5-8014-8298d27b3de0" providerId="ADAL" clId="{24621ABD-AF02-4670-840B-ABADF5E3ABC5}" dt="2020-02-14T07:09:09.124" v="302" actId="1037"/>
          <ac:spMkLst>
            <pc:docMk/>
            <pc:sldMk cId="4294229688" sldId="271"/>
            <ac:spMk id="7" creationId="{89DC0C96-22A2-4115-8A4D-148604E5D65B}"/>
          </ac:spMkLst>
        </pc:spChg>
        <pc:spChg chg="add mod">
          <ac:chgData name="윤대헌" userId="f5b32ec5-9f5d-4ef5-8014-8298d27b3de0" providerId="ADAL" clId="{24621ABD-AF02-4670-840B-ABADF5E3ABC5}" dt="2020-02-14T07:20:55.899" v="1221" actId="20577"/>
          <ac:spMkLst>
            <pc:docMk/>
            <pc:sldMk cId="4294229688" sldId="271"/>
            <ac:spMk id="8" creationId="{65BB1F3F-4154-4887-A376-B381B51F6F3D}"/>
          </ac:spMkLst>
        </pc:spChg>
        <pc:spChg chg="mod">
          <ac:chgData name="윤대헌" userId="f5b32ec5-9f5d-4ef5-8014-8298d27b3de0" providerId="ADAL" clId="{24621ABD-AF02-4670-840B-ABADF5E3ABC5}" dt="2020-02-14T07:09:09.124" v="302" actId="1037"/>
          <ac:spMkLst>
            <pc:docMk/>
            <pc:sldMk cId="4294229688" sldId="271"/>
            <ac:spMk id="19" creationId="{D7D51B44-FE9B-46E1-9311-97A53833096F}"/>
          </ac:spMkLst>
        </pc:spChg>
        <pc:spChg chg="mod">
          <ac:chgData name="윤대헌" userId="f5b32ec5-9f5d-4ef5-8014-8298d27b3de0" providerId="ADAL" clId="{24621ABD-AF02-4670-840B-ABADF5E3ABC5}" dt="2020-02-14T07:09:09.124" v="302" actId="1037"/>
          <ac:spMkLst>
            <pc:docMk/>
            <pc:sldMk cId="4294229688" sldId="271"/>
            <ac:spMk id="22" creationId="{B26095F4-C780-47D5-A259-3A598668A20A}"/>
          </ac:spMkLst>
        </pc:spChg>
        <pc:spChg chg="add del">
          <ac:chgData name="윤대헌" userId="f5b32ec5-9f5d-4ef5-8014-8298d27b3de0" providerId="ADAL" clId="{24621ABD-AF02-4670-840B-ABADF5E3ABC5}" dt="2020-02-14T07:29:19.694" v="1434" actId="478"/>
          <ac:spMkLst>
            <pc:docMk/>
            <pc:sldMk cId="4294229688" sldId="271"/>
            <ac:spMk id="30" creationId="{EF2BCB33-D20E-480E-B18F-9232B6D3C9AB}"/>
          </ac:spMkLst>
        </pc:spChg>
        <pc:spChg chg="add">
          <ac:chgData name="윤대헌" userId="f5b32ec5-9f5d-4ef5-8014-8298d27b3de0" providerId="ADAL" clId="{24621ABD-AF02-4670-840B-ABADF5E3ABC5}" dt="2020-02-14T07:29:20.463" v="1435"/>
          <ac:spMkLst>
            <pc:docMk/>
            <pc:sldMk cId="4294229688" sldId="271"/>
            <ac:spMk id="31" creationId="{BAB89B77-09E3-4AD4-8EC8-6B7E4B0BD8ED}"/>
          </ac:spMkLst>
        </pc:spChg>
        <pc:picChg chg="mod">
          <ac:chgData name="윤대헌" userId="f5b32ec5-9f5d-4ef5-8014-8298d27b3de0" providerId="ADAL" clId="{24621ABD-AF02-4670-840B-ABADF5E3ABC5}" dt="2020-02-14T07:30:42.356" v="1454" actId="14100"/>
          <ac:picMkLst>
            <pc:docMk/>
            <pc:sldMk cId="4294229688" sldId="271"/>
            <ac:picMk id="23" creationId="{176A8DA1-7108-4552-8818-F77B0B6D80FB}"/>
          </ac:picMkLst>
        </pc:picChg>
        <pc:picChg chg="mod">
          <ac:chgData name="윤대헌" userId="f5b32ec5-9f5d-4ef5-8014-8298d27b3de0" providerId="ADAL" clId="{24621ABD-AF02-4670-840B-ABADF5E3ABC5}" dt="2020-02-14T07:09:09.124" v="302" actId="1037"/>
          <ac:picMkLst>
            <pc:docMk/>
            <pc:sldMk cId="4294229688" sldId="271"/>
            <ac:picMk id="28" creationId="{ECAEED1C-B24A-4313-96F4-C411CB7480E3}"/>
          </ac:picMkLst>
        </pc:picChg>
        <pc:picChg chg="mod">
          <ac:chgData name="윤대헌" userId="f5b32ec5-9f5d-4ef5-8014-8298d27b3de0" providerId="ADAL" clId="{24621ABD-AF02-4670-840B-ABADF5E3ABC5}" dt="2020-02-14T07:09:09.124" v="302" actId="1037"/>
          <ac:picMkLst>
            <pc:docMk/>
            <pc:sldMk cId="4294229688" sldId="271"/>
            <ac:picMk id="29" creationId="{928551CB-A1F1-4885-841A-8070EA6CBCEF}"/>
          </ac:picMkLst>
        </pc:picChg>
        <pc:cxnChg chg="mod">
          <ac:chgData name="윤대헌" userId="f5b32ec5-9f5d-4ef5-8014-8298d27b3de0" providerId="ADAL" clId="{24621ABD-AF02-4670-840B-ABADF5E3ABC5}" dt="2020-02-14T07:09:09.124" v="302" actId="1037"/>
          <ac:cxnSpMkLst>
            <pc:docMk/>
            <pc:sldMk cId="4294229688" sldId="271"/>
            <ac:cxnSpMk id="24" creationId="{2E78981D-3E9B-446D-A396-1449AC8B9E21}"/>
          </ac:cxnSpMkLst>
        </pc:cxnChg>
        <pc:cxnChg chg="mod">
          <ac:chgData name="윤대헌" userId="f5b32ec5-9f5d-4ef5-8014-8298d27b3de0" providerId="ADAL" clId="{24621ABD-AF02-4670-840B-ABADF5E3ABC5}" dt="2020-02-14T07:09:09.124" v="302" actId="1037"/>
          <ac:cxnSpMkLst>
            <pc:docMk/>
            <pc:sldMk cId="4294229688" sldId="271"/>
            <ac:cxnSpMk id="26" creationId="{E43E34D1-61E2-4B9C-B376-1F4FE4B0BCA0}"/>
          </ac:cxnSpMkLst>
        </pc:cxnChg>
      </pc:sldChg>
      <pc:sldChg chg="addSp delSp modSp add">
        <pc:chgData name="윤대헌" userId="f5b32ec5-9f5d-4ef5-8014-8298d27b3de0" providerId="ADAL" clId="{24621ABD-AF02-4670-840B-ABADF5E3ABC5}" dt="2020-02-14T06:57:13.586" v="18" actId="1076"/>
        <pc:sldMkLst>
          <pc:docMk/>
          <pc:sldMk cId="1323219798" sldId="272"/>
        </pc:sldMkLst>
        <pc:spChg chg="del">
          <ac:chgData name="윤대헌" userId="f5b32ec5-9f5d-4ef5-8014-8298d27b3de0" providerId="ADAL" clId="{24621ABD-AF02-4670-840B-ABADF5E3ABC5}" dt="2020-02-14T06:55:23.798" v="4" actId="478"/>
          <ac:spMkLst>
            <pc:docMk/>
            <pc:sldMk cId="1323219798" sldId="272"/>
            <ac:spMk id="2" creationId="{9492714E-66A0-45E7-A178-6389442B4396}"/>
          </ac:spMkLst>
        </pc:spChg>
        <pc:spChg chg="del">
          <ac:chgData name="윤대헌" userId="f5b32ec5-9f5d-4ef5-8014-8298d27b3de0" providerId="ADAL" clId="{24621ABD-AF02-4670-840B-ABADF5E3ABC5}" dt="2020-02-14T06:55:22.802" v="3" actId="478"/>
          <ac:spMkLst>
            <pc:docMk/>
            <pc:sldMk cId="1323219798" sldId="272"/>
            <ac:spMk id="3" creationId="{07E4E37D-B1B6-40EF-8D19-86559C9F1772}"/>
          </ac:spMkLst>
        </pc:spChg>
        <pc:picChg chg="add mod">
          <ac:chgData name="윤대헌" userId="f5b32ec5-9f5d-4ef5-8014-8298d27b3de0" providerId="ADAL" clId="{24621ABD-AF02-4670-840B-ABADF5E3ABC5}" dt="2020-02-14T06:57:13.586" v="18" actId="1076"/>
          <ac:picMkLst>
            <pc:docMk/>
            <pc:sldMk cId="1323219798" sldId="272"/>
            <ac:picMk id="4" creationId="{A192106C-2180-4360-BA02-36B1D3143E76}"/>
          </ac:picMkLst>
        </pc:picChg>
        <pc:picChg chg="add mod">
          <ac:chgData name="윤대헌" userId="f5b32ec5-9f5d-4ef5-8014-8298d27b3de0" providerId="ADAL" clId="{24621ABD-AF02-4670-840B-ABADF5E3ABC5}" dt="2020-02-14T06:57:09.935" v="17" actId="1076"/>
          <ac:picMkLst>
            <pc:docMk/>
            <pc:sldMk cId="1323219798" sldId="272"/>
            <ac:picMk id="6" creationId="{9F5D298A-338C-436B-85B3-54677717547D}"/>
          </ac:picMkLst>
        </pc:picChg>
        <pc:picChg chg="add mod">
          <ac:chgData name="윤대헌" userId="f5b32ec5-9f5d-4ef5-8014-8298d27b3de0" providerId="ADAL" clId="{24621ABD-AF02-4670-840B-ABADF5E3ABC5}" dt="2020-02-14T06:55:36.698" v="15" actId="1076"/>
          <ac:picMkLst>
            <pc:docMk/>
            <pc:sldMk cId="1323219798" sldId="272"/>
            <ac:picMk id="8" creationId="{FE34EEF4-D815-4FBA-9798-FDF8F9669444}"/>
          </ac:picMkLst>
        </pc:picChg>
      </pc:sldChg>
      <pc:sldChg chg="addSp modSp">
        <pc:chgData name="윤대헌" userId="f5b32ec5-9f5d-4ef5-8014-8298d27b3de0" providerId="ADAL" clId="{24621ABD-AF02-4670-840B-ABADF5E3ABC5}" dt="2020-02-14T07:31:55.459" v="1488" actId="1076"/>
        <pc:sldMkLst>
          <pc:docMk/>
          <pc:sldMk cId="858354395" sldId="274"/>
        </pc:sldMkLst>
        <pc:spChg chg="mod">
          <ac:chgData name="윤대헌" userId="f5b32ec5-9f5d-4ef5-8014-8298d27b3de0" providerId="ADAL" clId="{24621ABD-AF02-4670-840B-ABADF5E3ABC5}" dt="2020-02-14T07:31:40.712" v="1470" actId="1076"/>
          <ac:spMkLst>
            <pc:docMk/>
            <pc:sldMk cId="858354395" sldId="274"/>
            <ac:spMk id="3" creationId="{BCCF0876-9708-4D9F-8223-1E9E79CD2C57}"/>
          </ac:spMkLst>
        </pc:spChg>
        <pc:spChg chg="mod">
          <ac:chgData name="윤대헌" userId="f5b32ec5-9f5d-4ef5-8014-8298d27b3de0" providerId="ADAL" clId="{24621ABD-AF02-4670-840B-ABADF5E3ABC5}" dt="2020-02-14T07:31:14.051" v="1461" actId="1076"/>
          <ac:spMkLst>
            <pc:docMk/>
            <pc:sldMk cId="858354395" sldId="274"/>
            <ac:spMk id="4" creationId="{AE81996E-3344-47D1-B72B-A291ED661936}"/>
          </ac:spMkLst>
        </pc:spChg>
        <pc:spChg chg="mod">
          <ac:chgData name="윤대헌" userId="f5b32ec5-9f5d-4ef5-8014-8298d27b3de0" providerId="ADAL" clId="{24621ABD-AF02-4670-840B-ABADF5E3ABC5}" dt="2020-02-14T07:31:55.459" v="1488" actId="1076"/>
          <ac:spMkLst>
            <pc:docMk/>
            <pc:sldMk cId="858354395" sldId="274"/>
            <ac:spMk id="13" creationId="{36DD2D95-EC7A-45FB-ADF3-0FEF4E148D6F}"/>
          </ac:spMkLst>
        </pc:spChg>
        <pc:spChg chg="add">
          <ac:chgData name="윤대헌" userId="f5b32ec5-9f5d-4ef5-8014-8298d27b3de0" providerId="ADAL" clId="{24621ABD-AF02-4670-840B-ABADF5E3ABC5}" dt="2020-02-14T07:31:00.174" v="1455"/>
          <ac:spMkLst>
            <pc:docMk/>
            <pc:sldMk cId="858354395" sldId="274"/>
            <ac:spMk id="17" creationId="{DFF6BCE8-69C5-44D5-ABF2-71FDD3BF1D37}"/>
          </ac:spMkLst>
        </pc:spChg>
      </pc:sldChg>
      <pc:sldChg chg="addSp delSp add del">
        <pc:chgData name="윤대헌" userId="f5b32ec5-9f5d-4ef5-8014-8298d27b3de0" providerId="ADAL" clId="{24621ABD-AF02-4670-840B-ABADF5E3ABC5}" dt="2020-02-14T07:50:45.783" v="1539" actId="47"/>
        <pc:sldMkLst>
          <pc:docMk/>
          <pc:sldMk cId="1443906780" sldId="275"/>
        </pc:sldMkLst>
        <pc:spChg chg="del">
          <ac:chgData name="윤대헌" userId="f5b32ec5-9f5d-4ef5-8014-8298d27b3de0" providerId="ADAL" clId="{24621ABD-AF02-4670-840B-ABADF5E3ABC5}" dt="2020-02-14T06:58:09.418" v="20" actId="478"/>
          <ac:spMkLst>
            <pc:docMk/>
            <pc:sldMk cId="1443906780" sldId="275"/>
            <ac:spMk id="2" creationId="{5C84704B-E87B-44C8-A872-617F417893BC}"/>
          </ac:spMkLst>
        </pc:spChg>
        <pc:spChg chg="del">
          <ac:chgData name="윤대헌" userId="f5b32ec5-9f5d-4ef5-8014-8298d27b3de0" providerId="ADAL" clId="{24621ABD-AF02-4670-840B-ABADF5E3ABC5}" dt="2020-02-14T06:58:10.546" v="21" actId="478"/>
          <ac:spMkLst>
            <pc:docMk/>
            <pc:sldMk cId="1443906780" sldId="275"/>
            <ac:spMk id="3" creationId="{D4006A26-C7E3-4E34-9B8A-D207AA2DF630}"/>
          </ac:spMkLst>
        </pc:spChg>
        <pc:spChg chg="add">
          <ac:chgData name="윤대헌" userId="f5b32ec5-9f5d-4ef5-8014-8298d27b3de0" providerId="ADAL" clId="{24621ABD-AF02-4670-840B-ABADF5E3ABC5}" dt="2020-02-14T06:58:13.192" v="22"/>
          <ac:spMkLst>
            <pc:docMk/>
            <pc:sldMk cId="1443906780" sldId="275"/>
            <ac:spMk id="4" creationId="{F12936C3-C16A-4398-A37A-1F438643C06E}"/>
          </ac:spMkLst>
        </pc:spChg>
        <pc:spChg chg="add">
          <ac:chgData name="윤대헌" userId="f5b32ec5-9f5d-4ef5-8014-8298d27b3de0" providerId="ADAL" clId="{24621ABD-AF02-4670-840B-ABADF5E3ABC5}" dt="2020-02-14T06:58:17.334" v="23"/>
          <ac:spMkLst>
            <pc:docMk/>
            <pc:sldMk cId="1443906780" sldId="275"/>
            <ac:spMk id="5" creationId="{1386F3A8-F197-4D41-AF7E-F90D33F8B304}"/>
          </ac:spMkLst>
        </pc:spChg>
      </pc:sldChg>
      <pc:sldChg chg="addSp delSp modSp">
        <pc:chgData name="윤대헌" userId="f5b32ec5-9f5d-4ef5-8014-8298d27b3de0" providerId="ADAL" clId="{24621ABD-AF02-4670-840B-ABADF5E3ABC5}" dt="2020-02-14T07:42:15.838" v="1538" actId="1076"/>
        <pc:sldMkLst>
          <pc:docMk/>
          <pc:sldMk cId="606549600" sldId="276"/>
        </pc:sldMkLst>
        <pc:spChg chg="del mod">
          <ac:chgData name="윤대헌" userId="f5b32ec5-9f5d-4ef5-8014-8298d27b3de0" providerId="ADAL" clId="{24621ABD-AF02-4670-840B-ABADF5E3ABC5}" dt="2020-02-14T07:31:20.720" v="1464" actId="478"/>
          <ac:spMkLst>
            <pc:docMk/>
            <pc:sldMk cId="606549600" sldId="276"/>
            <ac:spMk id="4" creationId="{AE81996E-3344-47D1-B72B-A291ED661936}"/>
          </ac:spMkLst>
        </pc:spChg>
        <pc:spChg chg="add mod">
          <ac:chgData name="윤대헌" userId="f5b32ec5-9f5d-4ef5-8014-8298d27b3de0" providerId="ADAL" clId="{24621ABD-AF02-4670-840B-ABADF5E3ABC5}" dt="2020-02-14T07:41:46.363" v="1533" actId="1076"/>
          <ac:spMkLst>
            <pc:docMk/>
            <pc:sldMk cId="606549600" sldId="276"/>
            <ac:spMk id="20" creationId="{37944819-960B-4AD6-B673-059048D938FC}"/>
          </ac:spMkLst>
        </pc:spChg>
        <pc:spChg chg="add">
          <ac:chgData name="윤대헌" userId="f5b32ec5-9f5d-4ef5-8014-8298d27b3de0" providerId="ADAL" clId="{24621ABD-AF02-4670-840B-ABADF5E3ABC5}" dt="2020-02-14T07:31:26.084" v="1465"/>
          <ac:spMkLst>
            <pc:docMk/>
            <pc:sldMk cId="606549600" sldId="276"/>
            <ac:spMk id="21" creationId="{F163D0D9-12C6-4A70-9EE0-FD143BA6F17B}"/>
          </ac:spMkLst>
        </pc:spChg>
        <pc:picChg chg="del">
          <ac:chgData name="윤대헌" userId="f5b32ec5-9f5d-4ef5-8014-8298d27b3de0" providerId="ADAL" clId="{24621ABD-AF02-4670-840B-ABADF5E3ABC5}" dt="2020-02-14T07:39:30.159" v="1498" actId="478"/>
          <ac:picMkLst>
            <pc:docMk/>
            <pc:sldMk cId="606549600" sldId="276"/>
            <ac:picMk id="12" creationId="{E0F94757-C614-4F23-8246-BD9ABC14D7D8}"/>
          </ac:picMkLst>
        </pc:picChg>
        <pc:picChg chg="del">
          <ac:chgData name="윤대헌" userId="f5b32ec5-9f5d-4ef5-8014-8298d27b3de0" providerId="ADAL" clId="{24621ABD-AF02-4670-840B-ABADF5E3ABC5}" dt="2020-02-14T07:39:29.632" v="1497" actId="478"/>
          <ac:picMkLst>
            <pc:docMk/>
            <pc:sldMk cId="606549600" sldId="276"/>
            <ac:picMk id="13" creationId="{9324C965-2D00-4826-B716-4ED9EB1B2E94}"/>
          </ac:picMkLst>
        </pc:picChg>
        <pc:picChg chg="add del mod ord">
          <ac:chgData name="윤대헌" userId="f5b32ec5-9f5d-4ef5-8014-8298d27b3de0" providerId="ADAL" clId="{24621ABD-AF02-4670-840B-ABADF5E3ABC5}" dt="2020-02-14T07:41:25.764" v="1521" actId="478"/>
          <ac:picMkLst>
            <pc:docMk/>
            <pc:sldMk cId="606549600" sldId="276"/>
            <ac:picMk id="18" creationId="{F8FA5A79-C0E4-4279-9E9C-96A3E8D42CA2}"/>
          </ac:picMkLst>
        </pc:picChg>
        <pc:picChg chg="add mod ord">
          <ac:chgData name="윤대헌" userId="f5b32ec5-9f5d-4ef5-8014-8298d27b3de0" providerId="ADAL" clId="{24621ABD-AF02-4670-840B-ABADF5E3ABC5}" dt="2020-02-14T07:40:14.753" v="1520" actId="167"/>
          <ac:picMkLst>
            <pc:docMk/>
            <pc:sldMk cId="606549600" sldId="276"/>
            <ac:picMk id="23" creationId="{8B71BE92-8FCE-4A6C-B492-F8E581B5672E}"/>
          </ac:picMkLst>
        </pc:picChg>
        <pc:picChg chg="add mod ord">
          <ac:chgData name="윤대헌" userId="f5b32ec5-9f5d-4ef5-8014-8298d27b3de0" providerId="ADAL" clId="{24621ABD-AF02-4670-840B-ABADF5E3ABC5}" dt="2020-02-14T07:42:15.838" v="1538" actId="1076"/>
          <ac:picMkLst>
            <pc:docMk/>
            <pc:sldMk cId="606549600" sldId="276"/>
            <ac:picMk id="25" creationId="{3B56592B-F390-4A91-9B6F-125EAFE8C7D1}"/>
          </ac:picMkLst>
        </pc:picChg>
      </pc:sldChg>
      <pc:sldChg chg="addSp delSp modSp">
        <pc:chgData name="윤대헌" userId="f5b32ec5-9f5d-4ef5-8014-8298d27b3de0" providerId="ADAL" clId="{24621ABD-AF02-4670-840B-ABADF5E3ABC5}" dt="2020-02-14T07:29:05.011" v="1429"/>
        <pc:sldMkLst>
          <pc:docMk/>
          <pc:sldMk cId="4124071967" sldId="277"/>
        </pc:sldMkLst>
        <pc:spChg chg="mod">
          <ac:chgData name="윤대헌" userId="f5b32ec5-9f5d-4ef5-8014-8298d27b3de0" providerId="ADAL" clId="{24621ABD-AF02-4670-840B-ABADF5E3ABC5}" dt="2020-02-14T07:25:48.619" v="1304" actId="1076"/>
          <ac:spMkLst>
            <pc:docMk/>
            <pc:sldMk cId="4124071967" sldId="277"/>
            <ac:spMk id="7" creationId="{D9C98583-6869-4C35-BB21-B090D7B0DDD5}"/>
          </ac:spMkLst>
        </pc:spChg>
        <pc:spChg chg="add">
          <ac:chgData name="윤대헌" userId="f5b32ec5-9f5d-4ef5-8014-8298d27b3de0" providerId="ADAL" clId="{24621ABD-AF02-4670-840B-ABADF5E3ABC5}" dt="2020-02-14T07:29:05.011" v="1429"/>
          <ac:spMkLst>
            <pc:docMk/>
            <pc:sldMk cId="4124071967" sldId="277"/>
            <ac:spMk id="9" creationId="{764B01D8-9776-4094-9540-1055DAF87CC8}"/>
          </ac:spMkLst>
        </pc:spChg>
        <pc:spChg chg="del">
          <ac:chgData name="윤대헌" userId="f5b32ec5-9f5d-4ef5-8014-8298d27b3de0" providerId="ADAL" clId="{24621ABD-AF02-4670-840B-ABADF5E3ABC5}" dt="2020-02-14T07:29:04.429" v="1428" actId="478"/>
          <ac:spMkLst>
            <pc:docMk/>
            <pc:sldMk cId="4124071967" sldId="277"/>
            <ac:spMk id="11" creationId="{F0703C82-DF0B-4A55-9504-18E109D208A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05.8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1 305 7666 0 0,'4'-1'9641'0'0,"9"-1"-4594"0"0,68-16-3408 0 0,-64 14-1635 0 0,235-70 212 0 0,-209 59-172 0 0,-1-2 0 0 0,0-2 0 0 0,-2-2 0 0 0,28-19-44 0 0,-64 37-54 0 0,0 1-1 0 0,-1-1 1 0 0,1 0-1 0 0,-1 0 1 0 0,0 0-1 0 0,0 0 1 0 0,0 0-1 0 0,0-1 1 0 0,0 1-1 0 0,-1-1 1 0 0,1 0-1 0 0,-1-1 55 0 0,-2 5-21 0 0,1-1 0 0 0,-1 0 1 0 0,0 0-1 0 0,0 0 0 0 0,0 0 0 0 0,1 0 0 0 0,-1 0 1 0 0,0 0-1 0 0,0 0 0 0 0,0 0 0 0 0,0 0 0 0 0,-1 0 1 0 0,1 0-1 0 0,0 0 0 0 0,0 0 0 0 0,-1 0 0 0 0,1 1 1 0 0,0-1-1 0 0,-1 0 0 0 0,1 0 0 0 0,-1 0 0 0 0,1 0 21 0 0,-2-1-16 0 0,0 1 0 0 0,1-1 0 0 0,-1 1 0 0 0,0 0 0 0 0,0-1 0 0 0,0 1 0 0 0,0 0 0 0 0,0 0 0 0 0,0 0 0 0 0,0 0 0 0 0,0 1 0 0 0,0-1 0 0 0,0 0 0 0 0,0 1 16 0 0,-74-13-136 0 0,69 13 134 0 0,1-1 0 0 0,0 1 1 0 0,-1 1-1 0 0,1-1 0 0 0,0 1 1 0 0,-1 0-1 0 0,1 0 0 0 0,0 1 1 0 0,0 0-1 0 0,0 0 0 0 0,0 1 2 0 0,-3 7-2674 0 0,8-10 2322 0 0,1 0 0 0 0,0 1 0 0 0,0-1 0 0 0,0 0 0 0 0,0 1 0 0 0,0-1 1 0 0,0 1-1 0 0,0-1 0 0 0,0 0 0 0 0,0 1 0 0 0,0-1 0 0 0,0 1 0 0 0,0-1 0 0 0,0 0 0 0 0,0 1 0 0 0,0-1 1 0 0,0 0-1 0 0,1 1 0 0 0,-1-1 0 0 0,0 0 0 0 0,0 1 0 0 0,0-1 0 0 0,1 0 0 0 0,-1 1 0 0 0,0-1 0 0 0,0 0 1 0 0,1 1-1 0 0,-1-1 0 0 0,0 0 0 0 0,0 0 0 0 0,1 0 0 0 0,-1 1 0 0 0,1-1 352 0 0,3 2-5690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0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8946 0 0,'3'35'16912'0'0,"4"12"-10356"0"0,24 118-11045 0 0,-28-148 4821 0 0,-1-38-20759 0 0,-3 17 15470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6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12467 0 0,'8'18'8917'0'0,"-4"-2"-4452"0"0,-7 36-2456 0 0,3-50-1938 0 0,-4 22 618 0 0,-7 2-5041 0 0,9-24 4028 0 0,1-1-1 0 0,-1 1 1 0 0,1-1 0 0 0,-1 0 0 0 0,1 0-1 0 0,-1 0 1 0 0,0 0 0 0 0,0 0 0 0 0,0 0-1 0 0,1 0 1 0 0,-1 0 0 0 0,0-1-1 0 0,0 1 1 0 0,0-1 0 0 0,0 0 0 0 0,0 1-1 0 0,0-1 1 0 0,0 0 0 0 0,0 0 0 0 0,0 0-1 0 0,0 0 1 0 0,0-1 0 0 0,0 1 0 0 0,-1-1 324 0 0,-7 0-391 0 0,-17-3 7545 0 0,28 2-3157 0 0,17 0-2780 0 0,10 1-739 0 0,1 2 0 0 0,0 1 0 0 0,10 3-478 0 0,16 1-4163 0 0,-52-5 3372 0 0,4-1-3943 0 0,0-2-4619 0 0,-4 1 2356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6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 12963 0 0,'-1'-16'8782'0'0,"-1"15"-3645"0"0,-7 25-2071 0 0,6-12-3196 0 0,2-10 150 0 0,0 0 0 0 0,0 1 0 0 0,0-1 0 0 0,0 1 0 0 0,0-1 0 0 0,1 1 0 0 0,0-1 0 0 0,-1 1 0 0 0,1 0 0 0 0,0-1 0 0 0,0 1 0 0 0,0-1 0 0 0,1 1 0 0 0,-1 0 0 0 0,1-1 0 0 0,-1 1 0 0 0,1-1 0 0 0,0 1 0 0 0,0-1 0 0 0,0 0 0 0 0,0 1 0 0 0,0-1 0 0 0,1 0 0 0 0,-1 0 0 0 0,1 0 0 0 0,-1 0 0 0 0,1 0 0 0 0,0 0 0 0 0,0 0 0 0 0,0 0 0 0 0,0 0-20 0 0,2-1-14 0 0,0 1 0 0 0,0 0-1 0 0,1-1 1 0 0,-1 0 0 0 0,0 1 0 0 0,1-2 0 0 0,-1 1 0 0 0,1-1 0 0 0,-1 1 0 0 0,1-1 0 0 0,-1 0 0 0 0,1-1 0 0 0,-1 1 0 0 0,1-1 0 0 0,-1 0 0 0 0,1 0-1 0 0,0-1 15 0 0,46-14-3361 0 0,-38 12-2793 0 0,-13 4 1063 0 0,-2 1 1861 0 0,-2 2-972 0 0,1-1-1237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7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17596 0 0,'0'16'6821'0'0,"4"-16"-6478"0"0,0-2-4087 0 0,3-2-8860 0 0,-5 4 7089 0 0</inkml:trace>
  <inkml:trace contextRef="#ctx0" brushRef="#br0" timeOffset="1">107 1 10482 0 0,'2'11'9640'0'0,"5"-12"-9329"0"0,-2-1-5057 0 0,2 2-3967 0 0,-5 0 3987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7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12179 0 0,'17'10'12946'0'0,"-10"-10"-14684"0"0,-6-2-3762 0 0,0-3-4069 0 0,-1 4 4140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8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11 12571 0 0,'8'-10'9511'0'0,"-16"11"-5949"0"0,6 0-3468 0 0,0 0 0 0 0,0 1 1 0 0,-1-1-1 0 0,1 1 0 0 0,0 0 0 0 0,0-1 0 0 0,1 1 1 0 0,-1 0-1 0 0,0 0 0 0 0,0 0 0 0 0,0 2-94 0 0,1-2-593 0 0,-12 29 1918 0 0,12-17-5540 0 0,5-11-1473 0 0,4-4-3289 0 0,-5 0 3310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8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11018 0 0,'0'0'241'0'0,"0"0"0"0"0,1 0 0 0 0,-1 0 0 0 0,0 0 0 0 0,0 1 0 0 0,0-1 0 0 0,1 0 0 0 0,-1 0 0 0 0,0 0 0 0 0,0 0 0 0 0,0 0 0 0 0,0 0 0 0 0,1 0-1 0 0,-1 0 1 0 0,0 0 0 0 0,0 1 0 0 0,0-1 0 0 0,0 0 0 0 0,0 0 0 0 0,0 0 0 0 0,1 0 0 0 0,-1 0 0 0 0,0 1 0 0 0,0-1 0 0 0,0 0 0 0 0,0 0 0 0 0,0 0 0 0 0,0 0-1 0 0,0 1 1 0 0,0-1 0 0 0,0 0 0 0 0,0 0 0 0 0,0 0 0 0 0,0 1 0 0 0,0-1 0 0 0,0 0 0 0 0,0 0 0 0 0,0 0 0 0 0,0 0 0 0 0,0 1 0 0 0,0-1 0 0 0,0 0 0 0 0,0 0-1 0 0,0 0 1 0 0,0 1 0 0 0,0-1 0 0 0,0 0-241 0 0,-7 15 3462 0 0,-10 11-2925 0 0,17-26-463 0 0,-7 10-958 0 0,-16 23 1485 0 0,19-22-5917 0 0,3-2-5894 0 0,1-7 4981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7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 11042 0 0,'-17'18'10476'0'0,"1"-1"-4881"0"0,0 2-4679 0 0,1 1-1 0 0,1 0 1 0 0,-7 13-916 0 0,7-5 397 0 0,0 1 1 0 0,-5 19-398 0 0,10-22-430 0 0,-1-2 0 0 0,-1 1 0 0 0,-2-1 1 0 0,-1 0 429 0 0,54-100-21048 0 0,-36 68 15849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8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8778 0 0,'1'1'8199'0'0,"4"0"-3301"0"0,20 7 840 0 0,-20-1-5578 0 0,-1-1 0 0 0,0 2 0 0 0,0-1 0 0 0,0 0 0 0 0,-1 1 0 0 0,0-1 0 0 0,-1 1 0 0 0,1 2-160 0 0,-1-2-730 0 0,0 0-1 0 0,1 0 0 0 0,1 0 1 0 0,-1 0-1 0 0,1 0 0 0 0,0-1 0 0 0,3 4 731 0 0,-6-11-417 0 0,-1 0-1 0 0,1 0 1 0 0,-1 0-1 0 0,1 1 0 0 0,-1-1 1 0 0,1 0-1 0 0,-1 0 0 0 0,1 0 1 0 0,-1 0-1 0 0,1 0 1 0 0,-1 0-1 0 0,1 0 0 0 0,-1 0 1 0 0,1 0-1 0 0,-1 0 0 0 0,1 0 1 0 0,-1-1-1 0 0,1 1 0 0 0,-1 0 1 0 0,1 0-1 0 0,-1 0 1 0 0,1-1-1 0 0,-1 1 0 0 0,1 0 1 0 0,-1 0-1 0 0,0-1 0 0 0,1 1 1 0 0,-1 0-1 0 0,1-1 1 0 0,-1 1-1 0 0,0-1 0 0 0,1 1 1 0 0,-1 0-1 0 0,0-1 0 0 0,0 1 1 0 0,1-1-1 0 0,-1 1 1 0 0,0-1-1 0 0,0 0 418 0 0,4-3-5146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8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13 10258 0 0,'3'-12'9141'0'0,"0"15"-2938"0"0,-4 23-2413 0 0,-3-4-3520 0 0,1 1-1 0 0,2 1 1 0 0,0-1 0 0 0,2 0 0 0 0,0 0 0 0 0,2 0 0 0 0,0 0 0 0 0,6 19-270 0 0,5 46-2417 0 0,-6-60 1088 0 0,-2-15-3094 0 0,-4-12-1484 0 0,-1-4-3514 0 0,-1 0 4024 0 0</inkml:trace>
  <inkml:trace contextRef="#ctx0" brushRef="#br0" timeOffset="1">11 256 7202 0 0,'-1'-1'599'0'0,"1"0"0"0"0,0 1 0 0 0,0-1 0 0 0,-1 0 0 0 0,1 1 0 0 0,0-1 0 0 0,0 1 0 0 0,0-1 0 0 0,0 0 0 0 0,0 1 0 0 0,0-1 0 0 0,0 0 0 0 0,0 1 1 0 0,0-1-1 0 0,0 0 0 0 0,0 1 0 0 0,0-1 0 0 0,1 0 0 0 0,-1 1 0 0 0,0-1 0 0 0,0 1 0 0 0,1-1 0 0 0,-1 0-599 0 0,14-7 5920 0 0,24 6-4797 0 0,-31 2-745 0 0,21-4-1763 0 0,-19 1-2266 0 0,0-1-3851 0 0,-3 2 390 0 0,-3 1 1282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9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 11578 0 0,'-2'-2'7933'0'0,"-1"-2"-1950"0"0,-1 1-3880 0 0,3 4-2055 0 0,1-1 1 0 0,0 0-1 0 0,-1 0 1 0 0,1 0 0 0 0,-1 0-1 0 0,1 1 1 0 0,0-1-1 0 0,-1 0 1 0 0,1 1 0 0 0,0-1-1 0 0,-1 0 1 0 0,1 0-1 0 0,0 1 1 0 0,-1-1 0 0 0,1 1-1 0 0,0-1 1 0 0,0 0-1 0 0,0 1 1 0 0,-1-1-1 0 0,1 1 1 0 0,0-1 0 0 0,0 0-1 0 0,0 1 1 0 0,0-1-1 0 0,0 1 1 0 0,0-1 0 0 0,-1 1-1 0 0,1-1 1 0 0,0 1-1 0 0,0-1 1 0 0,1 0 0 0 0,-1 1-49 0 0,-1 3 28 0 0,1-1-1 0 0,-1 0 1 0 0,1 1 0 0 0,0-1 0 0 0,0 1 0 0 0,0-1 0 0 0,1 1 0 0 0,-1-1 0 0 0,1 1 0 0 0,0-1 0 0 0,0 0 0 0 0,0 1 0 0 0,0-1 0 0 0,1 0 0 0 0,-1 0 0 0 0,1 0 0 0 0,0 0 0 0 0,0 0 0 0 0,0 0 0 0 0,0-1 0 0 0,1 1-1 0 0,-1-1 1 0 0,0 1 0 0 0,1-1 0 0 0,0 0 0 0 0,0 0 0 0 0,0 0 0 0 0,0 0 0 0 0,2 1-28 0 0,-3-2-11 0 0,1-1 1 0 0,-1 1-1 0 0,0 0 1 0 0,1-1-1 0 0,-1 1 0 0 0,0-1 1 0 0,1 0-1 0 0,-1 1 0 0 0,1-1 1 0 0,-1-1-1 0 0,1 1 1 0 0,-1 0-1 0 0,0 0 0 0 0,1-1 1 0 0,-1 0-1 0 0,1 1 0 0 0,-1-1 1 0 0,0 0-1 0 0,0 0 0 0 0,0 0 1 0 0,1 0-1 0 0,-1-1 1 0 0,0 1-1 0 0,0-1 0 0 0,-1 1 1 0 0,1-1-1 0 0,0 1 0 0 0,0-1 1 0 0,-1 0-1 0 0,1 0 1 0 0,-1 0-1 0 0,0 0 0 0 0,1 0 1 0 0,-1 0-1 0 0,0 0 0 0 0,0-1 1 0 0,0 1-1 0 0,-1 0 1 0 0,1-1-1 0 0,0 1 0 0 0,-1 0 1 0 0,0-1 10 0 0,1 1-83 0 0,0 0 0 0 0,-1 0 0 0 0,1 0 1 0 0,-1 0-1 0 0,1 0 0 0 0,-1 1 0 0 0,0-1 1 0 0,0 0-1 0 0,0 0 0 0 0,0 0 0 0 0,0 0 1 0 0,-1 0-1 0 0,1 0 0 0 0,-1 0 0 0 0,1 0 1 0 0,-1 0-1 0 0,1 0 0 0 0,-1 0 0 0 0,0 1 1 0 0,0-1-1 0 0,0 0 0 0 0,0 0 0 0 0,0 1 1 0 0,-1-1-1 0 0,1 1 0 0 0,0-1 0 0 0,-1 1 0 0 0,1 0 1 0 0,-1-1-1 0 0,1 1 0 0 0,-1 0 0 0 0,0 0 1 0 0,1 0-1 0 0,-1 0 0 0 0,0 0 0 0 0,0 1 1 0 0,0-1-1 0 0,0 0 0 0 0,1 1 0 0 0,-1 0 1 0 0,-2-1 82 0 0,2 1 28 0 0,-1-1 1 0 0,0 1 0 0 0,0 0-1 0 0,0 0 1 0 0,0 0 0 0 0,0 0 0 0 0,0 1-1 0 0,0-1 1 0 0,0 1 0 0 0,1 0-1 0 0,-1-1 1 0 0,0 1 0 0 0,0 1 0 0 0,1-1-1 0 0,-1 0 1 0 0,1 1 0 0 0,-1-1-1 0 0,1 1 1 0 0,-1 0 0 0 0,1-1-1 0 0,0 1 1 0 0,0 1 0 0 0,0-1 0 0 0,0 0-1 0 0,0 0 1 0 0,1 1 0 0 0,-1-1-1 0 0,1 1 1 0 0,-1 0-29 0 0,-3 11 114 0 0,2 0-1 0 0,-1 0 1 0 0,2 1-1 0 0,-1-1 1 0 0,2 1-1 0 0,0 0 1 0 0,1-1-1 0 0,1 1 1 0 0,0 0-1 0 0,2 11-113 0 0,-3-26-136 0 0,0 1 1 0 0,0-1-1 0 0,0 1 1 0 0,0-1-1 0 0,0 1 1 0 0,0-1-1 0 0,0 1 0 0 0,1-1 1 0 0,-1 1-1 0 0,0-1 1 0 0,0 1-1 0 0,0-1 0 0 0,0 0 1 0 0,1 1-1 0 0,-1-1 1 0 0,0 1-1 0 0,0-1 0 0 0,1 1 1 0 0,-1-1-1 0 0,0 0 1 0 0,1 1-1 0 0,-1-1 1 0 0,0 0-1 0 0,1 1 0 0 0,-1-1 1 0 0,1 0-1 0 0,-1 0 1 0 0,0 1-1 0 0,1-1 0 0 0,-1 0 1 0 0,1 0-1 0 0,-1 0 1 0 0,1 0-1 0 0,-1 1 1 0 0,1-1-1 0 0,-1 0 0 0 0,1 0 1 0 0,-1 0-1 0 0,0 0 1 0 0,1 0-1 0 0,-1 0 0 0 0,1 0 1 0 0,-1 0-1 0 0,1-1 136 0 0,17-13-11352 0 0,-12 9 5165 0 0</inkml:trace>
  <inkml:trace contextRef="#ctx0" brushRef="#br0" timeOffset="1">67 93 8266 0 0,'1'2'9600'0'0,"0"2"-4264"0"0,7 21-1784 0 0,-6 21-2912 0 0,0-13-798 0 0,-3-11-2732 0 0,-3-5-2321 0 0,-2-1-3350 0 0,3-12 1964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1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50 6097 0 0,'-3'-13'9254'0'0,"8"1"-3365"0"0,18-4-1422 0 0,-19 14-4539 0 0,0 1 0 0 0,0-1 0 0 0,1 1 0 0 0,-1 0 0 0 0,0 0 0 0 0,0 1 0 0 0,1-1 0 0 0,-1 1 0 0 0,0 0 0 0 0,0 0 0 0 0,1 1 0 0 0,1-1 72 0 0,-5 1-313 0 0,0-1 0 0 0,0 1 0 0 0,-1-1 0 0 0,1 0 0 0 0,0 1 0 0 0,0 0 0 0 0,0-1 0 0 0,0 1 0 0 0,-1-1 1 0 0,1 1-1 0 0,0 0 0 0 0,-1 0 0 0 0,1-1 0 0 0,0 1 0 0 0,-1 0 0 0 0,1 0 0 0 0,-1 0 0 0 0,1 0 0 0 0,-1-1 0 0 0,0 1 1 0 0,1 1 312 0 0,-2 14-12816 0 0,-1-11 8392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9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16059 0 0,'9'-2'10753'0'0,"5"-4"-6698"0"0,38-12-3731 0 0,-18 12-399 0 0,51-6-88 0 0,-79 12-424 0 0,0 0 1 0 0,0 0-1 0 0,0 0 1 0 0,0 1-1 0 0,-1 0 1 0 0,1 0-1 0 0,3 2 587 0 0,-8-3-261 0 0,-1 0 0 0 0,1 0 0 0 0,-1 1 0 0 0,1-1 0 0 0,-1 0 0 0 0,1 1 0 0 0,-1-1 0 0 0,1 0-1 0 0,-1 1 1 0 0,1-1 0 0 0,-1 1 0 0 0,1-1 0 0 0,-1 1 0 0 0,0-1 0 0 0,1 1 0 0 0,-1-1 0 0 0,0 1 0 0 0,0-1 0 0 0,1 1 0 0 0,-1-1 0 0 0,0 1 0 0 0,0-1 0 0 0,0 1-1 0 0,0 0 1 0 0,1 0 261 0 0,-4 14-11095 0 0,2-10 4983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2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27 12059 0 0,'-16'26'11159'0'0,"11"4"-6299"0"0,5-27-4832 0 0,1-1 1 0 0,-1 1-1 0 0,1 0 1 0 0,-1 0-1 0 0,1 0 1 0 0,0 0-1 0 0,0-1 1 0 0,0 1-1 0 0,0 0 0 0 0,1-1 1 0 0,-1 1-1 0 0,1-1 1 0 0,-1 0-1 0 0,1 1 1 0 0,0-1-1 0 0,0 0 1 0 0,0 0-1 0 0,0 0 1 0 0,0 0-1 0 0,1 0 1 0 0,-1-1-1 0 0,1 1 1 0 0,-1-1-1 0 0,1 0 1 0 0,-1 1-1 0 0,1-1 1 0 0,0 0-1 0 0,0 0 1 0 0,-1-1-1 0 0,1 1 1 0 0,1-1-29 0 0,-1 1-5 0 0,0-1 1 0 0,1 0-1 0 0,-1 0 1 0 0,0 0-1 0 0,1-1 1 0 0,-1 0-1 0 0,0 1 1 0 0,1-1-1 0 0,-1 0 0 0 0,0 0 1 0 0,0-1-1 0 0,0 1 1 0 0,0 0-1 0 0,0-1 1 0 0,0 0-1 0 0,0 0 1 0 0,-1 0-1 0 0,1 0 1 0 0,0 0-1 0 0,-1-1 1 0 0,0 1-1 0 0,0-1 0 0 0,0 1 1 0 0,0-1-1 0 0,0 0 1 0 0,0 0-1 0 0,-1 0 1 0 0,2-3 4 0 0,-2 4-10 0 0,0-1 1 0 0,0 1-1 0 0,0-1 1 0 0,0 1-1 0 0,-1-1 1 0 0,1 1-1 0 0,-1-1 1 0 0,1 1 0 0 0,-1-1-1 0 0,0 0 1 0 0,0 1-1 0 0,0-1 1 0 0,-1 1-1 0 0,1-1 1 0 0,-1 0-1 0 0,1 1 1 0 0,-1-1-1 0 0,0 1 1 0 0,0-1-1 0 0,0 1 1 0 0,0 0-1 0 0,0-1 1 0 0,-1 1 0 0 0,1 0-1 0 0,-1 0 1 0 0,1 0-1 0 0,-1 0 1 0 0,0 0-1 0 0,0 0 1 0 0,0 0-1 0 0,0 1 1 0 0,0-1-1 0 0,0 1 1 0 0,0-1-1 0 0,-1 1 1 0 0,1 0-1 0 0,-1 0 10 0 0,-4-2-3 0 0,0 0-1 0 0,0 1 1 0 0,-1 0-1 0 0,1 1 1 0 0,0-1-1 0 0,-8 1 4 0 0,-16 3-1757 0 0,7 11-5391 0 0,28-10-5632 0 0,-1-3 7755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30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18 13403 0 0,'-5'-6'11177'0'0,"15"0"-7204"0"0,14 1-3520 0 0,-11 5-443 0 0,-6-1 13 0 0,0 1 0 0 0,0 0 0 0 0,0 1 0 0 0,0-1 1 0 0,-1 1-1 0 0,1 1 0 0 0,7 1-23 0 0,-14-2 3 0 0,1-1 1 0 0,0 0 0 0 0,0 1-1 0 0,0-1 1 0 0,0 1-1 0 0,-1 0 1 0 0,1-1 0 0 0,0 1-1 0 0,0-1 1 0 0,-1 1-1 0 0,1 0 1 0 0,-1 0 0 0 0,1-1-1 0 0,-1 1 1 0 0,1 0-1 0 0,-1 0 1 0 0,1 0 0 0 0,-1 0-1 0 0,1 0 1 0 0,-1 0-1 0 0,0 0 1 0 0,0 0-4 0 0,1 2 2 0 0,-2-1-1 0 0,1 1 1 0 0,0-1 0 0 0,0 1-1 0 0,-1-1 1 0 0,0 1-1 0 0,1-1 1 0 0,-1 0 0 0 0,0 1-1 0 0,0-1 1 0 0,0 0 0 0 0,0 0-1 0 0,-1 1-1 0 0,-114 176 195 0 0,115-176-688 0 0,7-10-1078 0 0,23-24-2227 0 0,-28 30 3876 0 0,0 0 0 0 0,-1 0 0 0 0,1 0 0 0 0,0 0 0 0 0,1 0 0 0 0,-1 0 0 0 0,0 1 0 0 0,0-1 0 0 0,0 0 0 0 0,0 1 0 0 0,1-1 0 0 0,-1 0-1 0 0,0 1 1 0 0,0 0 0 0 0,1-1 0 0 0,-1 1 0 0 0,1 0 0 0 0,-1-1 0 0 0,0 1 0 0 0,1 0 0 0 0,-1 0 0 0 0,0 0 0 0 0,1 1-78 0 0,1 1 260 0 0,0 0 0 0 0,-1 0 0 0 0,1 1 0 0 0,-1-1 0 0 0,0 1 0 0 0,0 0 0 0 0,0 0 0 0 0,0 0 0 0 0,0 0 0 0 0,-1 0 1 0 0,0 0-1 0 0,1 1-260 0 0,-1-2-170 0 0,0 1 0 0 0,0 0 0 0 0,1-1 0 0 0,-1 1 0 0 0,0-1 0 0 0,1 1 0 0 0,0-1 0 0 0,0 0 0 0 0,0 0 0 0 0,0 0 0 0 0,0 0 0 0 0,0 0 1 0 0,0 0-1 0 0,2 1 170 0 0,-3-4-955 0 0,0 0 0 0 0,0 1 0 0 0,0-1 0 0 0,1 0 0 0 0,-1 0 0 0 0,0 0 0 0 0,0 1 0 0 0,0-1 0 0 0,-1 0 0 0 0,1 0-1 0 0,0 0 1 0 0,0-1 0 0 0,0 1 0 0 0,-1 0 0 0 0,1 0 0 0 0,0-1 955 0 0,0 0-2268 0 0,3-4-3480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9:30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14515 0 0,'1'79'13655'0'0,"4"2"-8783"0"0,16 164-9451 0 0,-21-253-7273 0 0,-2-22 646 0 0,0 23 7425 0 0</inkml:trace>
  <inkml:trace contextRef="#ctx0" brushRef="#br0" timeOffset="1">14 327 5097 0 0,'-1'-2'742'0'0,"1"0"0"0"0,0 1 0 0 0,-1-1 0 0 0,1 0 0 0 0,0 0 0 0 0,0 0 0 0 0,0 0 0 0 0,0 1 0 0 0,0-1 0 0 0,0 0-1 0 0,1 0 1 0 0,-1 0 0 0 0,1 1 0 0 0,-1-1 0 0 0,1 0 0 0 0,0 0 0 0 0,-1 1 0 0 0,1-1 0 0 0,0 1 0 0 0,0-1 0 0 0,0 1 0 0 0,0-1-742 0 0,2 0 518 0 0,-1 0 0 0 0,0 0 0 0 0,1 0 1 0 0,-1 0-1 0 0,1 1 0 0 0,0-1 0 0 0,-1 1 0 0 0,1-1 0 0 0,0 1 1 0 0,0 0-1 0 0,0 0 0 0 0,2 0-518 0 0,43-4-3464 0 0,-6 9-9261 0 0,-37-3 5629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24 4929 0 0,'4'3'518'0'0,"-1"0"0"0"0,1-1 0 0 0,0 0 0 0 0,0 0 0 0 0,0 0 0 0 0,1 0 0 0 0,-1-1 0 0 0,0 0 0 0 0,1 0 0 0 0,-1 0 0 0 0,3 0-518 0 0,11 4 2660 0 0,0 1-2281 0 0,1-1-1 0 0,-1-1 1 0 0,1-1 0 0 0,0 0 0 0 0,0-1 0 0 0,4-1-379 0 0,121-5 433 0 0,-54 0 378 0 0,272-3 1176 0 0,489 1-934 0 0,-404 18-726 0 0,571 3-310 0 0,-964-16-144 0 0,255-1-3480 0 0,-1 10-7395 0 0,-274-6 7214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58 6945 0 0,'-1'-7'2471'0'0,"-4"-20"-957"0"0,5 27-1313 0 0,0-1 0 0 0,0 0 0 0 0,0 1 0 0 0,-1-1-1 0 0,1 0 1 0 0,0 1 0 0 0,0-1 0 0 0,0 0 0 0 0,-1 1 0 0 0,1-1 0 0 0,0 1 0 0 0,0-1 0 0 0,-1 1 0 0 0,1-1-1 0 0,-1 0 1 0 0,1 1 0 0 0,0 0 0 0 0,-1-1 0 0 0,1 1 0 0 0,-1-1 0 0 0,1 1 0 0 0,-1-1 0 0 0,1 1-1 0 0,-1 0 1 0 0,0-1 0 0 0,1 1 0 0 0,-1 0-201 0 0,0 1 322 0 0,0 0 0 0 0,0 0-1 0 0,0 0 1 0 0,0 0 0 0 0,1 1 0 0 0,-1-1 0 0 0,0 0-1 0 0,1 0 1 0 0,-1 1 0 0 0,1-1 0 0 0,-1 0-1 0 0,1 1 1 0 0,0-1 0 0 0,-1 1 0 0 0,1-1 0 0 0,0 0-1 0 0,0 1 1 0 0,0 0-322 0 0,-2 32 1761 0 0,2-31-1457 0 0,2 226 2252 0 0,26 114-3368 0 0,-28-341 269 0 0,5 25-125 0 0,0-15-2807 0 0,4-6-6332 0 0,-6-6 3178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32 9034 0 0,'-1'13'8987'0'0,"4"16"-4795"0"0,-2-13-2849 0 0,1 59 386 0 0,-2-23-1774 0 0,2 0 0 0 0,3-1 1 0 0,9 45 44 0 0,-5-75-4121 0 0,4-14-6842 0 0,-9-7 4505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53 3233 0 0,'0'0'751'0'0,"0"0"-193"0"0,0 0-51 0 0,-6-42 5652 0 0,6 42-6063 0 0,0 0 0 0 0,0 0 0 0 0,0 0 0 0 0,0 0 0 0 0,0 0 0 0 0,0 0 0 0 0,0 0 0 0 0,0-1 1 0 0,0 1-1 0 0,0 0 0 0 0,0 0 0 0 0,0 0 0 0 0,0 0 0 0 0,0 0 0 0 0,0 0 0 0 0,0 0 0 0 0,0 0 0 0 0,-1-1 1 0 0,1 1-1 0 0,0 0 0 0 0,0 0 0 0 0,0 0 0 0 0,0 0 0 0 0,0 0 0 0 0,0 0 0 0 0,0 0 0 0 0,0 0 0 0 0,-1 0 1 0 0,1 0-1 0 0,0 0 0 0 0,0 0 0 0 0,0 0 0 0 0,0 0 0 0 0,0 0 0 0 0,0 0 0 0 0,-1 0 0 0 0,1 0 0 0 0,0 0 0 0 0,0 0 1 0 0,0 0-1 0 0,0 0 0 0 0,0 0 0 0 0,0 0 0 0 0,0 0 0 0 0,-1 0 0 0 0,1 0 0 0 0,0 0 0 0 0,0 0 0 0 0,0 0 1 0 0,0 0-1 0 0,0 0 0 0 0,0 0 0 0 0,0 1 0 0 0,0-1 0 0 0,-1 0 0 0 0,1 0 0 0 0,0 0 0 0 0,0 0 0 0 0,0 0 0 0 0,0 0 1 0 0,0 0-1 0 0,0 0 0 0 0,0 1 0 0 0,0-1 0 0 0,0 0 0 0 0,0 0 0 0 0,0 0 0 0 0,0 0 0 0 0,0 0 0 0 0,0 1-96 0 0,-1 14 3367 0 0,4 18-1482 0 0,3 22-983 0 0,-3-25-1298 0 0,-1-11-2685 0 0,5 11-10478 0 0,-7-29 8755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28 7802 0 0,'1'5'7488'0'0,"-1"4"-3376"0"0,-2 29-2546 0 0,1-22-549 0 0,-2 56 696 0 0,4 0 1 0 0,4 26-1714 0 0,14 2-1500 0 0,-17-95-704 0 0,3-12-13623 0 0,-4 3 11418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25 4129 0 0,'0'-13'1221'0'0,"0"0"5052"0"0,1 30 3475 0 0,0 15-7191 0 0,2 0-1 0 0,6 24-2556 0 0,0 4-2941 0 0,-6-30-2588 0 0,-2 0-3728 0 0,-1-27 3533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1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41 9010 0 0,'-11'5'11585'0'0,"6"-15"-6311"0"0,5 9-5168 0 0,0-1-1 0 0,0 1 1 0 0,0 0-1 0 0,0 0 1 0 0,1 0-1 0 0,-1-1 0 0 0,0 1 1 0 0,1 0-1 0 0,-1 0 1 0 0,1 0-1 0 0,-1 0 0 0 0,1 0 1 0 0,-1 0-1 0 0,1 0 1 0 0,0 0-1 0 0,-1 0 0 0 0,1 0 1 0 0,0 0-1 0 0,0 0 1 0 0,0 0-1 0 0,0 1 0 0 0,0-1 1 0 0,0 0-1 0 0,0 1 1 0 0,0-1-1 0 0,0 0 0 0 0,1 1-105 0 0,5-2 33 0 0,1 0 0 0 0,-1 0-1 0 0,1 1 1 0 0,0 0-1 0 0,-1 1 1 0 0,1 0-1 0 0,0 0 1 0 0,0 1 0 0 0,2 0-33 0 0,-8-1-40 0 0,1 0 1 0 0,-1 0-1 0 0,0 0 1 0 0,0 1-1 0 0,1-1 1 0 0,-1 1-1 0 0,0-1 1 0 0,0 1 0 0 0,0 0-1 0 0,0 0 1 0 0,1 0-1 0 0,-1 0 1 0 0,-1 0-1 0 0,1 0 1 0 0,0 1-1 0 0,0-1 1 0 0,0 0-1 0 0,-1 1 1 0 0,1 0-1 0 0,-1-1 1 0 0,1 1 0 0 0,-1 0-1 0 0,1 0 1 0 0,-1 0-1 0 0,0 0 1 0 0,0 0-1 0 0,0 0 1 0 0,0 0-1 0 0,-1 0 1 0 0,1 0-1 0 0,-1 1 1 0 0,1 1 39 0 0,-1-2-13 0 0,-1-1 0 0 0,1 1 0 0 0,-1 0 0 0 0,1-1 0 0 0,-1 1 0 0 0,0 0 0 0 0,0-1 0 0 0,0 1-1 0 0,0-1 1 0 0,0 0 0 0 0,0 1 0 0 0,0-1 0 0 0,0 0 0 0 0,-1 1 0 0 0,1-1 0 0 0,0 0 0 0 0,-1 0 0 0 0,1 0 0 0 0,-2 0 13 0 0,-38 21 67 0 0,25-13 31 0 0,7-4-210 0 0,6-4 249 0 0,-1 1 0 0 0,0 0 0 0 0,1 0-1 0 0,0 1 1 0 0,-1-1 0 0 0,1 1 0 0 0,0 0-1 0 0,1 0 1 0 0,-2 1-137 0 0,3-4 34 0 0,1 1 0 0 0,0-1 1 0 0,0 1-1 0 0,-1-1 0 0 0,1 1 0 0 0,0 0 1 0 0,0-1-1 0 0,0 1 0 0 0,0-1 0 0 0,0 1 1 0 0,0 0-1 0 0,0-1 0 0 0,0 1 0 0 0,0-1 1 0 0,0 1-1 0 0,0-1 0 0 0,0 1 0 0 0,0 0 1 0 0,0-1-1 0 0,1 1 0 0 0,-1-1 0 0 0,0 1 1 0 0,0-1-1 0 0,1 1 0 0 0,-1-1-34 0 0,21 17 352 0 0,-17-15-329 0 0,0-1-1 0 0,0 0 0 0 0,0 0 0 0 0,0 0 1 0 0,0-1-1 0 0,0 1 0 0 0,0-1 0 0 0,1 0 1 0 0,-1 0-1 0 0,0-1 0 0 0,0 1 0 0 0,0-1 1 0 0,0 0-1 0 0,0 0 0 0 0,0 0 0 0 0,3-2-22 0 0,65-28-3163 0 0,-62 26 1207 0 0,-4 0-2316 0 0,-4 3 570 0 0,-1 0-3363 0 0,0 0 390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45 4985 0 0,'-1'-24'13880'0'0,"-1"41"-7828"0"0,-1 41-3705 0 0,4-25-2221 0 0,2 0 0 0 0,6 31-126 0 0,7-11-8557 0 0,-16-52 5903 0 0,2-1-6167 0 0,-1-2 3641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37 7138 0 0,'0'-8'13154'0'0,"3"26"-9630"0"0,-4 50-116 0 0,6 66-3408 0 0,16 69-541 0 0,-12-123-432 0 0,-9-119-19904 0 0,-1 33 17252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32 1984 0 0,'-7'-13'19734'0'0,"3"64"-15046"0"0,10 31-3809 0 0,-2-36-501 0 0,-3-3-583 0 0,4 33 306 0 0,4-27-4742 0 0,-5-41-708 0 0,0-5-4252 0 0,-2-4 4082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51 4201 0 0,'-2'-29'9836'0'0,"1"20"-4802"0"0,1 24-833 0 0,0 12-2092 0 0,1 49 184 0 0,0-66-2720 0 0,0 0-1 0 0,0 0 0 0 0,1 0 1 0 0,0 0-1 0 0,4 10 428 0 0,-6-20-307 0 0,1 0-1 0 0,-1 0 1 0 0,0 0-1 0 0,0 0 1 0 0,1 0-1 0 0,-1 0 1 0 0,0 0-1 0 0,1 0 1 0 0,-1 0-1 0 0,0 0 1 0 0,0 0-1 0 0,1 0 1 0 0,-1 0-1 0 0,0 0 1 0 0,0-1-1 0 0,0 1 1 0 0,1 0-1 0 0,-1 0 1 0 0,0 0-1 0 0,0 0 1 0 0,1 0-1 0 0,-1-1 1 0 0,0 1-1 0 0,0 0 1 0 0,0 0-1 0 0,0 0 1 0 0,1 0-1 0 0,-1-1 1 0 0,0 1-1 0 0,0 0 1 0 0,0 0-1 0 0,0-1 1 0 0,0 1-1 0 0,0 0 1 0 0,0 0-1 0 0,1-1 1 0 0,-1 1-1 0 0,0 0 1 0 0,0 0-1 0 0,0-1 1 0 0,0 1-1 0 0,0 0 1 0 0,0 0-1 0 0,0-1 1 0 0,0 1-1 0 0,0 0 1 0 0,0 0-1 0 0,-1-1 1 0 0,1 1 307 0 0,2-3-4000 0 0,-1 0-757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34 4529 0 0,'1'-7'11507'0'0,"2"18"-6837"0"0,2 18-2026 0 0,-1 44-1218 0 0,2-44-10665 0 0,-4-27 583 0 0,-1-2 3863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23 7794 0 0,'8'-15'6578'0'0,"-3"16"-3913"0"0,-3 11-1349 0 0,-4 15-412 0 0,-2 61 1320 0 0,13-33-9667 0 0,-7-52-307 0 0,-1-3 3358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127 28 7978 0 0,'2'-7'8414'0'0,"-3"10"-2383"0"0,-3 7-2255 0 0,-2-1-3772 0 0,-65 88 1542 0 0,31-28-3421 0 0,36-54-671 0 0,5-11-1882 0 0,3-2-5235 0 0,-2-2 3915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11194 0 0,'0'1'573'0'0,"0"-1"0"0"0,1 1-1 0 0,-1 0 1 0 0,0 0-1 0 0,1 0 1 0 0,-1-1 0 0 0,0 1-1 0 0,1 0 1 0 0,-1 0 0 0 0,1-1-1 0 0,-1 1 1 0 0,1-1-1 0 0,0 1 1 0 0,-1 0 0 0 0,1-1-1 0 0,0 1 1 0 0,-1-1-1 0 0,1 1 1 0 0,0-1 0 0 0,0 1-573 0 0,35 15 2696 0 0,-18-8-2257 0 0,-14-5-583 0 0,1 0 0 0 0,-1 0 0 0 0,-1 0 1 0 0,1 1-1 0 0,0-1 0 0 0,-1 1 1 0 0,0 0-1 0 0,1 0 0 0 0,-2 0 0 0 0,1 1 1 0 0,0 0 143 0 0,6 9-4025 0 0,1 0-3726 0 0,-6-11 1850 0 0,-2-2 1297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30 11170 0 0,'-4'20'10512'0'0,"5"20"-7983"0"0,0-11-2331 0 0,-11 31-3589 0 0,3-40-1729 0 0,-1-3-4105 0 0,6-13 4616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39 11947 0 0,'11'-4'8676'0'0,"6"2"-3942"0"0,55 0-4012 0 0,-20 1-605 0 0,9-3 183 0 0,-46 3-2339 0 0,1 1-3833 0 0,0-1-5287 0 0,-15 1 6134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2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12339 0 0,'2'-2'7848'0'0,"1"-3"-3283"0"0,-2 2-4116 0 0,1-1-1 0 0,0 1 1 0 0,0 0 0 0 0,0 0 0 0 0,1 0 0 0 0,-1 0 0 0 0,1 0 0 0 0,-1 0-1 0 0,3-1-448 0 0,-1 2 104 0 0,0 1-1 0 0,0 0 0 0 0,0 0 0 0 0,0 0 1 0 0,0 0-1 0 0,1 1 0 0 0,-1-1 0 0 0,0 1 0 0 0,0 0 1 0 0,1 0-1 0 0,-1 1 0 0 0,0 0-103 0 0,-3-1-240 0 0,1 0 0 0 0,-1 0 0 0 0,0 0 1 0 0,0 1-1 0 0,1-1 0 0 0,-1 1 0 0 0,0-1 0 0 0,0 1 0 0 0,0 0 0 0 0,1-1 0 0 0,-1 1 0 0 0,0 0 1 0 0,0 0-1 0 0,0-1 0 0 0,0 1 0 0 0,0 0 0 0 0,0 1 240 0 0,1 8-6142 0 0,-7 5-3851 0 0,2-10 3569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51 11186 0 0,'15'-10'7960'0'0,"5"3"-3347"0"0,28 1-2260 0 0,-30 6-2510 0 0,0 1-1 0 0,0 0 0 0 0,0 2 0 0 0,4 1 158 0 0,-21-4 19 0 0,0 1 0 0 0,0-1-1 0 0,-1 1 1 0 0,1-1 0 0 0,0 1-1 0 0,0 0 1 0 0,0 0 0 0 0,0-1 0 0 0,-1 1-1 0 0,1 0 1 0 0,0 0 0 0 0,-1 0-1 0 0,1 0 1 0 0,0 0 0 0 0,-1 0-1 0 0,0 0 1 0 0,1 0 0 0 0,-1 0-1 0 0,1 0 1 0 0,-1 0 0 0 0,0 0-1 0 0,0 0 1 0 0,0 0 0 0 0,0 0-1 0 0,0 0 1 0 0,0 1 0 0 0,0-1-1 0 0,0 0 1 0 0,0 0 0 0 0,0 0-1 0 0,0 0 1 0 0,-1 0-19 0 0,-8 50 322 0 0,4-24-688 0 0,4-22 210 0 0,-3 15-5168 0 0,-6-12-8588 0 0,7-7 9285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16 14955 0 0,'26'-7'11602'0'0,"23"6"-8760"0"0,-35 1-3951 0 0,-1 1 0 0 0,1 0-1 0 0,-1 1 1 0 0,0 0 0 0 0,0 1 0 0 0,4 2 1109 0 0,-15-4-1425 0 0,0 0-2603 0 0,-2-1-4682 0 0,-1-1 3002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25 15219 0 0,'-12'47'9039'0'0,"3"29"-5054"0"0,9-73-3920 0 0,-1 0 0 0 0,1 0 0 0 0,0 0 0 0 0,0 0 0 0 0,0 0 0 0 0,0 0 0 0 0,1 0 0 0 0,-1 0 0 0 0,1-1 0 0 0,0 1-1 0 0,0 0 1 0 0,0 0 0 0 0,0-1 0 0 0,0 1 0 0 0,1 0 0 0 0,-1-1 0 0 0,1 1 0 0 0,-1-1 0 0 0,1 0 0 0 0,0 1 0 0 0,0-1-1 0 0,0 0 1 0 0,0 0 0 0 0,1 0 0 0 0,-1-1 0 0 0,0 1 0 0 0,1 0 0 0 0,0-1 0 0 0,-1 0 0 0 0,1 0 0 0 0,0 1 0 0 0,-1-1 0 0 0,1-1-1 0 0,0 1 1 0 0,0 0 0 0 0,0-1 0 0 0,0 1 0 0 0,0-1 0 0 0,-1 0 0 0 0,3 0-65 0 0,5 0-203 0 0,0 0 0 0 0,-1-1 0 0 0,1 0 0 0 0,0-1 0 0 0,5-1 203 0 0,43-15-5148 0 0,-57 17 5159 0 0,1 0-4572 0 0,-3 3-7791 0 0,1-2 7066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02.8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22 9906 0 0,'0'3'8860'0'0,"0"3"-3886"0"0,0 33-1420 0 0,-11 89-1776 0 0,5-78-1598 0 0,2 0 0 0 0,2 0 0 0 0,2 0 0 0 0,5 31-180 0 0,-4-85-2828 0 0,-1-14-2844 0 0,2 1-6157 0 0,0 11 5511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1:03.8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24 4889 0 0,'0'-1'723'0'0,"-1"0"0"0"0,1 0 0 0 0,0 0 0 0 0,-1 0 0 0 0,1 0 1 0 0,0 0-1 0 0,0 0 0 0 0,0 0 0 0 0,0 0 0 0 0,0 0 0 0 0,0 0 0 0 0,0 0 0 0 0,0 0 0 0 0,0 0 0 0 0,1 0 0 0 0,-1 0 0 0 0,0 0 0 0 0,1 0 1 0 0,-1 0-1 0 0,1-1-723 0 0,3 0 4198 0 0,-4 21-2699 0 0,-3 38-808 0 0,2 0 1 0 0,3-1-1 0 0,6 28-691 0 0,2 88 26 0 0,-10-167-1608 0 0,0-8-5258 0 0,1-6-3570 0 0,-1 5 4855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5.3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4929 0 0,'4'3'518'0'0,"-1"0"0"0"0,1-1 0 0 0,0 0 0 0 0,0 0 0 0 0,1 0 0 0 0,-1 0 0 0 0,0-1 0 0 0,0 1 0 0 0,1-1 0 0 0,-1 0 0 0 0,3 0-518 0 0,11 4 2660 0 0,0 0-2281 0 0,1 0-1 0 0,0-1 1 0 0,-1 0 0 0 0,1-2 0 0 0,0 0 0 0 0,4-1-379 0 0,121-5 433 0 0,-54 0 378 0 0,272-3 1176 0 0,489 1-934 0 0,-404 18-726 0 0,571 3-310 0 0,-964-16-144 0 0,255-1-3480 0 0,-1 10-7395 0 0,-274-6 7214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6.5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49 6945 0 0,'-2'-7'2471'0'0,"-3"-20"-957"0"0,5 26-1313 0 0,0 0 0 0 0,0 1 0 0 0,0-1 0 0 0,0 0-1 0 0,0 1 1 0 0,-1-1 0 0 0,1 1 0 0 0,0-1 0 0 0,0 0 0 0 0,-1 1 0 0 0,1-1 0 0 0,0 1 0 0 0,-1-1 0 0 0,1 0-1 0 0,0 1 1 0 0,-1-1 0 0 0,1 1 0 0 0,-1 0 0 0 0,1-1 0 0 0,-1 1 0 0 0,1-1 0 0 0,-1 1 0 0 0,1 0-1 0 0,-1-1 1 0 0,1 1 0 0 0,-1 0 0 0 0,0-1-201 0 0,0 2 322 0 0,0 0 0 0 0,0 0-1 0 0,0 1 1 0 0,1-1 0 0 0,-1 0 0 0 0,0 0 0 0 0,1 1-1 0 0,-1-1 1 0 0,0 0 0 0 0,1 0 0 0 0,0 1-1 0 0,-1-1 1 0 0,1 1 0 0 0,0-1 0 0 0,0 0 0 0 0,-1 1-1 0 0,1-1 1 0 0,0 2-322 0 0,-2 31 1761 0 0,2-32-1457 0 0,2 227 2252 0 0,26 114-3368 0 0,-28-340 269 0 0,5 24-125 0 0,0-15-2807 0 0,4-7-6332 0 0,-6-5 3178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7.1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9034 0 0,'-2'13'8987'0'0,"5"16"-4795"0"0,-2-13-2849 0 0,1 59 386 0 0,-2-23-1774 0 0,2-1 0 0 0,3 1 1 0 0,9 44 44 0 0,-5-75-4121 0 0,4-14-6842 0 0,-9-8 4505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7.9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44 3233 0 0,'0'0'751'0'0,"0"0"-193"0"0,0 0-51 0 0,-5-41 5652 0 0,5 41-6063 0 0,0 0 0 0 0,0 0 0 0 0,0 0 0 0 0,0-1 0 0 0,0 1 0 0 0,0 0 0 0 0,0 0 0 0 0,0 0 1 0 0,0 0-1 0 0,0 0 0 0 0,0 0 0 0 0,0 0 0 0 0,-1-1 0 0 0,1 1 0 0 0,0 0 0 0 0,0 0 0 0 0,0 0 0 0 0,0 0 1 0 0,0 0-1 0 0,0 0 0 0 0,0 0 0 0 0,0 0 0 0 0,0 0 0 0 0,-1 0 0 0 0,1 0 0 0 0,0-1 0 0 0,0 1 0 0 0,0 0 1 0 0,0 0-1 0 0,0 0 0 0 0,0 0 0 0 0,0 0 0 0 0,-1 0 0 0 0,1 0 0 0 0,0 0 0 0 0,0 0 0 0 0,0 0 0 0 0,0 0 0 0 0,0 0 1 0 0,0 0-1 0 0,-1 0 0 0 0,1 0 0 0 0,0 0 0 0 0,0 0 0 0 0,0 1 0 0 0,0-1 0 0 0,0 0 0 0 0,0 0 0 0 0,0 0 1 0 0,-1 0-1 0 0,1 0 0 0 0,0 0 0 0 0,0 0 0 0 0,0 0 0 0 0,0 0 0 0 0,0 0 0 0 0,0 0 0 0 0,0 1 0 0 0,0-1 0 0 0,0 0 1 0 0,0 0-1 0 0,0 0 0 0 0,0 0 0 0 0,0 0 0 0 0,0 0 0 0 0,-1 0 0 0 0,1 1 0 0 0,0-1 0 0 0,0 0 0 0 0,0 0-96 0 0,0 16 3367 0 0,3 16-1482 0 0,3 24-983 0 0,-4-27-1298 0 0,1-9-2685 0 0,4 10-10478 0 0,-7-30 8755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8.8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7802 0 0,'1'5'7488'0'0,"-1"4"-3376"0"0,-2 29-2546 0 0,1-23-549 0 0,-2 58 696 0 0,4-1 1 0 0,4 26-1714 0 0,14 2-1500 0 0,-17-95-704 0 0,3-12-13623 0 0,-4 3 11418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2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13419 0 0,'1'1'332'0'0,"-1"-1"0"0"0,0 1 0 0 0,0-1 0 0 0,0 1 0 0 0,1-1 0 0 0,-1 1 0 0 0,0-1 0 0 0,1 1 0 0 0,-1-1 0 0 0,0 1 0 0 0,1-1 0 0 0,-1 0 0 0 0,1 1 0 0 0,-1-1 0 0 0,0 0 0 0 0,1 1 0 0 0,-1-1 0 0 0,1 0 0 0 0,-1 0 0 0 0,1 1 0 0 0,-1-1 0 0 0,1 0 0 0 0,-1 0 0 0 0,1 0 0 0 0,0 0 0 0 0,-1 0 0 0 0,1 1-332 0 0,20-3 4077 0 0,23-12-2437 0 0,-39 12-1185 0 0,3-1-735 0 0,54-16 1240 0 0,-30 17-2331 0 0,-31 2 1039 0 0,1 0 0 0 0,-1 0-1 0 0,1 0 1 0 0,-1 1 0 0 0,0-1-1 0 0,1 1 1 0 0,-1-1-1 0 0,0 1 1 0 0,1 0 0 0 0,-1-1-1 0 0,0 1 1 0 0,1 0-1 0 0,-1 0 1 0 0,0 0 0 0 0,0 0-1 0 0,1 0 333 0 0,-2 11-13215 0 0,-1-9 7029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09.8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26 4129 0 0,'0'-13'1221'0'0,"0"1"5052"0"0,1 28 3475 0 0,0 16-7191 0 0,2 0-1 0 0,6 24-2556 0 0,0 4-2941 0 0,-6-30-2588 0 0,-2 0-3728 0 0,-1-27 3533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0.5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12603 0 0,'6'122'9501'0'0,"6"-1"-4927"0"0,1 1-6583 0 0,-7 0-8248 0 0,-5-112 2106 0 0,0-8 3810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3.1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 8018 0 0,'-1'9'10423'0'0,"0"27"-6758"0"0,6 177 2631 0 0,13 107-5981 0 0,-8-172-1563 0 0,-3-118-2135 0 0,-1-22-1309 0 0,3-5-4414 0 0,-6-3 2411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3.7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0 6313 0 0,'-3'0'9016'0'0,"1"7"-3394"0"0,0 22-1502 0 0,2 32-2977 0 0,31 270 14 0 0,-22-258-3364 0 0,-8-67 977 0 0,1-4-4147 0 0,0-11-8186 0 0,-1 3 9305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4.3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25 4985 0 0,'-1'-24'13880'0'0,"-1"40"-7828"0"0,-1 42-3705 0 0,4-25-2221 0 0,2 0 0 0 0,6 31-126 0 0,6-11-8557 0 0,-14-52 5903 0 0,1-1-6167 0 0,-1-2 3641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5.1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7138 0 0,'0'-8'13154'0'0,"3"25"-9630"0"0,-5 52-116 0 0,8 65-3408 0 0,15 69-541 0 0,-12-123-432 0 0,-9-119-19904 0 0,-1 33 17252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13 1984 0 0,'-7'-12'19734'0'0,"3"63"-15046"0"0,10 31-3809 0 0,-2-36-501 0 0,-2-4-583 0 0,2 35 306 0 0,5-29-4742 0 0,-5-40-708 0 0,0-5-4252 0 0,-2-3 4082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7.0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39 4201 0 0,'-2'-29'9836'0'0,"2"20"-4802"0"0,0 24-833 0 0,0 11-2092 0 0,1 51 184 0 0,-1-67-2720 0 0,1 0-1 0 0,1 0 0 0 0,0 0 1 0 0,0 0-1 0 0,4 10 428 0 0,-6-20-307 0 0,0 0-1 0 0,1 0 1 0 0,-1 0-1 0 0,0 0 1 0 0,0 0-1 0 0,1 0 1 0 0,-1 0-1 0 0,0 0 1 0 0,0 0-1 0 0,1 0 1 0 0,-1 0-1 0 0,0 0 1 0 0,0-1-1 0 0,1 1 1 0 0,-1 0-1 0 0,0 0 1 0 0,0 0-1 0 0,0 0 1 0 0,1 0-1 0 0,-1 0 1 0 0,0-1-1 0 0,0 1 1 0 0,1 0-1 0 0,-1 0 1 0 0,0 0-1 0 0,0 0 1 0 0,0-1-1 0 0,0 1 1 0 0,0 0-1 0 0,1 0 1 0 0,-1 0-1 0 0,0-1 1 0 0,0 1-1 0 0,0 0 1 0 0,0 0-1 0 0,0-1 1 0 0,0 1-1 0 0,0 0 1 0 0,0 0-1 0 0,0-1 1 0 0,0 1-1 0 0,0 0 1 0 0,0 0-1 0 0,0-1 1 0 0,0 1-1 0 0,0 0 1 0 0,0 0-1 0 0,0-1 1 0 0,0 1 307 0 0,1-3-4000 0 0,1 0-757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7.4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 6729 0 0,'4'-4'12111'0'0,"-3"4"-11989"0"0,-1 0-1 0 0,0 0 0 0 0,0 0 0 0 0,1 0 1 0 0,-1 0-1 0 0,0 0 0 0 0,0 0 0 0 0,1 0 1 0 0,-1 0-1 0 0,0 0 0 0 0,1 0 0 0 0,-1 0 1 0 0,0 0-1 0 0,0 0 0 0 0,1 0 0 0 0,-1 1 1 0 0,0-1-1 0 0,0 0 0 0 0,1 0 0 0 0,-1 0 1 0 0,0 0-1 0 0,0 0 0 0 0,1 1 0 0 0,-1-1 1 0 0,0 0-1 0 0,0 0 0 0 0,0 0 0 0 0,0 1 1 0 0,1-1-1 0 0,-1 0 0 0 0,0 0 0 0 0,0 1 1 0 0,0-1-1 0 0,0 0 0 0 0,0 0 0 0 0,0 1 1 0 0,0-1-1 0 0,1 0 0 0 0,-1 0 0 0 0,0 1 0 0 0,0-1 1 0 0,0 0-1 0 0,0 0 0 0 0,0 1 0 0 0,0-1 1 0 0,0 0-1 0 0,-1 1 0 0 0,1-1 0 0 0,0 0 1 0 0,0 0-1 0 0,0 1-121 0 0,0 9 303 0 0,2 74 1538 0 0,8-32-8866 0 0,-7-46 2724 0 0,0-4-2224 0 0,-1-2 465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8.0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 4529 0 0,'1'-7'11507'0'0,"2"18"-6837"0"0,2 18-2026 0 0,-1 44-1218 0 0,2-44-10665 0 0,-4-27 583 0 0,-2-2 3863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2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38 189 12643 0 0,'-1'5'2490'0'0,"-3"18"4036"0"0,-1 2-3311 0 0,3-13-2631 0 0,1 0 1 0 0,0 0-1 0 0,0 0 0 0 0,2 0 0 0 0,-1 0-584 0 0,0-10 23 0 0,1 0 0 0 0,-1 0 0 0 0,0 0-1 0 0,1 0 1 0 0,0 0 0 0 0,-1 0 0 0 0,1 0-1 0 0,0 0 1 0 0,0 0 0 0 0,0 0-1 0 0,0-1 1 0 0,0 1 0 0 0,0 0 0 0 0,1-1-1 0 0,-1 1 1 0 0,1-1 0 0 0,-1 1 0 0 0,1-1-1 0 0,-1 0 1 0 0,1 0 0 0 0,0 0 0 0 0,0 0-1 0 0,-1 0 1 0 0,1 0 0 0 0,0 0 0 0 0,0 0-1 0 0,0-1 1 0 0,0 1 0 0 0,0-1 0 0 0,0 1-1 0 0,0-1 1 0 0,0 0 0 0 0,0 0 0 0 0,0 0-1 0 0,0 0 1 0 0,0 0 0 0 0,0 0 0 0 0,0-1-1 0 0,0 1 1 0 0,0-1 0 0 0,0 1 0 0 0,0-1-1 0 0,0 0 1 0 0,1 0-23 0 0,2 0-7 0 0,1-1 0 0 0,-1 0-1 0 0,0-1 1 0 0,0 1 0 0 0,0-1-1 0 0,0 0 1 0 0,0 0 0 0 0,-1 0 0 0 0,1-1-1 0 0,-1 1 1 0 0,0-1 0 0 0,0 0-1 0 0,0-1 1 0 0,0 1 0 0 0,-1-1-1 0 0,0 1 8 0 0,-2 2-16 0 0,0-1 0 0 0,0 1 0 0 0,0 0-1 0 0,-1 0 1 0 0,1 0 0 0 0,-1 0 0 0 0,1-1-1 0 0,-1 1 1 0 0,0 0 0 0 0,0 0 0 0 0,0-1 0 0 0,0 1-1 0 0,0 0 1 0 0,0 0 0 0 0,-1-1 0 0 0,1 1-1 0 0,-1 0 1 0 0,0 0 0 0 0,1 0 0 0 0,-1 0-1 0 0,0 0 1 0 0,0 0 0 0 0,-1-1 16 0 0,-1-1-6 0 0,0 1 0 0 0,0-1 0 0 0,0 1 1 0 0,0 0-1 0 0,0 0 0 0 0,-1 1 0 0 0,0-1 0 0 0,1 1 0 0 0,-1-1 1 0 0,0 1-1 0 0,0 1 0 0 0,-1-2 6 0 0,-1 1-202 0 0,1 0 0 0 0,-1 0 1 0 0,1 0-1 0 0,-1 0 0 0 0,0 1 0 0 0,1 0 0 0 0,-1 0 0 0 0,0 1 1 0 0,0 0-1 0 0,0 0 0 0 0,0 0 0 0 0,1 0 0 0 0,-1 1 0 0 0,0 0 1 0 0,0 1-1 0 0,1-1 0 0 0,-1 1 0 0 0,1 0 0 0 0,-2 1 202 0 0,7-3-138 0 0,-1 0 1 0 0,1 0-1 0 0,0 0 0 0 0,-1 0 0 0 0,1 0 0 0 0,0 1 1 0 0,0-1-1 0 0,-1 0 0 0 0,1 0 0 0 0,0 0 0 0 0,0 0 1 0 0,-1 1-1 0 0,1-1 0 0 0,0 0 0 0 0,0 0 0 0 0,0 1 1 0 0,0-1-1 0 0,-1 0 0 0 0,1 0 0 0 0,0 1 0 0 0,0-1 1 0 0,0 0-1 0 0,0 1 0 0 0,0-1 0 0 0,0 0 0 0 0,0 0 1 0 0,0 1-1 0 0,-1-1 0 0 0,1 0 0 0 0,0 1 0 0 0,0-1 1 0 0,0 0-1 0 0,1 1 0 0 0,-1-1 0 0 0,0 0 0 0 0,0 0 1 0 0,0 1-1 0 0,0-1 0 0 0,0 0 0 0 0,0 1 0 0 0,0-1 1 0 0,0 0-1 0 0,1 0 0 0 0,-1 1 0 0 0,0-1 138 0 0,14 3-11128 0 0,-9-4 6240 0 0</inkml:trace>
  <inkml:trace contextRef="#ctx0" brushRef="#br0" timeOffset="1">195 0 11394 0 0,'6'14'7316'0'0,"-2"-3"-3617"0"0,-1 29-497 0 0,-3-16-2402 0 0,1 0 1 0 0,1-1-1 0 0,1 1 1 0 0,3 14-801 0 0,30 91-972 0 0,-44-155-20526 0 0,6 21 17099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8.5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60 4137 0 0,'-5'-36'3804'0'0,"3"13"3221"0"0,1 37 2496 0 0,-3 15-6840 0 0,-4 46-2718 0 0,2 34 649 0 0,6 74-612 0 0,3-133-1610 0 0,2-1 1 0 0,11 43 1609 0 0,-8-64-1298 0 0,-1-14-2051 0 0,-7-14 3100 0 0,0 0 1 0 0,0 0-1 0 0,0 0 1 0 0,0 1-1 0 0,0-1 1 0 0,0 0-1 0 0,0 0 0 0 0,0 0 1 0 0,1 0-1 0 0,-1 1 1 0 0,0-1-1 0 0,0 0 1 0 0,0 0-1 0 0,0 0 1 0 0,0 0-1 0 0,1 0 0 0 0,-1 0 1 0 0,0 0-1 0 0,0 0 1 0 0,0 1-1 0 0,1-1 1 0 0,-1 0-1 0 0,0 0 1 0 0,0 0-1 0 0,0 0 1 0 0,1 0-1 0 0,-1 0 0 0 0,0 0 1 0 0,0 0-1 0 0,0 0 1 0 0,1 0-1 0 0,-1 0 1 0 0,0 0-1 0 0,0 0 1 0 0,0-1-1 0 0,0 1 0 0 0,1 0 1 0 0,-1 0-1 0 0,0 0 1 0 0,0 0-1 0 0,0 0 1 0 0,0 0-1 0 0,1 0 1 0 0,-1 0 248 0 0,1-2-5836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19.2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17 6049 0 0,'2'-17'7640'0'0,"-3"32"-2141"0"0,-3 16-3073 0 0,2 0 1 0 0,1 14-2427 0 0,12 118 1027 0 0,-6-101-636 0 0,-4-54-617 0 0,4 36 367 0 0,5-23-4196 0 0,-10-22 3498 0 0,0 1-1 0 0,1 0 0 0 0,-1-1 1 0 0,0 1-1 0 0,1 0 0 0 0,-1-1 1 0 0,0 1-1 0 0,1-1 0 0 0,-1 1 1 0 0,0-1-1 0 0,0 1 0 0 0,0 0 1 0 0,1-1-1 0 0,-1 1 0 0 0,0-1 1 0 0,0 1-1 0 0,0-1 0 0 0,0 1 1 0 0,0-1-1 0 0,0 1 0 0 0,0-1 1 0 0,0 1-1 0 0,0-1 0 0 0,0 1 1 0 0,0-1-1 0 0,0 1 558 0 0,0-4-4708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20.4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0 5481 0 0,'-1'41'10720'0'0,"1"4"-4241"0"0,-2 51-2524 0 0,7 69-6624 0 0,2-97 4220 0 0,-2-40-1844 0 0,3 24-214 0 0,-10-23-7848 0 0,1-26 5157 0 0,-1-4-2030 0 0,1 1-75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21.0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25 5953 0 0,'3'-24'9679'0'0,"-3"47"-4451"0"0,-5 56-4056 0 0,4 0 0 0 0,3 0 0 0 0,9 54-1172 0 0,2 42-2583 0 0,-10-150 95 0 0,-1-15-1945 0 0,2-11-7273 0 0,-3-2 9060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21.5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 0 0,'4'19'9834'0'0,"-3"5"-3360"0"0,-3 35-1308 0 0,1-36-6506 0 0,0 0 1 0 0,1 0-1 0 0,2 1 1 0 0,0-1-1 0 0,4 14 1340 0 0,-6-36-346 0 0,2 2-3699 0 0,0-2-3601 0 0,-1-1 3882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21.8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 7794 0 0,'8'-15'6578'0'0,"-3"16"-3913"0"0,-3 11-1349 0 0,-4 16-412 0 0,-2 60 1320 0 0,12-34-9667 0 0,-6-51-307 0 0,0-2 3358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4.3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124 8 7978 0 0,'3'-7'8414'0'0,"-5"9"-2383"0"0,-2 8-2255 0 0,-2 0-3772 0 0,-65 87 1542 0 0,31-29-3421 0 0,36-53-671 0 0,5-10-1882 0 0,3-4-5235 0 0,-2-1 3915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4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11194 0 0,'0'1'573'0'0,"0"-1"0"0"0,0 1-1 0 0,1 0 1 0 0,-1 0-1 0 0,0 0 1 0 0,1-1 0 0 0,-1 1-1 0 0,0 0 1 0 0,1 0 0 0 0,-1-1-1 0 0,1 1 1 0 0,0-1-1 0 0,-1 1 1 0 0,1 0 0 0 0,-1-1-1 0 0,1 1 1 0 0,0-1-1 0 0,0 1 1 0 0,-1-1 0 0 0,2 1-573 0 0,34 15 2696 0 0,-18-8-2257 0 0,-14-5-583 0 0,0 0 0 0 0,0 0 0 0 0,0 0 1 0 0,0 1-1 0 0,-1-1 0 0 0,1 1 1 0 0,-1 0-1 0 0,0 0 0 0 0,0 0 0 0 0,0 1 1 0 0,0 0 143 0 0,5 9-4025 0 0,3 0-3726 0 0,-8-11 1850 0 0,-1-2 1297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5.0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0 11170 0 0,'-4'20'10512'0'0,"5"20"-7983"0"0,-1-11-2331 0 0,-10 31-3589 0 0,4-40-1729 0 0,-2-3-4105 0 0,6-13 4616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5.3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 11947 0 0,'10'-4'8676'0'0,"8"2"-3942"0"0,54 0-4012 0 0,-20 1-605 0 0,8-3 183 0 0,-44 3-2339 0 0,0 1-3833 0 0,0 0-5287 0 0,-16 0 6134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3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6497 0 0,'0'-1'519'0'0,"0"0"0"0"0,0 0 0 0 0,0 0 0 0 0,0 0-1 0 0,0 0 1 0 0,0 0 0 0 0,0 1 0 0 0,0-1-1 0 0,0 0 1 0 0,0 0 0 0 0,1 0 0 0 0,-1 0 0 0 0,0 0-1 0 0,1 0 1 0 0,-1 0 0 0 0,0 0 0 0 0,1 1-1 0 0,0-1 1 0 0,-1 0 0 0 0,1 0 0 0 0,-1 0 0 0 0,1 1-1 0 0,0-1 1 0 0,-1 0 0 0 0,1 1 0 0 0,0-1 0 0 0,0 1-519 0 0,29-9 6613 0 0,5 10-9799 0 0,-20 1-2834 0 0,-5 1-3353 0 0,-8-2 3683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5.7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23 11186 0 0,'15'-10'7960'0'0,"5"3"-3347"0"0,28 1-2260 0 0,-30 6-2510 0 0,0 1-1 0 0,1 0 0 0 0,-1 2 0 0 0,3 1 158 0 0,-20-4 19 0 0,0 1 0 0 0,0-1-1 0 0,0 1 1 0 0,0-1 0 0 0,0 1-1 0 0,-1 0 1 0 0,1 0 0 0 0,0-1 0 0 0,0 1-1 0 0,-1 0 1 0 0,1 0 0 0 0,0 0-1 0 0,-1 0 1 0 0,1 0 0 0 0,-1 0-1 0 0,1 0 1 0 0,-1 0 0 0 0,1 0-1 0 0,-1 0 1 0 0,0 0 0 0 0,0 0-1 0 0,1 0 1 0 0,-1 0 0 0 0,0 0-1 0 0,0 0 1 0 0,0 1 0 0 0,0-1-1 0 0,0 0 1 0 0,-1 0 0 0 0,1 0-1 0 0,0 0 1 0 0,0 0-19 0 0,-9 50 322 0 0,3-24-688 0 0,6-22 210 0 0,-4 15-5168 0 0,-7-12-8588 0 0,8-7 9285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6.0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 14955 0 0,'26'-7'11602'0'0,"23"5"-8760"0"0,-35 3-3951 0 0,-1-1 0 0 0,0 2-1 0 0,1-1 1 0 0,-1 2 0 0 0,0 0 0 0 0,4 2 1109 0 0,-16-5-1425 0 0,2 2-2603 0 0,-3-3-4682 0 0,-2 1 3002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6.3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0 15219 0 0,'-13'48'9039'0'0,"5"27"-5054"0"0,7-72-3920 0 0,1 0 0 0 0,0 0 0 0 0,0 0 0 0 0,0 0 0 0 0,0 0 0 0 0,0 0 0 0 0,0 0 0 0 0,1 0 0 0 0,0 0 0 0 0,-1-1-1 0 0,1 1 1 0 0,0 0 0 0 0,1 0 0 0 0,-1-1 0 0 0,0 1 0 0 0,1-1 0 0 0,-1 1 0 0 0,1-1 0 0 0,0 0 0 0 0,0 1 0 0 0,0-1-1 0 0,0 0 1 0 0,0 0 0 0 0,0 0 0 0 0,1-1 0 0 0,-1 1 0 0 0,1 0 0 0 0,-1-1 0 0 0,1 0 0 0 0,-1 1 0 0 0,1-1 0 0 0,0 0 0 0 0,0 0-1 0 0,-1-1 1 0 0,1 1 0 0 0,0-1 0 0 0,0 1 0 0 0,0-1 0 0 0,0 0 0 0 0,1 0-65 0 0,6 0-203 0 0,0 0 0 0 0,0-1 0 0 0,0 0 0 0 0,-1-1 0 0 0,7-1 203 0 0,42-15-5148 0 0,-57 17 5159 0 0,1 0-4572 0 0,-3 3-7791 0 0,0-1 7066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4:36.7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1 9906 0 0,'0'2'8860'0'0,"0"5"-3886"0"0,0 31-1420 0 0,-11 90-1776 0 0,5-78-1598 0 0,2 0 0 0 0,2 0 0 0 0,2 1 0 0 0,6 29-180 0 0,-6-84-2828 0 0,0-14-2844 0 0,2 1-6157 0 0,0 11 5511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09.41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72 0 11338 0 0,'-2'0'891'0'0,"-1"0"-1"0"0,0 0 0 0 0,0 1 0 0 0,0-1 1 0 0,1 1-1 0 0,-1 0 0 0 0,0 0 0 0 0,0 0 0 0 0,1 0 1 0 0,-2 1-891 0 0,-18 18 5306 0 0,19-16-5057 0 0,1 0 0 0 0,0 1 0 0 0,0-1 0 0 0,0 1 0 0 0,0-1 0 0 0,1 1 0 0 0,0 0 0 0 0,0 0 0 0 0,0 0 0 0 0,0 0 0 0 0,1 0 0 0 0,0 2-249 0 0,-1-3-91 0 0,1 1-1 0 0,0 0 0 0 0,0 0 0 0 0,1 0 0 0 0,0 0 0 0 0,0-1 1 0 0,0 1-1 0 0,0 0 0 0 0,0 0 0 0 0,1-1 0 0 0,0 1 1 0 0,0-1-1 0 0,0 0 0 0 0,1 0 0 0 0,0 0 0 0 0,-1 0 1 0 0,1 0-1 0 0,0 0 0 0 0,1 0 0 0 0,-1-1 0 0 0,1 0 0 0 0,0 0 1 0 0,0 0-1 0 0,0 0 0 0 0,0 0 0 0 0,2 0 92 0 0,-2-2-19 0 0,0 0 0 0 0,0 0-1 0 0,1-1 1 0 0,-1 0 0 0 0,0 0-1 0 0,0 0 1 0 0,0 0 0 0 0,1 0 0 0 0,-1-1-1 0 0,0 0 1 0 0,0 0 0 0 0,0 0-1 0 0,0 0 1 0 0,0-1 0 0 0,0 1-1 0 0,0-1 1 0 0,-1 0 0 0 0,1 0 0 0 0,-1-1-1 0 0,1 1 1 0 0,-1-1 0 0 0,0 0-1 0 0,0 1 1 0 0,0-2 0 0 0,0 1 0 0 0,0 0-1 0 0,-1-1 20 0 0,1 1-26 0 0,-1 0-1 0 0,1 0 0 0 0,-1 0 1 0 0,0-1-1 0 0,0 1 0 0 0,-1-1 1 0 0,1 0-1 0 0,-1 0 0 0 0,1 1 1 0 0,-1-1-1 0 0,0 0 1 0 0,-1 0-1 0 0,1 0 0 0 0,-1 0 1 0 0,0 0-1 0 0,0 0 0 0 0,0 0 1 0 0,0 0-1 0 0,-1 0 0 0 0,1 0 1 0 0,-1 0-1 0 0,0 0 1 0 0,0 0-1 0 0,-1 1 0 0 0,1-1 1 0 0,-1 0-1 0 0,0 1 0 0 0,-1-3 27 0 0,-1 2-100 0 0,0-1 0 0 0,-1 1 0 0 0,1 0 0 0 0,-1 0 0 0 0,0 0-1 0 0,0 1 1 0 0,0 0 0 0 0,-1 0 0 0 0,1 0 0 0 0,-1 0 0 0 0,1 1 0 0 0,-1 0-1 0 0,-5-1 101 0 0,9 2-283 0 0,-1 1-1 0 0,0-1 1 0 0,0 1-1 0 0,0 0 1 0 0,1 0-1 0 0,-1 0 1 0 0,0 0-1 0 0,0 0 1 0 0,0 0-1 0 0,1 1 1 0 0,-1 0-1 0 0,0-1 1 0 0,0 1-1 0 0,0 0 284 0 0,2 0-482 0 0,-1 0 0 0 0,0 0 0 0 0,1 1-1 0 0,-1-1 1 0 0,1 0 0 0 0,-1 1 0 0 0,1-1 0 0 0,-1 1 0 0 0,1-1-1 0 0,0 1 1 0 0,0-1 0 0 0,0 1 0 0 0,0 0 0 0 0,0 0 0 0 0,0 0 0 0 0,0-1-1 0 0,1 1 1 0 0,-1 0 0 0 0,1 0 0 0 0,-1 0 0 0 0,1 1 482 0 0,0 1-2802 0 0,0 0-1721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09.77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4 7578 0 0,'0'-4'10584'0'0,"0"5"-4071"0"0,2 12-2031 0 0,0 22-4029 0 0,-1 107 936 0 0,9-47-7040 0 0,-9-100-9730 0 0,0 2 12590 0 0,-1-1-1992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0.10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20 7578 0 0,'0'-1'546'0'0,"0"0"1"0"0,1 1 0 0 0,-1-1 0 0 0,0 0 0 0 0,0 1 0 0 0,0-1 0 0 0,1 0 0 0 0,-1 1 0 0 0,0-1-1 0 0,1 1 1 0 0,-1-1 0 0 0,0 0 0 0 0,1 1 0 0 0,-1-1 0 0 0,1 1 0 0 0,-1-1 0 0 0,1 1-1 0 0,-1 0 1 0 0,1-1 0 0 0,-1 1 0 0 0,1-1 0 0 0,-1 1 0 0 0,1 0 0 0 0,0-1 0 0 0,-1 1-1 0 0,1 0 1 0 0,0 0-547 0 0,25-6 4209 0 0,27 8-7739 0 0,-50-2 3457 0 0,6 3-4776 0 0,-6 4-6876 0 0,-4-5 7294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0.43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 9 6457 0 0,'0'-2'7063'0'0,"-2"-5"2435"0"0,1 11-9032 0 0,-1-1-1 0 0,1 0 1 0 0,0 1-1 0 0,0-1 1 0 0,0 1-1 0 0,1-1 1 0 0,-1 1-1 0 0,1-1 1 0 0,0 1-1 0 0,0 1-465 0 0,4 61 820 0 0,-4-63-797 0 0,0 0 0 0 0,1 0 0 0 0,-1 0 0 0 0,0 0 0 0 0,1-1 0 0 0,0 1 0 0 0,0 0 0 0 0,0 0-1 0 0,0-1 1 0 0,0 1 0 0 0,0-1 0 0 0,1 1 0 0 0,0-1 0 0 0,-1 1 0 0 0,1-1 0 0 0,0 0 0 0 0,0 0 0 0 0,0 0 0 0 0,0 0 0 0 0,0 0 0 0 0,1 0 0 0 0,-1-1 0 0 0,0 1-23 0 0,3-1 6 0 0,0 0 0 0 0,0 0 0 0 0,0 0-1 0 0,0-1 1 0 0,0 1 0 0 0,-1-1 0 0 0,1 0 0 0 0,0-1 0 0 0,0 1-1 0 0,0-1 1 0 0,0 0 0 0 0,0-1 0 0 0,0 1-6 0 0,22-6-246 0 0,46-9 434 0 0,-68 16-683 0 0,-1-1 0 0 0,1 1-1 0 0,0 0 1 0 0,-1 1 0 0 0,1-1 0 0 0,0 1 0 0 0,-1 0-1 0 0,3 0 496 0 0,-6 1-3628 0 0,-3 0-6485 0 0,1-2 2954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1.09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 11 6457 0 0,'-6'-10'16366'0'0,"0"27"-11922"0"0,2 3-4156 0 0,1 0 0 0 0,1 1 0 0 0,1-1 0 0 0,1 1 0 0 0,0-1 1 0 0,2 1-1 0 0,3 13-288 0 0,-5-33 3 0 0,0 0 0 0 0,1 1 1 0 0,0-1-1 0 0,-1 0 0 0 0,1 0 1 0 0,0 1-1 0 0,0-1 0 0 0,-1 0 1 0 0,1 0-1 0 0,0 0 0 0 0,0 0 1 0 0,0 0-1 0 0,0 0 1 0 0,0 0-1 0 0,1-1 0 0 0,-1 1 1 0 0,0 0-1 0 0,0 0 0 0 0,0-1 1 0 0,1 1-1 0 0,-1-1 0 0 0,0 1 1 0 0,1-1-1 0 0,-1 0 0 0 0,0 0 1 0 0,1 1-1 0 0,-1-1 0 0 0,1 0 1 0 0,-1 0-1 0 0,0 0 0 0 0,1 0 1 0 0,-1-1-1 0 0,1 1 1 0 0,-1 0-1 0 0,0 0 0 0 0,1-1 1 0 0,-1 1-4 0 0,64-19 53 0 0,-46 13-25 0 0,-1-1-308 0 0,-4 2 1419 0 0,-5 2-3874 0 0,-2 2-3490 0 0,1 0-4905 0 0,-8 1 4521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1.43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18 18692 0 0,'10'1'7724'0'0,"16"-10"-5167"0"0,9-1-3072 0 0,-12 12-134 0 0,-10 1-3691 0 0,-9 4-9902 0 0,-5-5 8216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3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15435 0 0,'47'-13'7989'0'0,"8"-2"-4520"0"0,-53 15-3425 0 0,0 0-1 0 0,0-1 1 0 0,-1 1 0 0 0,1 0 0 0 0,0 0 0 0 0,0 1-1 0 0,-1-1 1 0 0,1 0 0 0 0,0 1 0 0 0,0-1 0 0 0,-1 1-1 0 0,1-1 1 0 0,-1 1 0 0 0,1 0 0 0 0,0 0-1 0 0,-1 0 1 0 0,1 0 0 0 0,-1 0 0 0 0,0 0 0 0 0,1 0-1 0 0,-1 0 1 0 0,0 0 0 0 0,0 1 0 0 0,1-1 0 0 0,-1 1-1 0 0,0 0-43 0 0,1 2 12 0 0,-1-1 0 0 0,0 1 0 0 0,0 0 0 0 0,0-1 0 0 0,-1 1 0 0 0,1 0 0 0 0,-1-1 0 0 0,0 1 0 0 0,0 0 0 0 0,0 0 0 0 0,0-1 0 0 0,-1 1 1 0 0,0 0-1 0 0,0 0-12 0 0,-15 58 62 0 0,10-42 45 0 0,1-4 978 0 0,-1-2-4412 0 0,5-10-3973 0 0,7-19-3533 0 0,-3 8 5456 0 0</inkml:trace>
  <inkml:trace contextRef="#ctx0" brushRef="#br0" timeOffset="1">209 1 9490 0 0,'13'7'10501'0'0,"-5"11"-5652"0"0,-2 27-3174 0 0,-4-29-401 0 0,15 64 11 0 0,-9-49-1233 0 0,-1 0-1 0 0,-2 0 0 0 0,-1 1 0 0 0,-2 0 0 0 0,-1 5-51 0 0,-6-18-712 0 0,1-13-3700 0 0,-1-12-9497 0 0,5 4 7157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1.7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 1 12267 0 0,'-6'9'10258'0'0,"13"-5"-4767"0"0,20-7-3089 0 0,-15 2-2630 0 0,7-1 152 0 0,-1 0-1710 0 0,-6 2-5405 0 0,-13-1-5804 0 0,0 0 7518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2.11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 11 12043 0 0,'-2'-11'13778'0'0,"1"17"-10257"0"0,1 5-3515 0 0,9 73 1309 0 0,-1-25-240 0 0,-7-19-4338 0 0,-4-9-3656 0 0,-7-1-5103 0 0,8-26 5657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2.44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49 19 7474 0 0,'3'-17'11877'0'0,"-15"16"-5895"0"0,10 2-5766 0 0,0 0 0 0 0,0 0 1 0 0,0 0-1 0 0,0 1 0 0 0,0-1 1 0 0,0 0-1 0 0,1 1 1 0 0,-1-1-1 0 0,0 1 0 0 0,1 0 1 0 0,-1-1-1 0 0,1 1 0 0 0,0 0 1 0 0,-1 0-1 0 0,1 1-216 0 0,-2 4 49 0 0,1-1 1 0 0,0 1-1 0 0,0-1 0 0 0,1 1 1 0 0,0 0-1 0 0,0 0 0 0 0,1-1 1 0 0,-1 1-1 0 0,2 0 0 0 0,-1 0 1 0 0,1 0-1 0 0,0 0 0 0 0,0-1 0 0 0,1 1 1 0 0,0 0-50 0 0,-1-4-20 0 0,0 0 1 0 0,1 0 0 0 0,-1 0-1 0 0,1 0 1 0 0,-1-1 0 0 0,1 1-1 0 0,0-1 1 0 0,0 1 0 0 0,0-1-1 0 0,1 0 1 0 0,-1 0 0 0 0,0 0-1 0 0,1 0 1 0 0,0 0 0 0 0,-1 0-1 0 0,1-1 1 0 0,0 1 0 0 0,0-1-1 0 0,0 0 1 0 0,0 0 0 0 0,0 0-1 0 0,0 0 1 0 0,0 0 0 0 0,0-1-1 0 0,0 1 1 0 0,0-1 0 0 0,0 0-1 0 0,1 0 1 0 0,-1 0 0 0 0,0-1-1 0 0,0 1 1 0 0,0-1-1 0 0,1 0 20 0 0,1 1-26 0 0,0-2 0 0 0,1 1 0 0 0,-1-1 0 0 0,0 1 0 0 0,0-2 0 0 0,-1 1 0 0 0,1 0 0 0 0,0-1 0 0 0,-1 0 0 0 0,1 0 0 0 0,-1 0 0 0 0,0-1 0 0 0,0 1 0 0 0,0-1 0 0 0,-1 0 0 0 0,1 0 0 0 0,-1 0 0 0 0,0-1 0 0 0,0 1-1 0 0,0-1 1 0 0,-1 0 0 0 0,1 0 26 0 0,-2 2-12 0 0,0 0-1 0 0,0 0 0 0 0,-1 0 1 0 0,1-1-1 0 0,-1 1 0 0 0,1 0 1 0 0,-1 0-1 0 0,0-1 0 0 0,0 1 1 0 0,0 0-1 0 0,-1 0 0 0 0,1-1 1 0 0,-1 1-1 0 0,0 0 0 0 0,0 0 0 0 0,0 0 1 0 0,0 0-1 0 0,0 0 0 0 0,-1 0 1 0 0,1 0-1 0 0,-1 1 0 0 0,0-1 1 0 0,0 0-1 0 0,0 1 0 0 0,0-1 1 0 0,0 1-1 0 0,-1 0 0 0 0,1 0 1 0 0,-1 0-1 0 0,1 0 0 0 0,-1 0 1 0 0,0 0-1 0 0,0 1 0 0 0,0-1 1 0 0,0 1-1 0 0,-2-1 13 0 0,1 0-119 0 0,0 1 0 0 0,-1 0 0 0 0,1 0 0 0 0,-1 0 1 0 0,1 0-1 0 0,-1 0 0 0 0,1 1 0 0 0,-1 0 0 0 0,1 0 0 0 0,-1 0 0 0 0,1 1 0 0 0,-2 0 119 0 0,-15 9-8497 0 0,21-8 76 0 0,1-1 2405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2.78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 21 8178 0 0,'0'0'237'0'0,"0"0"0"0"0,0 0 0 0 0,-1 0 0 0 0,1 1 1 0 0,0-1-1 0 0,0 0 0 0 0,-1 0 0 0 0,1 0 0 0 0,0 0 0 0 0,0 0 0 0 0,0 0 1 0 0,-1 0-1 0 0,1 0 0 0 0,0 0 0 0 0,0 0 0 0 0,-1 0 0 0 0,1-1 0 0 0,0 1 1 0 0,0 0-1 0 0,0 0 0 0 0,-1 0 0 0 0,1 0 0 0 0,0 0 0 0 0,0 0 1 0 0,0 0-1 0 0,-1-1 0 0 0,1 1 0 0 0,0 0 0 0 0,0 0 0 0 0,0 0 0 0 0,0 0 1 0 0,0-1-1 0 0,-1 1 0 0 0,1 0 0 0 0,0 0 0 0 0,0 0 0 0 0,0 0 0 0 0,0-1 1 0 0,0 1-1 0 0,0 0 0 0 0,0 0 0 0 0,0-1 0 0 0,0 1 0 0 0,0 0 1 0 0,0 0-1 0 0,0 0 0 0 0,0-1 0 0 0,0 1 0 0 0,0 0 0 0 0,0 0 0 0 0,0-1 1 0 0,0 1-1 0 0,0 0 0 0 0,0 0 0 0 0,0 0 0 0 0,0-1 0 0 0,0 1 1 0 0,0 0-1 0 0,0 0 0 0 0,1 0 0 0 0,-1-1 0 0 0,0 1 0 0 0,0 0-237 0 0,16-8 4937 0 0,20 6-4139 0 0,9-1-1473 0 0,-18 6-2918 0 0,-21 3-2413 0 0,-10 6-7681 0 0,2-9 9635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3.14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5 12035 0 0,'6'8'10094'0'0,"10"-7"-5348"0"0,21-5-2861 0 0,-30 3-1108 0 0,16-1-885 0 0,59-5 777 0 0,-32 15-5715 0 0,-47-7 2557 0 0,-4 4-11658 0 0,0-4 8436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3.47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46 23 5169 0 0,'-1'1'9301'0'0,"0"-1"-4036"0"0,-3 3-967 0 0,1-3-4178 0 0,1 1-1 0 0,0 0 1 0 0,0 0 0 0 0,0 0-1 0 0,0 0 1 0 0,0 0-1 0 0,0 0 1 0 0,0 1 0 0 0,1-1-1 0 0,-1 1 1 0 0,0-1-1 0 0,1 1 1 0 0,-1-1 0 0 0,1 1-1 0 0,-1 0 1 0 0,1 0-1 0 0,0 0 1 0 0,0 0 0 0 0,0 0-1 0 0,0 0 1 0 0,0 0-1 0 0,0 0 1 0 0,1 1 0 0 0,-1-1-1 0 0,1 0 1 0 0,-1 0-1 0 0,1 1 1 0 0,0-1 0 0 0,0 0-1 0 0,0 0 1 0 0,0 1-1 0 0,0-1 1 0 0,1 0 0 0 0,-1 1-1 0 0,1-1 1 0 0,-1 0-1 0 0,1 0 1 0 0,0 0 0 0 0,0 1-120 0 0,0 1-16 0 0,1 0 0 0 0,-1-1 0 0 0,1 1 0 0 0,-1 0 0 0 0,1-1 0 0 0,0 0 0 0 0,1 1 0 0 0,-1-1 0 0 0,1 0 0 0 0,-1 0 0 0 0,1 0 0 0 0,0-1 0 0 0,0 1 0 0 0,0-1 0 0 0,0 1 0 0 0,0-1 0 0 0,1 0 0 0 0,-1 0 0 0 0,1-1 0 0 0,-1 1 0 0 0,1-1 0 0 0,3 2 16 0 0,0-3-23 0 0,-1-1 1 0 0,1 1-1 0 0,-1-1 0 0 0,1 0 0 0 0,-1-1 1 0 0,0 1-1 0 0,1-1 0 0 0,-1-1 0 0 0,0 1 1 0 0,-1-1-1 0 0,1 0 0 0 0,0 0 1 0 0,-1-1-1 0 0,1 1 0 0 0,0-2 23 0 0,-4 4-7 0 0,0-1 0 0 0,0 1 0 0 0,0 0 0 0 0,-1-1-1 0 0,1 1 1 0 0,0-1 0 0 0,0 0 0 0 0,-1 0 0 0 0,1 1 0 0 0,-1-1 0 0 0,0 0-1 0 0,0 0 1 0 0,1-1 0 0 0,-1 1 0 0 0,0 0 0 0 0,-1 0 0 0 0,1 0 0 0 0,0-1 0 0 0,-1 1-1 0 0,1 0 1 0 0,-1-1 0 0 0,0 1 0 0 0,0 0 0 0 0,1-1 0 0 0,-2 1 0 0 0,1-1-1 0 0,0 1 1 0 0,0 0 0 0 0,-1-1 0 0 0,1 1 0 0 0,-1 0 0 0 0,0 0 0 0 0,0-1 0 0 0,0 1-1 0 0,0 0 1 0 0,0 0 0 0 0,0 0 0 0 0,-1 0 0 0 0,1 0 0 0 0,-1 0 0 0 0,-1-1 7 0 0,-2-2-50 0 0,-1 1 0 0 0,0 0-1 0 0,0 0 1 0 0,0 0 0 0 0,0 1 0 0 0,0 0 0 0 0,-1 0 0 0 0,-5-1 50 0 0,8 2-271 0 0,1 1 0 0 0,0 0 0 0 0,-1 0-1 0 0,1 0 1 0 0,-1 0 0 0 0,0 1 0 0 0,1-1-1 0 0,-1 1 1 0 0,1 0 0 0 0,-1 0 0 0 0,0 0 0 0 0,1 1-1 0 0,-1-1 1 0 0,1 1 0 0 0,-1 0 0 0 0,1 0-1 0 0,-1 0 1 0 0,0 1 271 0 0,4-2-116 0 0,0 0 0 0 0,0 0-1 0 0,0 0 1 0 0,0 0 0 0 0,0 0 0 0 0,0 0-1 0 0,-1 0 1 0 0,1 0 0 0 0,0 0 0 0 0,0 1-1 0 0,0-1 1 0 0,0 0 0 0 0,0 0 0 0 0,0 0-1 0 0,0 0 1 0 0,0 0 0 0 0,0 0 0 0 0,0 1 0 0 0,0-1-1 0 0,0 0 1 0 0,0 0 0 0 0,0 0 0 0 0,0 0-1 0 0,0 0 1 0 0,0 0 0 0 0,0 1 0 0 0,0-1-1 0 0,0 0 1 0 0,0 0 0 0 0,0 0 0 0 0,0 0-1 0 0,0 0 1 0 0,0 1 0 0 0,0-1 0 0 0,0 0-1 0 0,0 0 1 0 0,0 0 0 0 0,0 0 0 0 0,0 0-1 0 0,0 0 1 0 0,0 1 0 0 0,0-1 0 0 0,1 0-1 0 0,-1 0 1 0 0,0 0 0 0 0,0 0 0 0 0,0 0-1 0 0,0 0 1 0 0,0 0 0 0 0,0 0 0 0 0,1 0 0 0 0,-1 0-1 0 0,0 1 1 0 0,0-1 0 0 0,0 0 0 0 0,0 0-1 0 0,0 0 1 0 0,0 0 0 0 0,1 0 0 0 0,-1 0-1 0 0,0 0 1 0 0,0 0 116 0 0,10 2-6885 0 0,-5-1 1396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3.81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10938 0 0,'5'9'10495'0'0,"-2"7"-4919"0"0,-2 7-3447 0 0,-1 15-3336 0 0,0-5 2137 0 0,2 28-1055 0 0,2 42 319 0 0,8-39-7249 0 0,-12-64 6823 0 0,0 1 1 0 0,1-1-1 0 0,-1 0 0 0 0,0 0 0 0 0,0 0 0 0 0,0 0 0 0 0,0 0 0 0 0,0 0 0 0 0,1 0 0 0 0,-1 0 0 0 0,0 0 0 0 0,0 0 0 0 0,0 0 0 0 0,0 0 1 0 0,1 0-1 0 0,-1 0 0 0 0,0 0 0 0 0,0 0 0 0 0,0-1 0 0 0,0 1 0 0 0,1 0 0 0 0,-1 0 0 0 0,0 0 0 0 0,0 0 0 0 0,0 0 0 0 0,0 0 0 0 0,0 0 1 0 0,1 0-1 0 0,-1-1 0 0 0,0 1 0 0 0,0 0 0 0 0,0 0 0 0 0,0 0 0 0 0,0 0 0 0 0,0 0 0 0 0,0-1 0 0 0,0 1 0 0 0,0 0 0 0 0,0 0 0 0 0,0 0 1 0 0,0 0-1 0 0,1-1 0 0 0,-1 1 0 0 0,0 0 0 0 0,0 0 0 0 0,0 0 0 0 0,0 0 0 0 0,0-1 0 0 0,-1 1 0 0 0,1 0 0 0 0,0 0 0 0 0,0 0 0 0 0,0 0 1 0 0,0 0-1 0 0,0-1 0 0 0,0 1 0 0 0,0 0 0 0 0,0 0 0 0 0,0 0 0 0 0,0 0 0 0 0,0 0 0 0 0,0-1 0 0 0,-1 1 232 0 0,1-4-4911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4.16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43 10466 0 0,'0'-1'528'0'0,"0"0"1"0"0,0 0-1 0 0,1 0 0 0 0,-1 0 0 0 0,0 0 0 0 0,1 0 0 0 0,-1 0 0 0 0,0 1 1 0 0,1-1-1 0 0,-1 0 0 0 0,1 0 0 0 0,-1 0 0 0 0,1 0 0 0 0,0 1 1 0 0,-1-1-1 0 0,1 0 0 0 0,0 1 0 0 0,-1-1 0 0 0,1 0 0 0 0,0 1 0 0 0,0-1-528 0 0,25-11 4210 0 0,26 3-3509 0 0,-44 8-1635 0 0,20-1-692 0 0,-20 4-3015 0 0,-1 2-4326 0 0,-6-3 2468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4.82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111 1 12547 0 0,'-23'9'13048'0'0,"1"12"-9658"0"0,-11 30-4413 0 0,30-48 1628 0 0,-6 13 1924 0 0,0-1-3540 0 0,-2 4-9836 0 0,27-50 3321 0 0,-16 30 7862 0 0,1-1 1 0 0,-1 1-1 0 0,1 0 1 0 0,0-1-1 0 0,-1 1 1 0 0,1-1-1 0 0,0 1 0 0 0,0 0 1 0 0,0 0-1 0 0,0-1 1 0 0,0 1-1 0 0,0 0 1 0 0,0 0-1 0 0,0 0 1 0 0,1 0-1 0 0,-1 0 1 0 0,0 1-1 0 0,1-1 0 0 0,-1 0 1 0 0,0 1-1 0 0,1-1 1 0 0,-1 0-1 0 0,1 1 1 0 0,-1 0-1 0 0,1-1 1 0 0,-1 1-1 0 0,2 0-336 0 0,17 10 6952 0 0,-5 2-5100 0 0,-1 0-3591 0 0,-2 0 1800 0 0,5 7-600 0 0,-7-14-3787 0 0,-4-18-12770 0 0,-5 10 12663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5.1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9306 0 0,'0'0'652'0'0,"0"0"1"0"0,0 0-1 0 0,0 0 1 0 0,0 0-1 0 0,0 0 0 0 0,0 0 1 0 0,0 0-1 0 0,0 0 0 0 0,0 0 1 0 0,0 0-1 0 0,1 0 1 0 0,-1 0-1 0 0,0 0 0 0 0,0 0 1 0 0,0 0-1 0 0,0 0 1 0 0,0 0-1 0 0,0 0 0 0 0,0 0 1 0 0,0 0-1 0 0,0 0 0 0 0,0 0 1 0 0,0 0-653 0 0,1 13 4026 0 0,-2 15-2748 0 0,1 0 0 0 0,1 1 0 0 0,3 12-1278 0 0,1 23-978 0 0,-6 0-3303 0 0,-2-55-874 0 0,-2-3-5558 0 0,2-4 3630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12771 0 0,'0'1'469'0'0,"0"0"0"0"0,0 0 1 0 0,0-1-1 0 0,0 1 0 0 0,0 0 1 0 0,0-1-1 0 0,0 1 0 0 0,0 0 1 0 0,0 0-1 0 0,1-1 0 0 0,-1 1 1 0 0,0 0-1 0 0,1-1 0 0 0,-1 1 1 0 0,0-1-1 0 0,1 1 0 0 0,-1 0 1 0 0,1-1-1 0 0,-1 1 0 0 0,1-1 1 0 0,-1 1-1 0 0,1-1 0 0 0,-1 1 1 0 0,1-1-1 0 0,0 0 0 0 0,0 1-469 0 0,21 1 4353 0 0,35-21-5482 0 0,-37 12 2306 0 0,23-4-1039 0 0,35-13-1721 0 0,-74 22 564 0 0,-4 0-5095 0 0,-9 4-5644 0 0,5 0 5737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5.7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88 6273 0 0,'1'-9'7427'0'0,"4"-19"-2658"0"0,-3 16-1119 0 0,-5 77 529 0 0,2-58-3828 0 0,2 0-1 0 0,-1 0 1 0 0,1 0-1 0 0,0 0 0 0 0,0-1 1 0 0,1 1-1 0 0,0 0 1 0 0,0-1-1 0 0,1 1 1 0 0,-1-1-1 0 0,2 1-350 0 0,-3-6-4 0 0,1 1 0 0 0,0-1-1 0 0,0 1 1 0 0,0-1 0 0 0,1 0-1 0 0,-1 1 1 0 0,0-1 0 0 0,0 0 0 0 0,1-1-1 0 0,-1 1 1 0 0,0 0 0 0 0,1-1-1 0 0,-1 1 1 0 0,1-1 0 0 0,-1 0 0 0 0,1 1-1 0 0,-1-1 1 0 0,2-1 4 0 0,54-1-119 0 0,-41 0 98 0 0,-15 2 11 0 0,1 0 0 0 0,-1 0 1 0 0,1 0-1 0 0,-1 0 0 0 0,1-1 0 0 0,-1 1 1 0 0,0-1-1 0 0,1 1 0 0 0,-1-1 1 0 0,0 0-1 0 0,0 0 0 0 0,1 0 1 0 0,-1 0-1 0 0,0-1 0 0 0,0 1 0 0 0,0 0 1 0 0,0-1-1 0 0,-1 0 0 0 0,1 1 1 0 0,0-1-1 0 0,-1 0 0 0 0,1 0 0 0 0,-1 0 1 0 0,1 0-1 0 0,-1 0 0 0 0,0 0 1 0 0,1-1 9 0 0,0-5 8 0 0,-1 0 1 0 0,1 0-1 0 0,-1 0 1 0 0,-1 1 0 0 0,1-1-1 0 0,-1 0 1 0 0,-1 0-1 0 0,1-1-8 0 0,-1-7-57 0 0,2 9-15 0 0,-1 0 0 0 0,-1 0 0 0 0,1 0-1 0 0,-1 0 1 0 0,0 0 0 0 0,-1 0 0 0 0,1 0 0 0 0,-1 0 0 0 0,-3-4 72 0 0,-1 13-3008 0 0,-1 9-4183 0 0,4-4-1276 0 0,0-4 1898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6.09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10 15115 0 0,'10'2'11036'0'0,"18"-1"-7009"0"0,73-3-7031 0 0,-101 2 2839 0 0,16-2-5872 0 0,-9-5-6821 0 0,-6 5 7457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6.44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18 16267 0 0,'3'-5'4534'0'0,"4"-7"-1940"0"0,-7 12-2471 0 0,0 0 0 0 0,0 0 0 0 0,0 0 0 0 0,0 0 0 0 0,0 0 0 0 0,0 1 0 0 0,0-1 0 0 0,0 0 0 0 0,0 0 0 0 0,0 0 0 0 0,0 0 0 0 0,1 0 0 0 0,-1 0 0 0 0,0 0 0 0 0,0 1 0 0 0,0-1 0 0 0,0 0 0 0 0,0 0 0 0 0,0 0 0 0 0,0 0 0 0 0,0 0 0 0 0,0 0 0 0 0,0 0 0 0 0,0 0 0 0 0,0 0 0 0 0,0 1 0 0 0,0-1 0 0 0,1 0 0 0 0,-1 0 0 0 0,0 0 0 0 0,0 0 0 0 0,0 0 0 0 0,0 0 0 0 0,0 0 0 0 0,0 0 0 0 0,0 0 0 0 0,1 0 0 0 0,-1 0 0 0 0,0 0 0 0 0,0 0 0 0 0,0 0 0 0 0,0 0-1 0 0,0 0-122 0 0,-3 47 1025 0 0,1 0 0 0 0,3 1-1025 0 0,-1-8 122 0 0,0-39-123 0 0,0 0 1 0 0,0 0-1 0 0,0-1 0 0 0,0 1 1 0 0,0 0-1 0 0,0 0 1 0 0,1 0-1 0 0,-1 0 1 0 0,0 0-1 0 0,1-1 1 0 0,-1 1-1 0 0,0 0 1 0 0,1 0-1 0 0,-1-1 1 0 0,1 1-1 0 0,-1 0 1 0 0,1 0-1 0 0,0-1 1 0 0,-1 1-1 0 0,1-1 0 0 0,-1 1 1 0 0,1 0-1 0 0,0-1 1 0 0,0 1-1 0 0,-1-1 1 0 0,1 0-1 0 0,0 1 1 0 0,30 2 30 0 0,44-19-95 0 0,-55 11-87 0 0,29-3-662 0 0,-28 7-5845 0 0,-21 1 5026 0 0,0 0-367 0 0,0 0-371 0 0,1 0-1711 0 0,-1 0 899 0 0,0-1-3279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6.78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0 11450 0 0,'2'1'8059'0'0,"6"3"-1310"0"0,-11 3-6051 0 0,1 0 0 0 0,1 0 0 0 0,-1 0-1 0 0,1 1 1 0 0,0-1 0 0 0,1 4-698 0 0,4 83 426 0 0,0-50-194 0 0,-4-11-222 0 0,-1-22-228 0 0,1 1 0 0 0,1 0 0 0 0,0-1 0 0 0,0 1 0 0 0,1 0 1 0 0,1-1-1 0 0,2 9 218 0 0,2-13-3114 0 0,3-15-11950 0 0,-9 6 7887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7.16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0 14531 0 0,'2'1'10287'0'0,"6"1"-5138"0"0,31 7-4645 0 0,-33-9-512 0 0,0 0 1 0 0,0 0-1 0 0,0-1 1 0 0,0 1-1 0 0,0-1 1 0 0,-1 0 0 0 0,2-1 7 0 0,-3 1-2 0 0,0 0 1 0 0,0 0 0 0 0,0 0 0 0 0,0 0 0 0 0,0 1 0 0 0,0 0 0 0 0,0-1 0 0 0,0 2 0 0 0,0-1 0 0 0,1 0 0 0 0,-1 1 0 0 0,0 0 0 0 0,0 0 0 0 0,2 1 1 0 0,-6-2-4 0 0,1 1-1 0 0,-1 0 1 0 0,1 0 0 0 0,-1 0-1 0 0,0-1 1 0 0,0 1 0 0 0,1 0 0 0 0,-1 0-1 0 0,0 0 1 0 0,0 0 0 0 0,0-1 0 0 0,0 1-1 0 0,0 0 1 0 0,0 0 0 0 0,0 0-1 0 0,0 0 1 0 0,-1 0 0 0 0,1-1 0 0 0,0 1-1 0 0,0 0 1 0 0,-1 0 0 0 0,1 0 0 0 0,0-1-1 0 0,-1 1 1 0 0,1 0 0 0 0,-1 0 4 0 0,-15 30 20 0 0,10-20 60 0 0,-28 72-92 0 0,21-46-4383 0 0,14-39-2992 0 0,4-4-1761 0 0,-3 2 3034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7.53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8 11578 0 0,'18'-8'12580'0'0,"9"8"-8444"0"0,24 10-4644 0 0,-45-9 1144 0 0,4 2-606 0 0,-6-3-11 0 0,1 1 1 0 0,0 1 0 0 0,0-1 0 0 0,-1 1 0 0 0,1-1 0 0 0,-1 1-1 0 0,1 0 1 0 0,3 3-20 0 0,-7-4 13 0 0,0 0 0 0 0,0 1 0 0 0,0-1 0 0 0,0 0 0 0 0,-1 0-1 0 0,1 1 1 0 0,0-1 0 0 0,-1 0 0 0 0,1 1 0 0 0,-1-1 0 0 0,1 1 0 0 0,-1-1-1 0 0,0 1 1 0 0,1-1 0 0 0,-1 1 0 0 0,0-1 0 0 0,0 1 0 0 0,0-1 0 0 0,0 1-1 0 0,-1-1 1 0 0,1 0 0 0 0,0 1 0 0 0,0-1 0 0 0,-1 1 0 0 0,1-1 0 0 0,-1 1-1 0 0,0-1 1 0 0,1 0 0 0 0,-1 1 0 0 0,0-1 0 0 0,0 1-13 0 0,-20 39 242 0 0,14-29-396 0 0,1 1 0 0 0,0 0 0 0 0,0 1-1 0 0,1-1 1 0 0,1 1 0 0 0,-1 6 154 0 0,7-20-7752 0 0,10-16-4019 0 0,-8 11 6025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7.89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12 0 10714 0 0,'6'4'9114'0'0,"5"3"-5470"0"0,-21 78 778 0 0,1-22-3555 0 0,5-28-582 0 0,2-21-399 0 0,0 0 0 0 0,1 1 0 0 0,0-1 1 0 0,2 1-1 0 0,-1-1 0 0 0,2 1 0 0 0,0 4 114 0 0,2-14-3654 0 0,0-11-11011 0 0,-3 3 8376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18.22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17 14883 0 0,'48'-8'12833'0'0,"-14"1"-13397"0"0,-17 6-4943 0 0,0 3-4502 0 0,-16-1 6375 0 0,0-1-1767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54.5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1 6505 0 0,'-9'3'9605'0'0,"0"4"-3804"0"0,-9 18-2263 0 0,15-19-3790 0 0,1-1-1 0 0,-1 1 1 0 0,1-1 0 0 0,0 1 0 0 0,0 0 0 0 0,0-1 0 0 0,0 7 252 0 0,2-12-173 0 0,0 0 1 0 0,0 1-1 0 0,0-1 1 0 0,0 0-1 0 0,0 1 1 0 0,0-1-1 0 0,0 1 1 0 0,1-1-1 0 0,-1 0 1 0 0,0 1-1 0 0,0-1 1 0 0,0 0-1 0 0,0 1 1 0 0,0-1-1 0 0,1 0 1 0 0,-1 1-1 0 0,0-1 1 0 0,0 0-1 0 0,1 0 1 0 0,-1 1-1 0 0,0-1 1 0 0,0 0-1 0 0,1 0 1 0 0,-1 1-1 0 0,0-1 1 0 0,1 0-1 0 0,-1 0 1 0 0,0 0-1 0 0,1 0 1 0 0,-1 0-1 0 0,0 1 1 0 0,1-1-1 0 0,-1 0 1 0 0,0 0-1 0 0,1 0 1 0 0,-1 0-1 0 0,1 0 1 0 0,-1 0-1 0 0,0 0 1 0 0,1 0-1 0 0,-1 0 173 0 0,11-2-7761 0 0,-6 1 2406 0 0,-2 1 2244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54.9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1 11242 0 0,'0'2'1404'0'0,"-1"15"8999"0"0,-10 9-6857 0 0,-5 23-2495 0 0,13-20-3617 0 0,9-9-8723 0 0,-3-17 4081 0 0,-1-2 2377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4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1920 0 0,'0'-1'595'0'0,"0"1"0"0"0,0-1 0 0 0,0 1-1 0 0,0-1 1 0 0,0 1 0 0 0,0-1-1 0 0,0 1 1 0 0,0-1 0 0 0,0 1 0 0 0,0-1-1 0 0,0 1 1 0 0,1-1 0 0 0,-1 1 0 0 0,0-1-1 0 0,0 1 1 0 0,0-1 0 0 0,1 1-1 0 0,-1-1 1 0 0,0 1 0 0 0,1-1 0 0 0,-1 1-1 0 0,0 0 1 0 0,1-1 0 0 0,-1 1 0 0 0,1 0-1 0 0,-1-1 1 0 0,1 1 0 0 0,-1 0-1 0 0,1 0-594 0 0,3 3 6587 0 0,-4 9-5433 0 0,1 56 497 0 0,-1-65-1629 0 0,0 0 0 0 0,0 0 0 0 0,1 0 0 0 0,-1-1 0 0 0,1 1 0 0 0,-1 0 0 0 0,1-1 0 0 0,0 1 0 0 0,0 0 0 0 0,0-1 0 0 0,1 1 0 0 0,-1-1 0 0 0,0 1 0 0 0,1-1 0 0 0,0 0 0 0 0,-1 0-1 0 0,1 0 1 0 0,0 0 0 0 0,0 0 0 0 0,0 0 0 0 0,1 0 0 0 0,0 0-22 0 0,1-1 54 0 0,0 0-1 0 0,0-1 1 0 0,0 0 0 0 0,0 1-1 0 0,0-2 1 0 0,0 1-1 0 0,0 0 1 0 0,0-1 0 0 0,0 0-1 0 0,-1 1 1 0 0,1-2-1 0 0,0 1 1 0 0,0 0-54 0 0,54-25 151 0 0,-32 14-83 0 0,-4 1-155 0 0,-17 8-53 0 0,0 0-1 0 0,1 0 1 0 0,-1 0 0 0 0,0 1 0 0 0,1 0-1 0 0,-1 0 1 0 0,1 0 0 0 0,0 1-1 0 0,-1 0 1 0 0,1 0 0 0 0,0 0-1 0 0,5 1 141 0 0,-11 0-399 0 0,0 1 0 0 0,0-1 0 0 0,0 0 0 0 0,0 1 0 0 0,0-1 0 0 0,1 1 0 0 0,-1-1 0 0 0,0 1 0 0 0,0-1 0 0 0,-1 1 0 0 0,1-1 0 0 0,0 1 0 0 0,0-1 0 0 0,0 1 0 0 0,0-1 0 0 0,0 1 0 0 0,0-1 0 0 0,-1 1 0 0 0,1-1 0 0 0,0 0-1 0 0,0 1 1 0 0,-1-1 0 0 0,1 1 0 0 0,0-1 0 0 0,-1 0 0 0 0,1 1 0 0 0,0-1 0 0 0,-1 0 0 0 0,1 1 0 0 0,0-1 0 0 0,-1 0 0 0 0,1 0 0 0 0,-1 0 0 0 0,1 1 0 0 0,0-1 0 0 0,-1 0 0 0 0,1 0 0 0 0,-1 0 399 0 0,-1 2-3585 0 0,-1 1-2573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21.7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12 13659 0 0,'1'1'8173'0'0,"7"-1"-3726"0"0,33-6-3700 0 0,-13 2-203 0 0,-23 3-461 0 0,34-1 137 0 0,-37 2-209 0 0,0 0 0 0 0,0 0 0 0 0,0 0-1 0 0,0 0 1 0 0,0 1 0 0 0,0-1 0 0 0,0 0 0 0 0,-1 1 0 0 0,1 0 0 0 0,0-1 0 0 0,0 1 0 0 0,-1 0-1 0 0,1 0 1 0 0,0 0 0 0 0,-1 0 0 0 0,1 0 0 0 0,0 0-11 0 0,-2 1 22 0 0,0-1 1 0 0,0 1-1 0 0,0 0 1 0 0,0-1-1 0 0,0 1 0 0 0,-1-1 1 0 0,1 1-1 0 0,0-1 1 0 0,-1 1-1 0 0,1-1 1 0 0,-1 1-1 0 0,1-1 0 0 0,-1 0 1 0 0,0 1-1 0 0,1-1 1 0 0,-1 0-1 0 0,0 1 0 0 0,0-1 1 0 0,-1 1-23 0 0,-20 28 314 0 0,21-28-297 0 0,-39 42 352 0 0,30-34-435 0 0,0 0 1 0 0,1 1 0 0 0,0 0 0 0 0,0 1 0 0 0,1 0-1 0 0,1 0 1 0 0,0 0 0 0 0,-2 7 65 0 0,7-12-1128 0 0,4-6-4024 0 0,5-9-8119 0 0,-4 5 7257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22.04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0 11530 0 0,'18'12'9312'0'0,"-3"4"-3613"0"0,9 20-2509 0 0,-21-29-4024 0 0,1 0 0 0 0,0 0 0 0 0,1-1 0 0 0,-1 0 0 0 0,1 0 0 0 0,1 0 1 0 0,-1 0-1 0 0,3 1 834 0 0,-8-7-290 0 0,0 0 0 0 0,0 0 1 0 0,0 0-1 0 0,1 0 0 0 0,-1 0 1 0 0,0 0-1 0 0,0 0 0 0 0,0 0 1 0 0,0 0-1 0 0,1 0 0 0 0,-1 0 1 0 0,0 0-1 0 0,0 0 0 0 0,0 0 1 0 0,1 0-1 0 0,-1 0 1 0 0,0 0-1 0 0,0 0 0 0 0,0 0 1 0 0,0 0-1 0 0,1 0 0 0 0,-1 0 1 0 0,0 0-1 0 0,0 0 0 0 0,0 0 1 0 0,0 0-1 0 0,1 0 0 0 0,-1-1 1 0 0,0 1-1 0 0,0 0 0 0 0,0 0 1 0 0,0 0-1 0 0,0 0 0 0 0,0 0 1 0 0,1-1-1 0 0,-1 1 0 0 0,0 0 1 0 0,0 0-1 0 0,0 0 1 0 0,0 0-1 0 0,0-1 0 0 0,0 1 1 0 0,0 0-1 0 0,0 0 0 0 0,0 0 1 0 0,0 0-1 0 0,0-1 0 0 0,0 1 1 0 0,0 0-1 0 0,0 0 0 0 0,0 0 1 0 0,0-1 289 0 0,1-1-5349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22.39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16 9082 0 0,'6'-1'8598'0'0,"1"0"-3313"0"0,10-4-1747 0 0,19-3-3906 0 0,-13 7 698 0 0,-12 4-4008 0 0,-9 0-2010 0 0,-4 0-3665 0 0,2-3 4640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22.73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3 11658 0 0,'4'-3'9506'0'0,"-3"12"-5326"0"0,-1 16-2525 0 0,0-22-687 0 0,2 105 1407 0 0,10-1-4707 0 0,-12-107 2183 0 0,0 0 0 0 0,0 0 0 0 0,0 0 0 0 0,0 1 1 0 0,0-1-1 0 0,0 0 0 0 0,0 0 0 0 0,0 0 0 0 0,0 0 0 0 0,0 1 0 0 0,0-1 0 0 0,0 0 1 0 0,0 0-1 0 0,0 0 0 0 0,0 1 0 0 0,0-1 0 0 0,0 0 0 0 0,0 0 0 0 0,0 0 0 0 0,0 1 0 0 0,0-1 1 0 0,1 0-1 0 0,-1 0 0 0 0,0 0 0 0 0,0 0 0 0 0,0 0 0 0 0,0 1 0 0 0,0-1 0 0 0,1 0 1 0 0,-1 0-1 0 0,0 0 0 0 0,0 0 0 0 0,0 0 0 0 0,0 0 0 0 0,1 0 0 0 0,-1 0 0 0 0,0 0 1 0 0,0 1-1 0 0,0-1 0 0 0,1 0 0 0 0,-1 0 0 0 0,0 0 0 0 0,0 0 0 0 0,0 0 0 0 0,0 0 0 0 0,1 0 1 0 0,-1 0-1 0 0,0 0 0 0 0,0 0 0 0 0,0-1 0 0 0,1 1 0 0 0,-1 0 0 0 0,0 0 0 0 0,0 0 1 0 0,0 0-1 0 0,1 0 149 0 0,6-9-11482 0 0,-5 5 5996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1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0 10130 0 0,'-1'3'8497'0'0,"0"3"-3800"0"0,-7 29-1618 0 0,9-24-3083 0 0,0-1-1 0 0,0 0 1 0 0,2 1 0 0 0,-1-1-1 0 0,2 4 5 0 0,1-2-3494 0 0,1-1-3316 0 0,-5-12-2224 0 0,-1 0 4143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2.1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51 9754 0 0,'3'-2'8667'0'0,"4"-1"-4013"0"0,29-15-2357 0 0,-23 13-2172 0 0,0 0 0 0 0,0 1-1 0 0,0 0 1 0 0,0 1 0 0 0,14-1-125 0 0,-22 3 52 0 0,0 0 0 0 0,0 1 0 0 0,0-1 0 0 0,-1 1 0 0 0,1 0 0 0 0,0 1 0 0 0,0-1 0 0 0,0 1-1 0 0,0 0 1 0 0,-1 0 0 0 0,1 1 0 0 0,0-1 0 0 0,-1 1 0 0 0,1 0 0 0 0,-1 0 0 0 0,0 0 0 0 0,0 1 0 0 0,1 0-52 0 0,-2 1 74 0 0,-1-1-1 0 0,0 0 0 0 0,0 1 1 0 0,0-1-1 0 0,0 1 1 0 0,-1-1-1 0 0,1 1 0 0 0,-1 0 1 0 0,0 0-1 0 0,0 0 1 0 0,-1-1-1 0 0,1 1 0 0 0,-1 0 1 0 0,1 0-1 0 0,-1 0 1 0 0,-1 0-1 0 0,1 0 1 0 0,0 0-1 0 0,-1 0 0 0 0,0 0 1 0 0,-1 3-74 0 0,-16 37-4075 0 0,4-27-2558 0 0,-1-4-4355 0 0,11-11 6419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2.4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24 10426 0 0,'0'-1'9148'0'0,"5"-1"-4299"0"0,45-10-3180 0 0,-18 8-1685 0 0,23-1-140 0 0,-22 10-3445 0 0,-32-5 3304 0 0,-1 0 0 0 0,0 0 0 0 0,1 1-1 0 0,-1-1 1 0 0,0 0 0 0 0,1 0-1 0 0,-1 1 1 0 0,0-1 0 0 0,0 0-1 0 0,0 1 1 0 0,1-1 0 0 0,-1 0-1 0 0,0 1 1 0 0,0-1 0 0 0,0 1-1 0 0,0-1 1 0 0,1 0 0 0 0,-1 1 0 0 0,0-1-1 0 0,0 0 1 0 0,0 1 0 0 0,0-1-1 0 0,0 1 1 0 0,0-1 0 0 0,0 0-1 0 0,0 1 1 0 0,0-1 0 0 0,0 1-1 0 0,0-1 1 0 0,-1 0 0 0 0,1 1-1 0 0,0-1 1 0 0,0 1 0 0 0,0-1 0 0 0,0 0-1 0 0,-1 1 1 0 0,1-1 0 0 0,0 0-1 0 0,0 1 1 0 0,-1-1 0 0 0,1 0-1 0 0,0 0 1 0 0,0 1 0 0 0,-1-1-1 0 0,1 0 1 0 0,0 0 0 0 0,-1 1-1 0 0,1-1 1 0 0,0 0 0 0 0,-1 0 297 0 0,-1 2-1395 0 0,-1 2-2888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2.8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22 13851 0 0,'0'0'325'0'0,"0"1"0"0"0,0-1 1 0 0,0 0-1 0 0,0 1 0 0 0,0-1 0 0 0,0 1 0 0 0,0-1 1 0 0,0 0-1 0 0,0 1 0 0 0,1-1 0 0 0,-1 1 1 0 0,0-1-1 0 0,0 0 0 0 0,0 1 0 0 0,0-1 0 0 0,1 1 1 0 0,-1-1-1 0 0,0 0 0 0 0,0 1 0 0 0,1-1 0 0 0,-1 0 1 0 0,0 1-1 0 0,0-1 0 0 0,1 0 0 0 0,-1 0 0 0 0,0 1 1 0 0,1-1-1 0 0,-1 0 0 0 0,1 0 0 0 0,-1 0 1 0 0,0 1-1 0 0,1-1 0 0 0,-1 0 0 0 0,1 0-325 0 0,21 3 3597 0 0,33-8-4949 0 0,-42 3 2264 0 0,69-12-752 0 0,-61 9-790 0 0,-1 1 0 0 0,1 1 0 0 0,0 1 0 0 0,0 1 0 0 0,15 1 630 0 0,-30 2-1743 0 0,-9 6-14510 0 0,1-7 11382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3.1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127 1 9074 0 0,'-4'4'11001'0'0,"2"7"-6399"0"0,-1 26-4961 0 0,3-34 1202 0 0,-1 6-1392 0 0,-2 34-64 0 0,0-30-3364 0 0,-1-3-4032 0 0,2-9 2007 0 0,1 0 1687 0 0</inkml:trace>
  <inkml:trace contextRef="#ctx0" brushRef="#br0" timeOffset="1">5 103 16524 0 0,'-1'4'729'0'0,"0"0"1"0"0,0 0 0 0 0,0 1 0 0 0,1-1 0 0 0,-1 0 0 0 0,1 0 0 0 0,0 0 0 0 0,0 1 0 0 0,1-1 0 0 0,-1 0 0 0 0,1 1-730 0 0,0-2 177 0 0,-1-1 0 0 0,1 0-1 0 0,0 1 1 0 0,0-1 0 0 0,0 0-1 0 0,1 0 1 0 0,-1 0 0 0 0,0 0 0 0 0,1 0-1 0 0,-1 0 1 0 0,1 0 0 0 0,0 0 0 0 0,0 0-1 0 0,0-1 1 0 0,-1 1-177 0 0,4 0 41 0 0,0 1 0 0 0,-1-1 0 0 0,1 0 0 0 0,0 0 0 0 0,0-1 0 0 0,0 1 0 0 0,0-1 0 0 0,0 0 0 0 0,0 0 0 0 0,1-1 0 0 0,-1 0 0 0 0,0 0 1 0 0,0 0-1 0 0,0 0 0 0 0,0-1 0 0 0,3 0-41 0 0,53-12 310 0 0,0 0-2472 0 0,-21 10-9715 0 0,-37 4 3805 0 0,-2 0 3380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3.8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33 12307 0 0,'0'0'180'0'0,"14"-7"8941"0"0,1 0-4599 0 0,33-9-4686 0 0,-13 13 800 0 0,-34 3-636 0 0,0 0 1 0 0,0 0 0 0 0,0 0 0 0 0,0 0 0 0 0,0 0-1 0 0,0 0 1 0 0,1 1 0 0 0,-1-1 0 0 0,0 0-1 0 0,0 1 1 0 0,0-1 0 0 0,0 1 0 0 0,0-1-1 0 0,0 1 1 0 0,0-1 0 0 0,0 1 0 0 0,0-1 0 0 0,0 1-1 0 0,0 0 1 0 0,-1 0 0 0 0,1 0 0 0 0,0-1-1 0 0,0 1 1 0 0,-1 0 0 0 0,1 0 0 0 0,0 0-1 0 0,-1 0 1 0 0,1 1-1 0 0,-1 0 3 0 0,1 0-1 0 0,-1 1 1 0 0,0-1 0 0 0,0 0-1 0 0,0 0 1 0 0,-1 0 0 0 0,1 1-1 0 0,0-1 1 0 0,-1 0-1 0 0,1 0 1 0 0,-1 0 0 0 0,0 0-1 0 0,0 0 1 0 0,0 1-3 0 0,-7 11 15 0 0,0 0 0 0 0,0 0 1 0 0,-1-1-1 0 0,-3 1-15 0 0,7-7 2 0 0,-21 24-196 0 0,19-23 85 0 0,0-1 0 0 0,1 1-1 0 0,0 0 1 0 0,0 0 0 0 0,1 1-1 0 0,0 0 1 0 0,-2 5 109 0 0,33-49-5378 0 0,-8 12 4387 0 0,-17 21 1036 0 0,0 0 1 0 0,0 1-1 0 0,0-1 1 0 0,0 0-1 0 0,1 1 1 0 0,-1-1-1 0 0,1 1 1 0 0,-1-1-1 0 0,1 1 1 0 0,0 0-1 0 0,-1 0 1 0 0,1 0-1 0 0,0 0 1 0 0,1-1-46 0 0,-2 2 103 0 0,0 0 1 0 0,0 0-1 0 0,0 0 0 0 0,-1-1 1 0 0,1 1-1 0 0,0 0 1 0 0,0 1-1 0 0,0-1 0 0 0,0 0 1 0 0,0 0-1 0 0,0 0 0 0 0,-1 0 1 0 0,1 1-1 0 0,0-1 1 0 0,0 0-1 0 0,0 1 0 0 0,-1-1 1 0 0,1 1-1 0 0,0-1 0 0 0,0 1 1 0 0,-1-1-1 0 0,1 1 1 0 0,0 0-104 0 0,4 5 195 0 0,-1-1 1 0 0,0 1 0 0 0,0 1 0 0 0,0-1 0 0 0,-1 1 0 0 0,0-1-1 0 0,0 3-195 0 0,13 21-8387 0 0,-14-29 5166 0 0,-1-1-2035 0 0,-1-1 484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06.6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0 6849 0 0,'0'0'179'0'0,"0"0"-1"0"0,0 0 0 0 0,0 0 0 0 0,-1 0 0 0 0,1 0 0 0 0,0 0 0 0 0,0 0 0 0 0,0 0 0 0 0,0 0 0 0 0,0 0 0 0 0,0 0 1 0 0,0 0-1 0 0,-1 0 0 0 0,1 0 0 0 0,0 1 0 0 0,0-1 0 0 0,0 0 0 0 0,0 0 0 0 0,0 0 0 0 0,0 0 0 0 0,0 0 0 0 0,0 0 1 0 0,0 0-1 0 0,-1 0 0 0 0,1 0 0 0 0,0 0 0 0 0,0 0 0 0 0,0 1 0 0 0,0-1 0 0 0,0 0 0 0 0,0 0 0 0 0,0 0 1 0 0,0 0-1 0 0,0 0 0 0 0,0 0 0 0 0,0 0 0 0 0,0 1 0 0 0,0-1 0 0 0,0 0 0 0 0,0 0 0 0 0,0 0 0 0 0,0 0 0 0 0,0 0 1 0 0,0 0-1 0 0,0 0 0 0 0,0 1 0 0 0,0-1 0 0 0,0 0 0 0 0,0 0 0 0 0,0 0 0 0 0,0 0 0 0 0,0 0 0 0 0,0 0 0 0 0,0 0 1 0 0,1 0-1 0 0,-1 1 0 0 0,0-1 0 0 0,0 0 0 0 0,0 0 0 0 0,0 0 0 0 0,0 0 0 0 0,0 0 0 0 0,0 0 0 0 0,0 0 0 0 0,0 0 1 0 0,1 0-1 0 0,-1 0-178 0 0,11 12 4088 0 0,14 7-2023 0 0,136 105 1382 0 0,34 23-3026 0 0,-92-68-161 0 0,-91-69-817 0 0,0 1 0 0 0,-1 1 0 0 0,-1 0-1 0 0,0 0 1 0 0,0 1 0 0 0,-1 1 0 0 0,-1 0 557 0 0,-4-4-3254 0 0,-4-9 2962 0 0,0-1 1 0 0,0 0-1 0 0,0 1 1 0 0,0-1-1 0 0,0 0 1 0 0,0 0-1 0 0,0 1 1 0 0,0-1-1 0 0,-1 0 1 0 0,1 1-1 0 0,0-1 1 0 0,0 0-1 0 0,0 0 1 0 0,0 1-1 0 0,0-1 1 0 0,-1 0-1 0 0,1 0 1 0 0,0 1-1 0 0,0-1 1 0 0,0 0-1 0 0,-1 0 1 0 0,1 0-1 0 0,0 1 1 0 0,0-1-1 0 0,-1 0 1 0 0,1 0-1 0 0,0 0 1 0 0,0 0-1 0 0,-1 0 1 0 0,1 0-1 0 0,0 0 1 0 0,0 1-1 0 0,-1-1 1 0 0,1 0-1 0 0,0 0 1 0 0,-1 0-1 0 0,1 0 1 0 0,0 0-1 0 0,-1 0 1 0 0,1 0-1 0 0,0 0 1 0 0,0 0-1 0 0,-1-1 1 0 0,1 1-1 0 0,0 0 1 0 0,0 0-1 0 0,-1 0 1 0 0,1 0-1 0 0,0 0 1 0 0,-1 0 291 0 0,-4-2-5230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4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9 108 8098 0 0,'-8'9'10728'0'0,"10"-6"-4169"0"0,19-11-1917 0 0,-1 0-4612 0 0,174-61 741 0 0,-119 41-963 0 0,-70 26-8 0 0,-1 1 0 0 0,1 0 1 0 0,-1 0-1 0 0,1 0 0 0 0,0 1 0 0 0,-1-1 1 0 0,1 1-1 0 0,2 0 200 0 0,-7 0-205 0 0,1 0 1 0 0,-1 0 0 0 0,0 0 0 0 0,1 0-1 0 0,-1 0 1 0 0,1 1 0 0 0,-1-1-1 0 0,0 0 1 0 0,1 0 0 0 0,-1 0 0 0 0,1 0-1 0 0,-1 0 1 0 0,0 1 0 0 0,1-1-1 0 0,-1 0 1 0 0,0 0 0 0 0,1 0 0 0 0,-1 1-1 0 0,0-1 1 0 0,1 0 0 0 0,-1 1-1 0 0,0-1 1 0 0,0 0 0 0 0,1 1 0 0 0,-1-1-1 0 0,0 0 1 0 0,0 1 0 0 0,0-1-1 0 0,0 0 1 0 0,1 1 0 0 0,-1-1 0 0 0,0 1 204 0 0,-1 0-889 0 0,1 1 1 0 0,0-1-1 0 0,-1 0 1 0 0,0 0-1 0 0,1 1 1 0 0,-1-1 0 0 0,0 0-1 0 0,1 0 1 0 0,-1 0-1 0 0,0 1 1 0 0,0-1-1 0 0,0 0 1 0 0,0 0 0 0 0,0-1-1 0 0,0 1 1 0 0,-1 0 888 0 0,-2 3-5533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4.1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 9786 0 0,'0'0'268'0'0,"0"0"-1"0"0,0 0 1 0 0,0 0 0 0 0,1 0-1 0 0,-1-1 1 0 0,0 1 0 0 0,0 0-1 0 0,0 0 1 0 0,0 0 0 0 0,1 0-1 0 0,-1 0 1 0 0,0-1-1 0 0,0 1 1 0 0,0 0 0 0 0,1 0-1 0 0,-1 0 1 0 0,0 0 0 0 0,0 0-1 0 0,0 0 1 0 0,1 0 0 0 0,-1 0-1 0 0,0 0 1 0 0,0 0 0 0 0,1 0-1 0 0,-1 0 1 0 0,0 0-1 0 0,0 0 1 0 0,0 0 0 0 0,1 0-1 0 0,-1 0 1 0 0,0 0 0 0 0,0 0-1 0 0,1 0 1 0 0,-1 0 0 0 0,0 1-1 0 0,0-1 1 0 0,0 0 0 0 0,1 0-1 0 0,-1 0 1 0 0,0 0-1 0 0,0 0 1 0 0,0 1 0 0 0,0-1-1 0 0,1 0 1 0 0,-1 0 0 0 0,0 0-268 0 0,5 15 4457 0 0,-2 13-2915 0 0,-5 97-375 0 0,-1 1-1953 0 0,12-45-5042 0 0,-9-81 5535 0 0,3 7-3633 0 0,1-7-6394 0 0,-3-2 4858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24.5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33 14915 0 0,'7'-4'1666'0'0,"0"0"-1"0"0,0 0 1 0 0,0 1-1 0 0,1 0 1 0 0,-1 1-1 0 0,1-1 1 0 0,1 1-1666 0 0,36-5 1819 0 0,-7 6-6724 0 0,-4 3-7862 0 0,-31-2 5847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55.9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19 5473 0 0,'13'-13'7479'0'0,"-8"8"-3598"0"0,-9 9 3048 0 0,1 1-6523 0 0,0 0 0 0 0,1 1-1 0 0,-1-1 1 0 0,1 1 0 0 0,0 0-1 0 0,1-1 1 0 0,-1 1 0 0 0,1 0-1 0 0,0 0 1 0 0,0 5-406 0 0,-6 24-3669 0 0,8-35 3128 0 0,-1 1-1 0 0,0-1 1 0 0,1 0-1 0 0,-1 0 1 0 0,1 1-1 0 0,-1-1 0 0 0,1 0 1 0 0,-1 0-1 0 0,0 0 1 0 0,1 0-1 0 0,-1 0 1 0 0,1 0-1 0 0,-1 0 0 0 0,1 0 1 0 0,-1 0-1 0 0,1 0 1 0 0,-1 0-1 0 0,1 0 1 0 0,-1 0-1 0 0,1 0 0 0 0,-1 0 1 0 0,1 0-1 0 0,-1-1 1 0 0,1 1-1 0 0,-1 0 1 0 0,0 0-1 0 0,1-1 0 0 0,-1 1 1 0 0,1 0-1 0 0,-1 0 1 0 0,0-1-1 0 0,1 1 542 0 0,1-2-4628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6:56.2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1 12379 0 0,'-2'9'10054'0'0,"0"3"-6660"0"0,-2 11-1846 0 0,0-12-1659 0 0,-12 47 357 0 0,15-55-1014 0 0,1 0 0 0 0,0 0-1 0 0,-1-1 1 0 0,1 1 0 0 0,0 0-1 0 0,1 0 1 0 0,-1 0 0 0 0,0 0-1 0 0,1 0 1 0 0,0-1 0 0 0,0 2 768 0 0,3 0-7889 0 0,-2-2 608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34.5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1 9298 0 0,'-19'2'8805'0'0,"0"5"-3389"0"0,-19 17-2202 0 0,34-21-3562 0 0,1-1 1 0 0,0 2 0 0 0,0-1-1 0 0,0 0 1 0 0,0 0 0 0 0,0 1-1 0 0,1 0 1 0 0,-1-1 0 0 0,1 1-1 0 0,0 0 1 0 0,0 0-1 0 0,0 0 1 0 0,1 0 0 0 0,0 1-1 0 0,0-1 1 0 0,0 0 0 0 0,0 1-1 0 0,0 0 348 0 0,4 3-3412 0 0,7-4-7328 0 0,-5-4 6212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34.9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74 1 12091 0 0,'-4'15'7308'0'0,"4"-14"-7071"0"0,0 1 0 0 0,0-1 0 0 0,-1 0 1 0 0,1 1-1 0 0,0-1 0 0 0,-1 0 0 0 0,1 1 1 0 0,-1-1-1 0 0,0 0 0 0 0,1 0 0 0 0,-1 0 1 0 0,0 1-1 0 0,0-1 0 0 0,0 0 0 0 0,0 0 1 0 0,0 0-1 0 0,0 0 0 0 0,0-1 1 0 0,0 1-1 0 0,-1 1-237 0 0,-4 3 86 0 0,0 1 0 0 0,0 0 0 0 0,1 1 0 0 0,0-1 0 0 0,0 1 0 0 0,0 0 1 0 0,1 0-1 0 0,-1 3-86 0 0,-2 21-4963 0 0,8-28 546 0 0,2-3-3188 0 0,-1-1 2294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0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10 3697 0 0,'-5'-10'14290'0'0,"1"13"-5586"0"0,1 10-4460 0 0,1 7-3338 0 0,2-12-1814 0 0,-1 1 0 0 0,2 0 1 0 0,-1-1-1 0 0,1 1 0 0 0,0-1 0 0 0,1 1 0 0 0,0-1 1 0 0,2 4 907 0 0,-4-12-384 0 0,0 0 0 0 0,1 0 1 0 0,-1 0-1 0 0,0 0 1 0 0,1 0-1 0 0,-1 0 1 0 0,0 0-1 0 0,1 0 0 0 0,-1 0 1 0 0,0 0-1 0 0,1 0 1 0 0,-1 0-1 0 0,0 0 1 0 0,1 0-1 0 0,-1 0 0 0 0,0 0 1 0 0,1 0-1 0 0,-1 0 1 0 0,0-1-1 0 0,0 1 1 0 0,1 0-1 0 0,-1 0 0 0 0,0 0 1 0 0,0-1-1 0 0,1 1 1 0 0,-1 0-1 0 0,0 0 1 0 0,0-1-1 0 0,1 1 0 0 0,-1 0 1 0 0,0 0-1 0 0,0-1 1 0 0,0 1-1 0 0,0 0 1 0 0,0-1-1 0 0,1 1 0 0 0,-1 0 1 0 0,0-1-1 0 0,0 1 1 0 0,0 0-1 0 0,0-1 0 0 0,0 1 384 0 0,1-3-5627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1.1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29 8866 0 0,'6'2'12683'0'0,"7"-5"-8294"0"0,10-8-3794 0 0,-22 11 66 0 0,6-3-511 0 0,-1 0 0 0 0,1 1 1 0 0,0 0-1 0 0,0 0 0 0 0,0 1 1 0 0,0 0-1 0 0,0 0 0 0 0,0 0 0 0 0,0 1 1 0 0,1 0-1 0 0,-1 0 0 0 0,0 1 1 0 0,0 0-1 0 0,7 2-150 0 0,-12-2 11 0 0,1 0-1 0 0,-1 0 1 0 0,1 0 0 0 0,-1 0-1 0 0,1 1 1 0 0,-1-1-1 0 0,0 1 1 0 0,1 0 0 0 0,-1-1-1 0 0,0 1 1 0 0,0 0 0 0 0,0 0-1 0 0,-1 0 1 0 0,1 1 0 0 0,0-1-1 0 0,-1 0 1 0 0,1 1-1 0 0,-1-1 1 0 0,0 1 0 0 0,0-1-1 0 0,0 1 1 0 0,0 0 0 0 0,0-1-1 0 0,-1 1 1 0 0,1 0 0 0 0,-1-1-1 0 0,0 1 1 0 0,1 0 0 0 0,-1 0-1 0 0,-1 0 1 0 0,1-1-1 0 0,0 1 1 0 0,-1 0 0 0 0,1 0-1 0 0,-1-1 1 0 0,0 1 0 0 0,0 0-1 0 0,0 0-10 0 0,-1 6-1203 0 0,-9 24 773 0 0,5-24-5821 0 0,-1-2-6929 0 0,5-5 7327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1.5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13 8930 0 0,'15'-5'15605'0'0,"14"1"-9801"0"0,4 1-6293 0 0,-25 2-747 0 0,1 1-1 0 0,0 1 1 0 0,-1-1 0 0 0,1 1 0 0 0,-1 0 0 0 0,1 1 0 0 0,1 1 1236 0 0,-7 5-11303 0 0,-4-5 4898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1.8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15 11883 0 0,'-16'12'10824'0'0,"23"-8"-5521"0"0,38-8-3678 0 0,-27 2-1474 0 0,82-10-53 0 0,-69 7-715 0 0,1 1 0 0 0,0 1 0 0 0,0 2 1 0 0,5 2 616 0 0,-27 2-1155 0 0,-11 4-7058 0 0,-11-2-401 0 0,2-6 6746 0 0,9 1 2342 0 0,0-1 0 0 0,0 1 0 0 0,0 0 1 0 0,0 0-1 0 0,0 0 0 0 0,0-1 0 0 0,0 1 0 0 0,0 0 0 0 0,0 0 0 0 0,0 0 1 0 0,0 1-1 0 0,0-1 0 0 0,0 0 0 0 0,0 0 0 0 0,0 0 0 0 0,0 1 0 0 0,0-1 1 0 0,0 1-1 0 0,0-1 0 0 0,0 1-474 0 0,-13 17 5859 0 0,1 36-3991 0 0,9-31-6105 0 0,-3-16-7294 0 0,5-6 5651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5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57 5945 0 0,'-26'11'11680'0'0,"22"-9"-4757"0"0,16-6-3244 0 0,-7 3-3583 0 0,72-26 1852 0 0,-52 17-2890 0 0,1 2 0 0 0,0 0 0 0 0,24-4 942 0 0,-50 13-211 0 0,0-1 1 0 0,0 0-1 0 0,0 0 0 0 0,0 0 1 0 0,-1 0-1 0 0,1 0 1 0 0,0 0-1 0 0,0 1 1 0 0,0-1-1 0 0,0 0 1 0 0,0 0-1 0 0,0 0 1 0 0,0 0-1 0 0,1 0 1 0 0,-1 0-1 0 0,0 1 1 0 0,0-1-1 0 0,0 0 1 0 0,0 0-1 0 0,0 0 1 0 0,0 0-1 0 0,0 0 1 0 0,0 0-1 0 0,0 0 1 0 0,0 1-1 0 0,0-1 1 0 0,0 0-1 0 0,0 0 1 0 0,0 0-1 0 0,1 0 1 0 0,-1 0-1 0 0,0 0 1 0 0,0 0-1 0 0,0 0 1 0 0,0 0-1 0 0,0 0 1 0 0,0 0-1 0 0,0 0 1 0 0,1 0-1 0 0,-1 0 1 0 0,0 0-1 0 0,0 1 1 0 0,0-1-1 0 0,0 0 1 0 0,0 0-1 0 0,0 0 1 0 0,1 0-1 0 0,-1 0 0 0 0,0-1 1 0 0,0 1-1 0 0,0 0 1 0 0,0 0-1 0 0,0 0 211 0 0,-10 8-10848 0 0,9-7 9551 0 0,-4 2-2229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2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 14915 0 0,'0'2'516'0'0,"-1"0"0"0"0,1 0 0 0 0,0 1 0 0 0,0-1 0 0 0,0 0-1 0 0,0 1 1 0 0,0-1 0 0 0,0 0 0 0 0,0 0 0 0 0,1 1 0 0 0,-1-1 0 0 0,1 0 0 0 0,0 0-1 0 0,0 1 1 0 0,0-1 0 0 0,0 0 0 0 0,0 0 0 0 0,0 0 0 0 0,0 0 0 0 0,0-1 0 0 0,1 1 0 0 0,-1 0-1 0 0,2 1-515 0 0,1-1 297 0 0,-1 1-1 0 0,1-1 0 0 0,-1 0 0 0 0,1-1 0 0 0,0 1 0 0 0,0-1 0 0 0,0 1 0 0 0,0-1 1 0 0,0-1-1 0 0,0 1 0 0 0,0 0 0 0 0,4-1-296 0 0,46-1-1519 0 0,19-10-5129 0 0,-68 10 5975 0 0,12-3-10096 0 0,-12 2 3717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2.5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19 7610 0 0,'1'-2'5135'0'0,"2"-2"-3135"0"0,4-4-1411 0 0,-7 4 7051 0 0,1 5-7352 0 0,0 0-1 0 0,0 0 0 0 0,0 0 1 0 0,0 0-1 0 0,0 0 1 0 0,0 0-1 0 0,0-1 0 0 0,1 1 1 0 0,-1 0-1 0 0,0 0 1 0 0,0-1-1 0 0,1 1 0 0 0,-1-1 1 0 0,0 1-1 0 0,1-1 1 0 0,0 0-288 0 0,39-2 1665 0 0,-38 1-1659 0 0,0 0 1 0 0,0 0-1 0 0,0 0 0 0 0,0 1 1 0 0,0-1-1 0 0,0 1 1 0 0,0 0-1 0 0,0 0 1 0 0,0 0-1 0 0,0 1 0 0 0,0-1 1 0 0,1 1-1 0 0,-1-1 1 0 0,-1 1-1 0 0,1 0 1 0 0,0 0-1 0 0,0 0 0 0 0,0 1 1 0 0,0-1-1 0 0,2 2-6 0 0,-5-2 0 0 0,1 1 0 0 0,0-1 0 0 0,0 0 1 0 0,-1 0-1 0 0,1 1 0 0 0,-1-1 0 0 0,1 0 0 0 0,-1 1 0 0 0,0-1 0 0 0,0 0 0 0 0,1 1 0 0 0,-1-1 0 0 0,0 1 0 0 0,0-1 0 0 0,0 0 0 0 0,0 1 0 0 0,-1-1 0 0 0,1 1 1 0 0,0-1-1 0 0,0 0 0 0 0,-1 1 0 0 0,1-1 0 0 0,-1 0 0 0 0,1 0 0 0 0,-1 1 0 0 0,0-1 0 0 0,0 0 0 0 0,1 0 0 0 0,-1 0 0 0 0,0 0 0 0 0,0 0 0 0 0,0 0 0 0 0,0 0 0 0 0,-1 1 0 0 0,-46 43-28 0 0,31-31 22 0 0,0 3-51 0 0,-4 2-294 0 0,1 1 0 0 0,-12 17 351 0 0,57-64-7914 0 0,7-3 5561 0 0,2-2 3122 0 0,-33 32-610 0 0,-1-1 0 0 0,1 0-1 0 0,-1 1 1 0 0,1-1 0 0 0,-1 0 0 0 0,1 1-1 0 0,0-1 1 0 0,-1 0 0 0 0,1 1-1 0 0,0-1 1 0 0,-1 1 0 0 0,1 0-1 0 0,0-1 1 0 0,0 1 0 0 0,0-1-1 0 0,-1 1 1 0 0,1 0 0 0 0,0 0 0 0 0,0 0-1 0 0,0-1 1 0 0,0 1 0 0 0,-1 0-1 0 0,1 0 1 0 0,0 0 0 0 0,0 0-1 0 0,0 0 1 0 0,0 0 0 0 0,0 1-1 0 0,0-1 1 0 0,-1 0 0 0 0,1 0 0 0 0,0 1-1 0 0,0-1 1 0 0,0 0 0 0 0,-1 1-1 0 0,1-1 1 0 0,0 1 0 0 0,0-1-1 0 0,-1 1 1 0 0,1-1 0 0 0,0 1-1 0 0,0 0-158 0 0,20 39 1664 0 0,-20-37-2082 0 0,-1 0 0 0 0,1 0 0 0 0,0 0 0 0 0,1 0 0 0 0,-1 0 0 0 0,0 0 0 0 0,1-1 0 0 0,0 1 0 0 0,-1-1 0 0 0,1 1 0 0 0,0-1 0 0 0,0 0 0 0 0,1 1 0 0 0,-1-1 0 0 0,0 0 0 0 0,1 0 418 0 0,-2-2-621 0 0,0 0 0 0 0,0 0 0 0 0,0 0 0 0 0,0 0 1 0 0,0 0-1 0 0,0-1 0 0 0,0 1 0 0 0,0 0 0 0 0,0 0 0 0 0,0-1 1 0 0,0 1-1 0 0,0-1 0 0 0,0 1 0 0 0,0-1 0 0 0,-1 1 0 0 0,1-1 1 0 0,0 1-1 0 0,0-1 0 0 0,0 0 621 0 0,4-4-5745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2.9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26 12963 0 0,'11'-26'9830'0'0,"-7"28"-5344"0"0,-3 15-2437 0 0,-2-3-1931 0 0,-5 191 2766 0 0,10-136-5282 0 0,4-3-3977 0 0,-8-64 4627 0 0,0-2-7021 0 0,1-1 4863 0 0,-1-1-2195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53.3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39 12091 0 0,'7'-6'7911'0'0,"6"0"-3734"0"0,29-5-1241 0 0,-11 6-3029 0 0,7-2-3082 0 0,-13 4-8240 0 0,-22 3 3800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2.4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 9698 0 0,'-8'5'13597'0'0,"4"11"-9460"0"0,1 22-5686 0 0,3-31 2800 0 0,-2 24-1041 0 0,1 0 1 0 0,2 0 0 0 0,1 5-211 0 0,10 15-2095 0 0,-9-46-73 0 0,0-8-12989 0 0,-2 1 9444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4.1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5 7210 0 0,'-3'-5'7199'0'0,"3"8"-3025"0"0,-1 10-2867 0 0,0 0-573 0 0,1 0 0 0 0,0 0 0 0 0,0 1 1 0 0,1-1-1 0 0,2 5-734 0 0,15 65-2543 0 0,-17-78 2117 0 0,1-2-2020 0 0,3-8-9843 0 0,-4 2 8120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4.6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8186 0 0,'8'25'12415'0'0,"-4"7"-8048"0"0,2 7-7237 0 0,6-4-6140 0 0,-11-34 2874 0 0,-1-1 1288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5.4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7330 0 0,'2'12'9769'0'0,"-1"6"-4002"0"0,-1 30-2508 0 0,3 53-3800 0 0,1-56 432 0 0,2 21-1674 0 0,13 55 1783 0 0,-17-118-3512 0 0,1-7-7664 0 0,-3 4 10947 0 0,2-2-5713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6.0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 8042 0 0,'7'-16'8707'0'0,"-5"19"-3988"0"0,-3 30-2258 0 0,-1-7-1590 0 0,6 20 904 0 0,10 43-1775 0 0,-6-50-241 0 0,-3 0-1 0 0,-1 0 1 0 0,-2 1 241 0 0,-5-26-2997 0 0,0-11-2981 0 0,-1-8-3722 0 0,3 2 4716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6.5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 8874 0 0,'1'-4'8019'0'0,"1"9"-4236"0"0,1 12-2110 0 0,-3-4-1488 0 0,1 38 890 0 0,-1-48-1321 0 0,1 1 1 0 0,-1-1-1 0 0,1 0 0 0 0,-1 0 1 0 0,1 0-1 0 0,0 0 0 0 0,0 0 1 0 0,0 0-1 0 0,1 0 0 0 0,-1 0 0 0 0,1 0 1 0 0,-1-1-1 0 0,2 2 246 0 0,0-3-3968 0 0,-1-1-5305 0 0,-2-1 4323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5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7930 0 0,'-20'19'9730'0'0,"12"4"-3370"0"0,8-20-5975 0 0,0 1 1 0 0,0-1 0 0 0,1 0 0 0 0,-1 0 0 0 0,1 1 0 0 0,0-1 0 0 0,0 0-1 0 0,0 0 1 0 0,0 0 0 0 0,0 0 0 0 0,1 0 0 0 0,-1 0 0 0 0,1 0-1 0 0,1 1-385 0 0,-1-1 37 0 0,0 0 0 0 0,0 0 0 0 0,0 0 0 0 0,1-1 0 0 0,-1 1 0 0 0,1-1 0 0 0,0 0 0 0 0,0 1 0 0 0,0-1 0 0 0,0 0 0 0 0,0-1 0 0 0,0 1 0 0 0,0-1 0 0 0,0 1 0 0 0,1-1 0 0 0,-1 0 0 0 0,1 0 0 0 0,-1 0 0 0 0,1-1 0 0 0,-1 1 0 0 0,1-1 0 0 0,-1 0 0 0 0,1 0 0 0 0,-1 0 0 0 0,1 0 1 0 0,0-1-1 0 0,-1 1 0 0 0,1-1 0 0 0,1 0-37 0 0,49-23 88 0 0,1 0-715 0 0,-17 10-2814 0 0,-38 13 2599 0 0,4 0-1771 0 0,-3 1-1693 0 0,-1 1-3356 0 0,-1 0 531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0:57.3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8442 0 0,'2'23'8499'0'0,"5"1"-3322"0"0,2 20-4766 0 0,-9-41-1345 0 0,1 0 0 0 0,-1 0 0 0 0,0 0-1 0 0,0 0 1 0 0,0 0 0 0 0,-1 0 0 0 0,1 0-1 0 0,-1 0 1 0 0,0 0 0 0 0,0 0 0 0 0,0 0-1 0 0,0 0 935 0 0,0-1-5505 0 0,0-2 1348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1:55.5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1448 1988 11242 0 0,'-75'-131'4060'0'0,"-12"-18"-3685"0"0,-27-28 433 0 0,-503-734-125 0 0,169 369-231 0 0,403 496-411 0 0,41 43-165 0 0,0-1 1 0 0,0 1-1 0 0,0 0 1 0 0,0 0-1 0 0,-1 0 1 0 0,1 0 0 0 0,-1 1-1 0 0,0 0 1 0 0,0 0-1 0 0,-4-1 124 0 0,8 3-113 0 0,1 0-1 0 0,0 0 1 0 0,-1 0-1 0 0,1 0 1 0 0,0 0-1 0 0,-1 0 1 0 0,1 0-1 0 0,0 0 1 0 0,-1 0-1 0 0,1 1 1 0 0,0-1 0 0 0,-1 0-1 0 0,1 0 1 0 0,0 0-1 0 0,-1 1 1 0 0,1-1-1 0 0,0 0 1 0 0,0 0-1 0 0,-1 1 1 0 0,1-1-1 0 0,0 0 1 0 0,0 0-1 0 0,-1 1 1 0 0,1-1-1 0 0,0 0 1 0 0,0 1 0 0 0,0-1-1 0 0,0 0 1 0 0,0 1-1 0 0,0-1 1 0 0,-1 0-1 0 0,1 1 1 0 0,0-1-1 0 0,0 0 1 0 0,0 1-1 0 0,0-1 1 0 0,0 1-1 0 0,0-1 1 0 0,0 0-1 0 0,0 1 1 0 0,1-1 0 0 0,-1 1 112 0 0,3 15-6214 0 0,-2-11 2450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1:56.6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211 52 2537 0 0,'2'-6'2989'0'0,"-1"-29"9944"0"0,-2 35-12737 0 0,1-1 0 0 0,-1 0 0 0 0,1 0-1 0 0,-1 1 1 0 0,0-1 0 0 0,1 0 0 0 0,-1 1 0 0 0,0-1 0 0 0,1 1 0 0 0,-1-1 0 0 0,0 1 0 0 0,0-1 0 0 0,1 1 0 0 0,-1-1 0 0 0,0 1 0 0 0,0 0 0 0 0,0-1 0 0 0,0 1 0 0 0,1 0 0 0 0,-1 0 0 0 0,0 0 0 0 0,0 0 0 0 0,0 0 0 0 0,0 0 0 0 0,-1 0-196 0 0,-29 7 1268 0 0,-31 25-1762 0 0,57-29 806 0 0,-25 13-291 0 0,20-11 6 0 0,0 0-1 0 0,0 1 0 0 0,1 0 0 0 0,0 1 0 0 0,-8 6-26 0 0,17-13 11 0 0,0 1 3 0 0,41 11 144 0 0,-25-2-425 0 0,0 1 1 0 0,-1 1 0 0 0,-1 0-1 0 0,3 3 267 0 0,12 11-4678 0 0,1-3-5786 0 0,-19-16 4614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7.7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40 8186 0 0,'-1'-12'11675'0'0,"1"11"-11508"0"0,0 0 0 0 0,0 0 0 0 0,1 0 0 0 0,-1 0 0 0 0,0 0 0 0 0,1 0 0 0 0,-1 0 0 0 0,0 0-1 0 0,1-1 1 0 0,0 1 0 0 0,-1 1 0 0 0,1-1 0 0 0,0 0 0 0 0,-1 0 0 0 0,1 0 0 0 0,0 0 0 0 0,0 0 0 0 0,0 1 0 0 0,-1-1 0 0 0,1 0 0 0 0,0 1 0 0 0,0-1 0 0 0,0 0 0 0 0,0 1 0 0 0,0-1 0 0 0,1 1 0 0 0,-1 0 0 0 0,0-1 0 0 0,1 1-167 0 0,8-1 113 0 0,1-1 0 0 0,-1 2 0 0 0,1 0 0 0 0,-1 0 0 0 0,1 1 0 0 0,-1 0 0 0 0,0 1 0 0 0,2 0-113 0 0,-11-1-19 0 0,0 0 0 0 0,0 1 0 0 0,0-1 1 0 0,0 0-1 0 0,0 0 0 0 0,0 1 0 0 0,0-1 0 0 0,-1 1 1 0 0,1-1-1 0 0,-1 1 0 0 0,1-1 0 0 0,-1 1 1 0 0,1-1-1 0 0,-1 1 0 0 0,0-1 0 0 0,0 1 0 0 0,1-1 1 0 0,-1 1-1 0 0,-1 0 0 0 0,1-1 0 0 0,0 1 0 0 0,0-1 1 0 0,0 1-1 0 0,-1-1 0 0 0,1 1 0 0 0,-1-1 1 0 0,1 1-1 0 0,-1 0 19 0 0,-18 49 119 0 0,17-46-98 0 0,-4 11-161 0 0,-1-1-1 0 0,-1 1 0 0 0,0-1 0 0 0,-1-1 0 0 0,-1 0 0 0 0,0 0 1 0 0,-1-1-1 0 0,0 0 0 0 0,-1-1 0 0 0,-11 10 141 0 0,23-23-85 0 0,0 1-1 0 0,0 0 1 0 0,0 0-1 0 0,0 0 1 0 0,0 0 0 0 0,0 0-1 0 0,0 0 1 0 0,0 0-1 0 0,0 0 1 0 0,0 0-1 0 0,0 0 1 0 0,0 0 0 0 0,0 0-1 0 0,0 0 1 0 0,0-1-1 0 0,0 1 1 0 0,0 0-1 0 0,0 0 1 0 0,0 0 0 0 0,0 0-1 0 0,0 0 1 0 0,-1 0-1 0 0,1 0 1 0 0,0 0 0 0 0,0 0-1 0 0,0 0 1 0 0,0 0-1 0 0,0 0 1 0 0,0 0-1 0 0,0 0 1 0 0,0 0 0 0 0,0 0-1 0 0,0 0 1 0 0,0 0-1 0 0,0 0 1 0 0,0-1-1 0 0,0 1 1 0 0,0 0 0 0 0,0 0-1 0 0,0 0 1 0 0,-1 0-1 0 0,1 0 1 0 0,0 0-1 0 0,0 0 1 0 0,0 0 0 0 0,0 0-1 0 0,0 0 1 0 0,0 0-1 0 0,0 0 1 0 0,0 0 0 0 0,0 0 85 0 0,6-11-2744 0 0,12-13-1377 0 0,11-3-2618 0 0,-18 17 2662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8.1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34 7114 0 0,'1'-2'665'0'0,"-1"0"1"0"0,1-1-1 0 0,0 1 1 0 0,0 0-1 0 0,0 0 1 0 0,0 0-1 0 0,0 0 1 0 0,0 0-1 0 0,1 0 1 0 0,-1 0-1 0 0,1 0 1 0 0,-1 0-1 0 0,1 0 1 0 0,0 1 0 0 0,1-2-666 0 0,-3 3 141 0 0,0 0 0 0 0,0 0-1 0 0,1 0 1 0 0,-1 0 0 0 0,0 0 0 0 0,0 0 0 0 0,1 0 0 0 0,-1 0 0 0 0,0 0 0 0 0,1 0 0 0 0,-1 0 0 0 0,0 0 0 0 0,0 0 0 0 0,1 0 0 0 0,-1 0 0 0 0,0 0 0 0 0,0 0 0 0 0,1 0 0 0 0,-1 0 0 0 0,0 0 0 0 0,0 0 0 0 0,1 0 0 0 0,-1 1 0 0 0,0-1 0 0 0,0 0 0 0 0,0 0 0 0 0,1 0 0 0 0,-1 0 0 0 0,0 1 0 0 0,0-1 0 0 0,0 0 0 0 0,1 0 0 0 0,-1 0 0 0 0,0 1 0 0 0,0-1 0 0 0,0 0 0 0 0,0 0 0 0 0,0 1 0 0 0,0-1 0 0 0,0 0-141 0 0,2 24 2389 0 0,-12 159-375 0 0,9-61-5056 0 0,3-114-6097 0 0,1-20 3312 0 0,2-23 2165 0 0,-5 34 3654 0 0,-1-7 1182 0 0,0-1-1 0 0,1 1 1 0 0,0 0-1 0 0,1 0 1 0 0,0 0 0 0 0,0 0-1 0 0,1-2-1173 0 0,-2 8 233 0 0,1 1-1 0 0,-1-1 0 0 0,1 1 0 0 0,0 0 1 0 0,0-1-1 0 0,0 1 0 0 0,-1 0 1 0 0,1 0-1 0 0,0 0 0 0 0,1 0 0 0 0,-1 0 1 0 0,0 0-1 0 0,0 0 0 0 0,0 0 0 0 0,1 0 1 0 0,-1 0-1 0 0,0 0 0 0 0,1 1 1 0 0,-1-1-1 0 0,0 1 0 0 0,1-1 0 0 0,-1 1 1 0 0,1-1-1 0 0,-1 1 0 0 0,1 0 0 0 0,-1 0 1 0 0,1 0-1 0 0,-1 0 0 0 0,1 0 1 0 0,-1 0-1 0 0,1 0 0 0 0,-1 0 0 0 0,1 1 1 0 0,-1-1-1 0 0,1 0 0 0 0,-1 1 0 0 0,1-1 1 0 0,-1 1-1 0 0,0 0 0 0 0,1 0 1 0 0,-1-1-233 0 0,21 6 158 0 0,21 5 399 0 0,-41-11-874 0 0,-1 1 0 0 0,1-1-1 0 0,0 1 1 0 0,-1-1 0 0 0,1 1 0 0 0,-1 0-1 0 0,1 0 1 0 0,-1 0 0 0 0,1 0-1 0 0,-1 0 1 0 0,0 0 0 0 0,1 0-1 0 0,-1 0 1 0 0,0 1 0 0 0,0-1-1 0 0,0 0 1 0 0,0 1 0 0 0,0-1-1 0 0,0 1 318 0 0,-7 18-9622 0 0,2-15 4215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8.4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14 13707 0 0,'-8'15'6977'0'0,"21"-20"-2327"0"0,-10 4-4428 0 0,7-3-54 0 0,-1 0-1 0 0,1 1 1 0 0,0 0-1 0 0,0 0 1 0 0,1 1-1 0 0,-1 1 1 0 0,6 0-168 0 0,-10 0 20 0 0,0 1 0 0 0,0 0 0 0 0,0 0 0 0 0,0 0 0 0 0,0 1 0 0 0,0 0 0 0 0,-1 0 0 0 0,1 0 0 0 0,0 1 0 0 0,0 0 0 0 0,-1 0-1 0 0,1 1 1 0 0,2 1-20 0 0,-5-1 21 0 0,0 0-1 0 0,0 0 1 0 0,-1 0-1 0 0,1 0 0 0 0,-1 0 1 0 0,0 1-1 0 0,0-1 0 0 0,0 1 1 0 0,-1-1-1 0 0,1 1 0 0 0,-1 0 1 0 0,0-1-1 0 0,0 1 1 0 0,0 0-1 0 0,0 0 0 0 0,-1 3-20 0 0,4 70-1672 0 0,-4-63 214 0 0,-4 2-3302 0 0,-5-2-5178 0 0,6-11 3877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9.3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65 3849 0 0,'-1'0'421'0'0,"0"-1"0"0"0,0 1 0 0 0,0-1 0 0 0,0 1 1 0 0,0-1-1 0 0,0 1 0 0 0,0-1 0 0 0,0 0 0 0 0,0 1 0 0 0,1-1 1 0 0,-1 0-1 0 0,0 0 0 0 0,0 0 0 0 0,1 0 0 0 0,-1 0 0 0 0,0 0 1 0 0,1 0-1 0 0,-1 0 0 0 0,1 0 0 0 0,-1 0-421 0 0,1 0 344 0 0,0 0 1 0 0,1 0-1 0 0,-1 1 0 0 0,0-1 0 0 0,0 0 0 0 0,0 0 0 0 0,0 1 1 0 0,1-1-1 0 0,-1 0 0 0 0,0 0 0 0 0,1 1 0 0 0,-1-1 0 0 0,1 0 1 0 0,-1 1-1 0 0,0-1 0 0 0,1 1 0 0 0,-1-1 0 0 0,1 0 1 0 0,0 1-1 0 0,-1-1 0 0 0,1 1 0 0 0,0-1-344 0 0,20-12 4927 0 0,3 3-4441 0 0,-19 8-403 0 0,1 0 0 0 0,0 0-1 0 0,0 1 1 0 0,-1 0-1 0 0,1 0 1 0 0,0 1 0 0 0,0-1-1 0 0,0 1 1 0 0,0 0-1 0 0,0 1 1 0 0,0-1 0 0 0,0 1-1 0 0,-1 1 1 0 0,1-1-1 0 0,0 1 1 0 0,0 0-83 0 0,-5-1 4 0 0,0 0 0 0 0,-1-1 0 0 0,1 1 0 0 0,-1 0 0 0 0,1 0 0 0 0,-1 0 0 0 0,0 0 1 0 0,1 0-1 0 0,-1 0 0 0 0,0 0 0 0 0,1 0 0 0 0,-1 0 0 0 0,0 0 0 0 0,0 0 0 0 0,0 0 0 0 0,0 0 0 0 0,0 0 0 0 0,0 0 0 0 0,0 0 0 0 0,0 0 0 0 0,0 0 0 0 0,-1 0 0 0 0,1 0 1 0 0,0 0-1 0 0,-1 0 0 0 0,1-1 0 0 0,-1 1 0 0 0,1 0 0 0 0,-1 0 0 0 0,1 0 0 0 0,-1 0-4 0 0,-20 35 40 0 0,17-29 9 0 0,-11 15 2 0 0,-1 0 1 0 0,-1-2 0 0 0,-3 3-52 0 0,2-3-1203 0 0,1 1 1 0 0,1 0-1 0 0,-1 5 1203 0 0,21-30-3749 0 0,29-29 691 0 0,-33 33 3055 0 0,5-10 270 0 0,1 1 1 0 0,0-1-1 0 0,0 1 0 0 0,1 0 0 0 0,1 1 1 0 0,3-4-268 0 0,-9 11 147 0 0,-1 0-1 0 0,0 0 1 0 0,1 0 0 0 0,-1 0 0 0 0,1 0-1 0 0,-1 0 1 0 0,1 0 0 0 0,0 0 0 0 0,-1 1-1 0 0,1-1 1 0 0,0 1 0 0 0,-1-1 0 0 0,1 1-1 0 0,0 0 1 0 0,0-1 0 0 0,0 1 0 0 0,-1 0-1 0 0,1 0 1 0 0,0 0 0 0 0,0 1 0 0 0,-1-1-1 0 0,1 0 1 0 0,0 1 0 0 0,0-1 0 0 0,-1 1-1 0 0,1 0 1 0 0,0-1 0 0 0,-1 1 0 0 0,1 0-1 0 0,-1 0 1 0 0,1 0 0 0 0,-1 0 0 0 0,1 0-1 0 0,-1 0 1 0 0,0 0 0 0 0,0 1 0 0 0,1-1-1 0 0,-1 1 1 0 0,0-1 0 0 0,0 0 0 0 0,0 1-1 0 0,-1 0 1 0 0,2 0-147 0 0,18 32 350 0 0,-2-3-1187 0 0,-5-14-2614 0 0,-13-17 3235 0 0,0 0-1 0 0,0 0 0 0 0,1 0 1 0 0,-1 0-1 0 0,0 1 1 0 0,0-1-1 0 0,1 0 1 0 0,-1 0-1 0 0,0 0 1 0 0,0 0-1 0 0,1 0 1 0 0,-1 0-1 0 0,0 0 1 0 0,0 0-1 0 0,1 0 0 0 0,-1 0 1 0 0,0 0-1 0 0,0 0 1 0 0,1 0-1 0 0,-1 0 1 0 0,0 0-1 0 0,0 0 1 0 0,1 0-1 0 0,-1 0 1 0 0,0-1-1 0 0,0 1 1 0 0,1 0-1 0 0,-1 0 0 0 0,0 0 1 0 0,0 0-1 0 0,0 0 1 0 0,1-1-1 0 0,-1 1 1 0 0,0 0-1 0 0,0 0 1 0 0,0 0-1 0 0,1-1 1 0 0,-1 1-1 0 0,0 0 1 0 0,0 0-1 0 0,0 0 0 0 0,0-1 1 0 0,0 1-1 0 0,0 0 1 0 0,0-1 216 0 0,6-11-7299 0 0,-6 12 7246 0 0,2-6-2878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9.6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40 5017 0 0,'-2'-16'5393'0'0,"0"-5"-773"0"0,2 19-1590 0 0,0 10 1128 0 0,0 3-3607 0 0,2 0 0 0 0,0 0 0 0 0,0 0 0 0 0,1-1 0 0 0,3 9-551 0 0,-3-7 577 0 0,1 0 0 0 0,-1 0 0 0 0,-1 0 0 0 0,1 11-577 0 0,-2-8-935 0 0,0-1 0 0 0,-1 1 1 0 0,0 0-1 0 0,-2-1 1 0 0,0 1-1 0 0,0-1 1 0 0,-1 1-1 0 0,-5 13 935 0 0,8-28-1285 0 0,12-28-12156 0 0,-9 23 9851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49.9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 11851 0 0,'26'9'6853'0'0,"2"-7"-3418"0"0,5-6-2736 0 0,14-12-3873 0 0,-43 19-2622 0 0,-3 1-908 0 0,0-2 2269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0.3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 42 4705 0 0,'2'-11'6225'0'0,"1"-15"2951"0"0,-10 21-6402 0 0,-9 13-1728 0 0,12-4-957 0 0,1-1 0 0 0,0 1 0 0 0,-1 0 0 0 0,1 0 0 0 0,1 1-1 0 0,-1-1 1 0 0,1 0 0 0 0,-1 1 0 0 0,1-1 0 0 0,0 1-1 0 0,1 0 1 0 0,-1 0 0 0 0,1 0 0 0 0,0 0 0 0 0,1 0-1 0 0,-1 0 1 0 0,1 0 0 0 0,0 0 0 0 0,0 3-89 0 0,0-4-15 0 0,0 0 0 0 0,0 0 1 0 0,0 0-1 0 0,0 1 0 0 0,1-1 0 0 0,0 0 0 0 0,0 0 0 0 0,0 0 1 0 0,0 0-1 0 0,1-1 0 0 0,-1 1 0 0 0,1 0 0 0 0,0-1 1 0 0,0 1-1 0 0,0-1 0 0 0,1 1 0 0 0,-1-1 0 0 0,1 0 1 0 0,0 0-1 0 0,0 0 0 0 0,0 0 0 0 0,0-1 0 0 0,4 3 15 0 0,-2-3-35 0 0,0-1-1 0 0,0 0 1 0 0,0 0-1 0 0,0 0 0 0 0,1 0 1 0 0,-1-1-1 0 0,0 1 0 0 0,1-1 1 0 0,-1-1-1 0 0,0 1 0 0 0,0-1 1 0 0,1 0-1 0 0,-1 0 1 0 0,0-1-1 0 0,0 1 0 0 0,0-1 1 0 0,0 0-1 0 0,0-1 36 0 0,-2 2-20 0 0,0 0 0 0 0,0-1 0 0 0,0 1 1 0 0,0-1-1 0 0,-1 0 0 0 0,1 0 0 0 0,-1 0 0 0 0,1 0 0 0 0,-1 0 0 0 0,0-1 0 0 0,0 1 1 0 0,0-1-1 0 0,0 1 0 0 0,0-1 0 0 0,0 0 0 0 0,-1 0 0 0 0,1 1 0 0 0,-1-1 0 0 0,0 0 1 0 0,0-1-1 0 0,0 1 0 0 0,0 0 0 0 0,-1 0 0 0 0,1 0 0 0 0,-1 0 0 0 0,0-1 0 0 0,0 1 1 0 0,0 0-1 0 0,0 0 0 0 0,0 0 20 0 0,-1 0 1 0 0,0 0 0 0 0,0 0-1 0 0,0 1 1 0 0,-1-1 0 0 0,1 0 0 0 0,-1 1 0 0 0,1 0 0 0 0,-1-1-1 0 0,0 1 1 0 0,0 0 0 0 0,0 0 0 0 0,0 0 0 0 0,0 0 0 0 0,0 0 0 0 0,-1 0-1 0 0,1 1 1 0 0,-1-1 0 0 0,1 1 0 0 0,-1 0 0 0 0,1-1 0 0 0,-1 1 0 0 0,0 0-1 0 0,0 1 1 0 0,0-1 0 0 0,-1 0-1 0 0,-36-6-2998 0 0,5 6-9671 0 0,36 1 7144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8234 0 0,'18'-9'13577'0'0,"8"0"-6774"0"0,3 0-4802 0 0,60-15-4690 0 0,-57 16 4300 0 0,-30 7-1588 0 0,0 1 0 0 0,0-1 0 0 0,0 0 0 0 0,0 1 0 0 0,0-1-1 0 0,0 1 1 0 0,0 0 0 0 0,0 0 0 0 0,0 0 0 0 0,1 0 0 0 0,-1 0 0 0 0,0 0 0 0 0,0 0 0 0 0,0 1 0 0 0,0-1 0 0 0,0 1 0 0 0,0-1-1 0 0,0 1 1 0 0,0 0 0 0 0,-1 0 0 0 0,1 0 0 0 0,0 0 0 0 0,0 0 0 0 0,-1 0 0 0 0,1 1 0 0 0,0-1 0 0 0,-1 0 0 0 0,1 1 0 0 0,-1-1 0 0 0,0 1-23 0 0,2 4 90 0 0,-1 0 0 0 0,0 0 1 0 0,0 0-1 0 0,-1 0 1 0 0,1 0-1 0 0,-1 0 1 0 0,-1 0-1 0 0,1 1 0 0 0,-1-1-90 0 0,2 14-61 0 0,3 5 19 0 0,3 18-283 0 0,-11-21-4932 0 0,-2-18-1993 0 0,1-2-325 0 0,1-1 640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0.6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103 17 10626 0 0,'0'-1'340'0'0,"0"0"0"0"0,0 1 0 0 0,0-1 0 0 0,0 0 0 0 0,0 1 0 0 0,0-1 0 0 0,0 0 0 0 0,-1 1 0 0 0,1-1 0 0 0,0 1-1 0 0,0-1 1 0 0,-1 0 0 0 0,1 1 0 0 0,0-1 0 0 0,0 1 0 0 0,-1-1 0 0 0,1 1 0 0 0,-1-1 0 0 0,1 1 0 0 0,-1-1 0 0 0,1 1 0 0 0,-1-1 0 0 0,1 1-1 0 0,-1-1 1 0 0,1 1 0 0 0,-1 0 0 0 0,1-1 0 0 0,-1 1 0 0 0,0 0-340 0 0,-21 0 3097 0 0,18 1-2922 0 0,0 1 1 0 0,-1-1 0 0 0,1 1-1 0 0,0 0 1 0 0,1 0 0 0 0,-1 0-1 0 0,0 1 1 0 0,0-1-1 0 0,0 2-175 0 0,0 2 91 0 0,0 1 0 0 0,0-1 0 0 0,1 1 0 0 0,0 0 0 0 0,1-1 0 0 0,-1 1 1 0 0,1 1-1 0 0,1-1 0 0 0,-1 0 0 0 0,1 0 0 0 0,0 1 0 0 0,1-1 0 0 0,0 0 0 0 0,0 1 0 0 0,0-1 0 0 0,1 0 0 0 0,1 3-91 0 0,-1-6-67 0 0,-1 1-1 0 0,1-1 1 0 0,1 0 0 0 0,-1 0 0 0 0,1 0 0 0 0,-1 0 0 0 0,1 0-1 0 0,0 0 1 0 0,0-1 0 0 0,1 1 0 0 0,-1-1 0 0 0,1 1 0 0 0,3 2 67 0 0,-4-4-94 0 0,0-1 1 0 0,1 1 0 0 0,-1 0 0 0 0,0-1 0 0 0,1 0-1 0 0,0 0 1 0 0,-1 0 0 0 0,1 0 0 0 0,0 0 0 0 0,-1 0-1 0 0,1-1 1 0 0,0 1 0 0 0,0-1 0 0 0,-1 0 0 0 0,1 0-1 0 0,0 0 1 0 0,0 0 0 0 0,0 0 0 0 0,0-1 0 0 0,-1 1-1 0 0,1-1 1 0 0,1 0 93 0 0,-1 0-18 0 0,0 1 1 0 0,0-1-1 0 0,0 0 0 0 0,0-1 1 0 0,0 1-1 0 0,0 0 0 0 0,0-1 0 0 0,0 0 1 0 0,-1 0-1 0 0,1 0 0 0 0,0 0 1 0 0,-1 0-1 0 0,0 0 0 0 0,0 0 0 0 0,1-1 1 0 0,-1 1-1 0 0,-1-1 0 0 0,1 0 1 0 0,0 0-1 0 0,-1 1 0 0 0,1-1 0 0 0,-1 0 1 0 0,0 0-1 0 0,0-1 0 0 0,0 1 1 0 0,0 0-1 0 0,-1 0 0 0 0,1 0 0 0 0,-1 0 1 0 0,0-1-1 0 0,0 1 0 0 0,0 0 1 0 0,0-1 17 0 0,-1 1-79 0 0,1 0 0 0 0,-1-1 0 0 0,0 1 1 0 0,0 0-1 0 0,-1-1 0 0 0,1 1 0 0 0,0 0 1 0 0,-1 0-1 0 0,0 0 0 0 0,0 0 1 0 0,0 0-1 0 0,0 1 0 0 0,0-1 0 0 0,-1 1 1 0 0,1-1-1 0 0,-1 1 0 0 0,1 0 0 0 0,-1 0 1 0 0,0 0-1 0 0,-2-1 79 0 0,-16-7-1217 0 0,-13-8-5844 0 0,38 12-559 0 0,-1 3 3652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1.0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9370 0 0,'2'5'1401'0'0,"0"0"0"0"0,0 1 0 0 0,0-1 0 0 0,-1 1 1 0 0,0 0-1 0 0,0-1 0 0 0,0 1 0 0 0,-1 1-1401 0 0,0 14 1158 0 0,0 0-1 0 0,-2 0 1 0 0,-2 4-1158 0 0,2-7-156 0 0,0 0 0 0 0,1 0 0 0 0,0 1 0 0 0,2 2 156 0 0,1-1-556 0 0,2 21-1274 0 0,3-18-2252 0 0,0-53-1399 0 0,-3 13 4322 0 0,-1-14 405 0 0,3-29 453 0 0,7 28 4778 0 0,-11 31-4228 0 0,0 0 0 0 0,-1-1 0 0 0,1 1 1 0 0,0 0-1 0 0,0 0 0 0 0,0 0 1 0 0,0 1-1 0 0,0-1 0 0 0,0 0 0 0 0,0 1 1 0 0,0-1-1 0 0,0 1 0 0 0,0 0 0 0 0,0 0 1 0 0,0 0-1 0 0,0 0 0 0 0,0 0 1 0 0,0 0-1 0 0,0 0 0 0 0,0 1 0 0 0,0-1 1 0 0,0 1-1 0 0,1 0-249 0 0,15 1-2415 0 0,-3-5-3805 0 0,-12 1 702 0 0,-2 1 1852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1.3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10658 0 0,'1'20'9239'0'0,"3"0"-5687"0"0,1 23-1766 0 0,-6 23-686 0 0,0-3 435 0 0,5 40-1535 0 0,-2-83-1545 0 0,1 1 1 0 0,1-1-1 0 0,1 1 0 0 0,2 2 1545 0 0,-4-32-13765 0 0,-2 5 8448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1.6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 59 11418 0 0,'-2'0'551'0'0,"0"0"0"0"0,1 1-1 0 0,-1-1 1 0 0,1 1 0 0 0,-1-1-1 0 0,0 1 1 0 0,1 0 0 0 0,-1-1-1 0 0,1 1 1 0 0,0 0-1 0 0,-1 0 1 0 0,1 0 0 0 0,0 0-1 0 0,-1 0 1 0 0,1 0 0 0 0,0 0-1 0 0,0 1 1 0 0,0-1 0 0 0,0 0-1 0 0,0 1-550 0 0,-3 4 328 0 0,1-1 0 0 0,0 1 0 0 0,0 0 1 0 0,1-1-1 0 0,0 1 0 0 0,-1 5-328 0 0,0-4-51 0 0,1 0 0 0 0,1 1 0 0 0,0-1 0 0 0,0 1 0 0 0,0 0 0 0 0,1-1 0 0 0,0 1 1 0 0,0 0-1 0 0,1-1 0 0 0,0 1 0 0 0,2 5 51 0 0,-3-10-1 0 0,1 0 1 0 0,0-1-1 0 0,0 1 0 0 0,0 0 1 0 0,0-1-1 0 0,0 1 1 0 0,0-1-1 0 0,1 0 0 0 0,-1 1 1 0 0,1-1-1 0 0,0 0 0 0 0,0 0 1 0 0,-1 0-1 0 0,1 0 1 0 0,1 0-1 0 0,-1-1 0 0 0,0 1 1 0 0,0-1-1 0 0,1 1 1 0 0,-1-1-1 0 0,0 0 0 0 0,1 0 1 0 0,0 0-1 0 0,-1 0 1 0 0,1 0-1 0 0,-1 0 0 0 0,1-1 1 0 0,0 1-1 0 0,0-1 0 0 0,-1 0 1 0 0,3 0 0 0 0,0-1-19 0 0,-1 0 0 0 0,1-1 0 0 0,-1 1 0 0 0,0-1 1 0 0,0 0-1 0 0,1 0 0 0 0,-1 0 0 0 0,0-1 0 0 0,-1 0 0 0 0,1 0 0 0 0,0 0 1 0 0,-1 0-1 0 0,0 0 0 0 0,1 0 0 0 0,-1-1 0 0 0,-1 0 0 0 0,1 0 19 0 0,0 0-37 0 0,0 1-1 0 0,-1-1 0 0 0,1 0 1 0 0,-1 0-1 0 0,0-1 0 0 0,0 1 1 0 0,0 0-1 0 0,-1-1 0 0 0,0 1 1 0 0,0-1-1 0 0,0 1 0 0 0,0-1 1 0 0,-1 1-1 0 0,1-1 0 0 0,-1 0 1 0 0,-1 1-1 0 0,1-2 38 0 0,-1 3-32 0 0,0 0-1 0 0,0 0 0 0 0,0 1 1 0 0,-1-1-1 0 0,1 1 0 0 0,-1-1 1 0 0,1 1-1 0 0,-1-1 1 0 0,0 1-1 0 0,0 0 0 0 0,0 0 1 0 0,0 0-1 0 0,0 0 1 0 0,0 0-1 0 0,-1 1 0 0 0,1-1 1 0 0,-1 1-1 0 0,1-1 1 0 0,-1 1-1 0 0,0 0 0 0 0,1 0 1 0 0,-1 0-1 0 0,0 0 1 0 0,0 1-1 0 0,0-1 0 0 0,0 1 1 0 0,1-1-1 0 0,-1 1 1 0 0,0 0-1 0 0,-2 0 33 0 0,-23 3-2487 0 0,16 3-1415 0 0,8 6-4373 0 0,5-9 3466 0 0</inkml:trace>
  <inkml:trace contextRef="#ctx0" brushRef="#br0" timeOffset="1">313 45 8474 0 0,'55'-44'7833'0'0,"-63"59"-3498"0"0,-2 17-2661 0 0,4-12-946 0 0,-1 4-525 0 0,0 0 0 0 0,2 0 0 0 0,1 1 0 0 0,0 0 0 0 0,2 0 0 0 0,1 9-203 0 0,0 46-9584 0 0,1-75 8317 0 0,-1 6-4674 0 0,0-7 904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52.0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11034 0 0,'-1'10'1658'0'0,"1"-1"0"0"0,0 0 1 0 0,0 1-1 0 0,1-1 0 0 0,0 1 0 0 0,2 3-1658 0 0,-2-6 441 0 0,1-1 0 0 0,0 1 0 0 0,0-1 1 0 0,1 1-1 0 0,0-1 0 0 0,0 0 1 0 0,1 0-1 0 0,1 2-441 0 0,-1-3 32 0 0,-1-1 0 0 0,1 0 0 0 0,0 0 0 0 0,0 0 0 0 0,0-1 0 0 0,1 1 0 0 0,-1-1 0 0 0,1 0 0 0 0,0-1 0 0 0,0 1 0 0 0,0-1-1 0 0,0 0 1 0 0,0 0 0 0 0,1 0 0 0 0,-1-1 0 0 0,0 0 0 0 0,1 0 0 0 0,-1 0 0 0 0,1-1 0 0 0,-1 1 0 0 0,1-1 0 0 0,0-1 0 0 0,2 0-32 0 0,58-11 77 0 0,-4-1-1215 0 0,-22 13-3395 0 0,-40 0 4250 0 0,0 0 0 0 0,1 0 0 0 0,-1 0 0 0 0,0 0 0 0 0,0 0 0 0 0,1 0 0 0 0,-1 0 1 0 0,0 0-1 0 0,1 1 0 0 0,-1-1 0 0 0,0 0 0 0 0,1 0 0 0 0,-1 0 0 0 0,0 0 1 0 0,0 0-1 0 0,1 1 0 0 0,-1-1 0 0 0,0 0 0 0 0,0 0 0 0 0,1 0 0 0 0,-1 1 0 0 0,0-1 1 0 0,0 0-1 0 0,0 0 0 0 0,1 1 0 0 0,-1-1 0 0 0,0 0 0 0 0,0 1 0 0 0,0-1 1 0 0,0 0-1 0 0,0 1 0 0 0,0-1 0 0 0,0 0 0 0 0,0 0 0 0 0,1 1 0 0 0,-1-1 0 0 0,0 0 1 0 0,0 1 282 0 0,-1 3-5880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2.6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 3425 0 0,'-4'0'7059'0'0,"1"0"1255"0"0,5 1-4061 0 0,12 13-3103 0 0,-8-6-1514 0 0,29 42 647 0 0,-26-23-5628 0 0,-9-25 4248 0 0,0 0 0 0 0,0 0-1 0 0,0 0 1 0 0,0 0 0 0 0,0 0 0 0 0,-1 0 0 0 0,1-1 0 0 0,0 1-1 0 0,-1 0 1 0 0,0 0 0 0 0,1 0 0 0 0,-1-1 0 0 0,0 2 1097 0 0,-1-1-3296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3.1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0 6121 0 0,'0'0'333'0'0,"0"0"0"0"0,-1 1-1 0 0,1-1 1 0 0,0 0-1 0 0,-1 0 1 0 0,1 0 0 0 0,0 1-1 0 0,0-1 1 0 0,-1 0-1 0 0,1 0 1 0 0,0 1 0 0 0,0-1-1 0 0,-1 0 1 0 0,1 0-1 0 0,0 1 1 0 0,0-1 0 0 0,0 0-1 0 0,0 1 1 0 0,-1-1 0 0 0,1 0-1 0 0,0 1 1 0 0,0-1-1 0 0,0 0 1 0 0,0 1 0 0 0,0-1-1 0 0,0 0 1 0 0,0 1-1 0 0,0-1 1 0 0,0 1 0 0 0,0-1-1 0 0,0 0 1 0 0,0 1-1 0 0,0-1 1 0 0,1 0 0 0 0,-1 1-1 0 0,0-1 1 0 0,0 0 0 0 0,0 1-333 0 0,16 1 4519 0 0,35-8-5973 0 0,-36 3 2426 0 0,-1 2-975 0 0,38-2-61 0 0,-51 3 62 0 0,0 0 1 0 0,0 0 0 0 0,0 0-1 0 0,1 0 1 0 0,-1 0-1 0 0,0 0 1 0 0,0 1 0 0 0,0-1-1 0 0,0 0 1 0 0,0 1-1 0 0,1-1 1 0 0,-1 0 0 0 0,0 1-1 0 0,0 0 1 0 0,0-1 0 0 0,0 1-1 0 0,0-1 1 0 0,-1 1-1 0 0,1 0 1 0 0,0 0 0 0 0,0 0-1 0 0,0-1 1 0 0,-1 1-1 0 0,1 0 1 0 0,0 0 0 0 0,-1 0-1 0 0,1 0 1 0 0,0 0 0 0 0,-1 0-1 0 0,0 1 1 0 0,1-1-1 0 0,-1 0 1 0 0,0 0 0 0 0,1 0-1 0 0,-1 1 2 0 0,-1 0 5 0 0,0 0-1 0 0,1 1 1 0 0,-1-1-1 0 0,0 0 1 0 0,-1 0-1 0 0,1 1 0 0 0,0-1 1 0 0,-1 0-1 0 0,1 0 1 0 0,-1 0-1 0 0,0 0 1 0 0,1-1-1 0 0,-1 1 1 0 0,0 0-1 0 0,0-1-4 0 0,-37 30 101 0 0,30-24-86 0 0,0-1 1 0 0,1 0 0 0 0,1 1 1 0 0,-1-1-1 0 0,1 2 0 0 0,0-1 1 0 0,1 1-1 0 0,-1 0 0 0 0,2 0 0 0 0,-1 1 1 0 0,1-1-1 0 0,0 1 0 0 0,1 0 1 0 0,0 1-1 0 0,-1 6-16 0 0,5-16-32 0 0,0 0-1 0 0,0 0 1 0 0,0 0 0 0 0,0 0 0 0 0,0 0 0 0 0,0 0-1 0 0,0 0 1 0 0,0 0 0 0 0,0 0 0 0 0,0 0-1 0 0,0 0 1 0 0,0-1 0 0 0,0 1 0 0 0,1 0-1 0 0,-1 0 1 0 0,0 0 0 0 0,0 0 0 0 0,0 0-1 0 0,0 0 1 0 0,0 0 0 0 0,0 0 0 0 0,0 0-1 0 0,0 0 1 0 0,0 0 0 0 0,1 0 0 0 0,-1 0 0 0 0,0 0-1 0 0,0 0 1 0 0,0 0 0 0 0,0 0 0 0 0,0 0-1 0 0,0 0 1 0 0,0 0 0 0 0,0 0 0 0 0,1 0-1 0 0,-1 0 1 0 0,0 0 0 0 0,0 1 0 0 0,0-1-1 0 0,0 0 1 0 0,0 0 0 0 0,0 0 0 0 0,0 0-1 0 0,0 0 1 0 0,0 0 0 0 0,0 0 0 0 0,0 0 0 0 0,0 0-1 0 0,1 0 1 0 0,-1 0 0 0 0,0 1 0 0 0,0-1-1 0 0,0 0 1 0 0,0 0 0 0 0,0 0 0 0 0,0 0-1 0 0,0 0 1 0 0,0 0 0 0 0,0 0 0 0 0,0 0-1 0 0,0 0 1 0 0,0 1 0 0 0,0-1 0 0 0,0 0 0 0 0,0 0-1 0 0,0 0 33 0 0,11-11-2297 0 0,11-13-1077 0 0,-16 13 2048 0 0,-2 4 1332 0 0,0 1 0 0 0,0-1 0 0 0,1 1 0 0 0,0 0 0 0 0,0 1 0 0 0,0-1 0 0 0,4-2-6 0 0,-8 7 181 0 0,0 1 0 0 0,1-1-1 0 0,-1 0 1 0 0,0 1 0 0 0,1-1-1 0 0,-1 1 1 0 0,1-1 0 0 0,-1 1 0 0 0,1 0-1 0 0,-1-1 1 0 0,1 1 0 0 0,0 0 0 0 0,-1 0-1 0 0,1 0 1 0 0,-1 0 0 0 0,1 1-1 0 0,-1-1 1 0 0,1 0 0 0 0,-1 1 0 0 0,1-1-1 0 0,-1 1 1 0 0,1-1 0 0 0,-1 1 0 0 0,1-1-1 0 0,-1 1 1 0 0,0 0 0 0 0,0 0 0 0 0,1 0-1 0 0,-1 0 1 0 0,0 0 0 0 0,0 0-1 0 0,0 0 1 0 0,0 0 0 0 0,0 1 0 0 0,0-1-1 0 0,0 0 1 0 0,0 1 0 0 0,0 0-181 0 0,21 35 1234 0 0,1 0-2848 0 0,-6-19-7320 0 0,-14-18 2099 0 0,-3-2 3402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3.5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46 11474 0 0,'1'1'548'0'0,"0"0"0"0"0,0 0 0 0 0,0 0-1 0 0,0-1 1 0 0,1 1 0 0 0,-1 0-1 0 0,0-1 1 0 0,0 0 0 0 0,1 1-1 0 0,-1-1 1 0 0,1 1 0 0 0,-1-1-1 0 0,0 0 1 0 0,1 0 0 0 0,0 0-548 0 0,28-3 3079 0 0,22-16-2894 0 0,-37 10-1367 0 0,21-10-942 0 0,-15 16-7288 0 0,-16 5 3049 0 0,-4-2 3618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3.8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10 5833 0 0,'-3'-8'3786'0'0,"2"6"4334"0"0,3 14-3510 0 0,-1 5-4762 0 0,-2 59 706 0 0,-1 17-919 0 0,-11-36-5384 0 0,5-43-783 0 0,0-8-1294 0 0,5-5 5731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4.2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32 8746 0 0,'-4'7'606'0'0,"0"0"-1"0"0,-1 1 1 0 0,2 0 0 0 0,-1-1-1 0 0,2 1 1 0 0,-1 1 0 0 0,1-1-1 0 0,0 0 1 0 0,0 1 0 0 0,1-1-1 0 0,0 1 1 0 0,1-1 0 0 0,0 9-606 0 0,0-14 240 0 0,0-1 0 0 0,1 1 1 0 0,-1 0-1 0 0,1-1 0 0 0,0 1 1 0 0,0-1-1 0 0,-1 1 0 0 0,2-1 1 0 0,-1 1-1 0 0,0-1 0 0 0,0 0 1 0 0,1 1-1 0 0,-1-1 0 0 0,1 0 1 0 0,0 0-1 0 0,0 0 0 0 0,0 0 1 0 0,2 1-241 0 0,-1-1 99 0 0,0-1 1 0 0,0 0-1 0 0,0 0 1 0 0,0 0-1 0 0,0 0 1 0 0,0 0-1 0 0,1-1 1 0 0,-1 1 0 0 0,0-1-1 0 0,0 0 1 0 0,1 0-1 0 0,-1 0 1 0 0,0 0-1 0 0,1-1 1 0 0,-1 1-1 0 0,0-1 1 0 0,0 0-1 0 0,0 0 1 0 0,1 0-100 0 0,1 0-27 0 0,-1-1-1 0 0,0 1 1 0 0,1-1 0 0 0,-1 0-1 0 0,0 0 1 0 0,0-1 0 0 0,0 1-1 0 0,-1-1 1 0 0,1 0 0 0 0,-1 0-1 0 0,1 0 1 0 0,-1 0 0 0 0,0-1-1 0 0,0 1 1 0 0,-1-1 0 0 0,1 0-1 0 0,-1 1 1 0 0,1-1 0 0 0,-1-1-1 0 0,0 1 1 0 0,-1 0 0 0 0,1 0-1 0 0,-1-1 1 0 0,0 1 0 0 0,0-1-1 0 0,0 1 1 0 0,-1-1 0 0 0,1 1-1 0 0,-1-1 1 0 0,0 1 0 0 0,-1-1-1 0 0,1 1 1 0 0,-1-2 27 0 0,1 2-28 0 0,-1 0-1 0 0,0 0 1 0 0,0 0 0 0 0,-1 0-1 0 0,1 0 1 0 0,-1 0 0 0 0,0 0-1 0 0,0 1 1 0 0,0-1 0 0 0,0 1-1 0 0,-1 0 1 0 0,1-1 0 0 0,-1 1-1 0 0,0 0 1 0 0,0 0 0 0 0,0 1-1 0 0,0-1 1 0 0,-1 1 0 0 0,1-1-1 0 0,-1 1 1 0 0,1 0 0 0 0,-1 0-1 0 0,0 1 1 0 0,0-1 0 0 0,0 1-1 0 0,0 0 1 0 0,0 0 0 0 0,0 0-1 0 0,0 0 1 0 0,0 1 0 0 0,0-1-1 0 0,0 1 1 0 0,0 1 0 0 0,-1-1-1 0 0,1 0 1 0 0,-2 1 28 0 0,4 0-239 0 0,-1-1-1 0 0,1 1 1 0 0,0-1-1 0 0,0 1 1 0 0,0 0 0 0 0,-1 0-1 0 0,1 0 1 0 0,0 0-1 0 0,0 0 1 0 0,0 0-1 0 0,1 1 1 0 0,-1-1 0 0 0,0 1-1 0 0,0-1 1 0 0,1 1-1 0 0,-1 0 1 0 0,1 0-1 0 0,-1 0 1 0 0,0 1 239 0 0,-4 12-5001 0 0,4 1-3313 0 0,2-11 5591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6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16363 0 0,'5'40'8626'0'0,"-1"-5"-5957"0"0,8 18-4353 0 0,-10-29-4418 0 0,-11-2-8709 0 0,5-16 10702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9.0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9586 0 0,'-1'4'8400'0'0,"2"7"-4604"0"0,3 21-1824 0 0,0 4-866 0 0,1 5-1247 0 0,3-17-3200 0 0,-7-33-7535 0 0,1-4 5054 0 0,-2 8 2470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9.3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36 6825 0 0,'0'0'2518'0'0,"4"-2"4858"0"0,7-1-3923 0 0,20-7-1279 0 0,31-7-1363 0 0,-57 16-790 0 0,0 0 1 0 0,0 0 0 0 0,-1 1-1 0 0,1-1 1 0 0,0 1 0 0 0,0 0 0 0 0,0 1-1 0 0,-1-1 1 0 0,1 1 0 0 0,0 0-1 0 0,-1 0 1 0 0,1 0-22 0 0,-4 0 8 0 0,0 0 0 0 0,0 0 0 0 0,0 0 0 0 0,0 0 0 0 0,-1 0 0 0 0,1 0 0 0 0,0 0 0 0 0,-1 0 0 0 0,1 1 0 0 0,-1-1 0 0 0,1 0 0 0 0,-1 0 0 0 0,0 1 0 0 0,1-1 0 0 0,-1 0-1 0 0,0 1 1 0 0,0-1 0 0 0,0 0 0 0 0,0 0 0 0 0,0 1 0 0 0,0-1 0 0 0,0 0 0 0 0,-1 1 0 0 0,1-1 0 0 0,0 0 0 0 0,-1 0 0 0 0,0 2-8 0 0,-14 46 87 0 0,8-30-48 0 0,2 8 156 0 0,1-7-1614 0 0,0-7-3310 0 0,-2-11-7027 0 0,4-2 7451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09.7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20 6273 0 0,'5'-2'11123'0'0,"20"-5"-3571"0"0,11-1-7271 0 0,-33 8-629 0 0,-1-1 1 0 0,1 1-1 0 0,0-1 0 0 0,0 1 1 0 0,0 0-1 0 0,0 0 0 0 0,0 0 1 0 0,0 0-1 0 0,0 1 0 0 0,0-1 1 0 0,0 1-1 0 0,-1 0 0 0 0,1-1 1 0 0,0 1-1 0 0,0 1 0 0 0,-1-1 1 0 0,1 0-1 0 0,-1 1 0 0 0,1-1 1 0 0,-1 1-1 0 0,2 1 348 0 0,-3-2-373 0 0,-1-1 0 0 0,0 0 0 0 0,0 1 1 0 0,0-1-1 0 0,0 1 0 0 0,0-1 0 0 0,0 0 1 0 0,0 1-1 0 0,1-1 0 0 0,-1 1 0 0 0,0-1 0 0 0,0 0 1 0 0,-1 1-1 0 0,1-1 0 0 0,0 1 0 0 0,0-1 1 0 0,0 0-1 0 0,0 1 0 0 0,0-1 0 0 0,0 1 0 0 0,0-1 1 0 0,-1 0-1 0 0,1 1 0 0 0,0-1 0 0 0,0 0 0 0 0,-1 1 1 0 0,1-1-1 0 0,0 0 0 0 0,0 0 0 0 0,-1 1 1 0 0,1-1-1 0 0,0 0 0 0 0,-1 0 0 0 0,1 1 0 0 0,0-1 1 0 0,-1 0 372 0 0,-1 2-3252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0.0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 8794 0 0,'8'-1'9827'0'0,"9"1"-3946"0"0,33 1-2418 0 0,67 1-4481 0 0,-90-3 838 0 0,33-2-310 0 0,-25-7-4903 0 0,-44 9-3032 0 0,-18 4 6069 0 0,24-1 2814 0 0,1-1-1 0 0,-1 0 0 0 0,0 1 0 0 0,0-1 0 0 0,1 1 0 0 0,-1 0 0 0 0,1 0 1 0 0,-1 0-1 0 0,1 0 0 0 0,0 1 0 0 0,0-1 0 0 0,0 1 0 0 0,0-1 0 0 0,0 1 1 0 0,1-1-1 0 0,-1 2-457 0 0,-14 48 5407 0 0,10-23-7546 0 0,4-24 1382 0 0,-4 11-4766 0 0,-5-13-4167 0 0,7-4 6310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0.4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1 8186 0 0,'-3'2'743'0'0,"1"0"0"0"0,-1 0 0 0 0,1 0 1 0 0,0 0-1 0 0,0 1 0 0 0,0-1 0 0 0,0 1 0 0 0,1-1 1 0 0,-1 1-1 0 0,1 0 0 0 0,-1 0 0 0 0,1 0 0 0 0,0 0 1 0 0,0-1-1 0 0,0 3-743 0 0,1-3 315 0 0,-1 1 0 0 0,1-1 0 0 0,0 1 1 0 0,0 0-1 0 0,0-1 0 0 0,1 1 0 0 0,-1 0 1 0 0,0-1-1 0 0,1 1 0 0 0,0 0 0 0 0,0-1 0 0 0,0 1 1 0 0,0-1-1 0 0,0 0 0 0 0,0 1-315 0 0,1 1 48 0 0,1-1-1 0 0,-1 0 1 0 0,0 0 0 0 0,1 0 0 0 0,0-1-1 0 0,-1 1 1 0 0,1-1 0 0 0,0 1-1 0 0,0-1 1 0 0,1 0 0 0 0,-1 0-1 0 0,0 0 1 0 0,1-1 0 0 0,-1 1-1 0 0,1-1 1 0 0,-1 0 0 0 0,1 0-1 0 0,0 0 1 0 0,0 0 0 0 0,-1 0-1 0 0,1-1 1 0 0,0 0 0 0 0,3 0-48 0 0,5-1-498 0 0,-1-1 0 0 0,0 0 1 0 0,1 0-1 0 0,-1-1 1 0 0,0-1-1 0 0,0 0 0 0 0,-1 0 1 0 0,10-6 497 0 0,13-9-5493 0 0,-4-4-4249 0 0,-24 19 5607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0.7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21 9642 0 0,'12'-13'8386'0'0,"9"7"-3972"0"0,26 5-2071 0 0,-38 1-2099 0 0,-6-1-227 0 0,1 1 0 0 0,-1 0 0 0 0,0 0-1 0 0,1 1 1 0 0,-1-1 0 0 0,1 1-1 0 0,-1 0 1 0 0,0-1 0 0 0,1 1 0 0 0,-1 1-1 0 0,0-1 1 0 0,0 0 0 0 0,1 1-17 0 0,-4-1 0 0 0,1-1-1 0 0,-1 1 1 0 0,1-1 0 0 0,-1 1-1 0 0,0-1 1 0 0,1 1 0 0 0,-1 0 0 0 0,1-1-1 0 0,-1 1 1 0 0,0 0 0 0 0,0-1-1 0 0,1 1 1 0 0,-1 0 0 0 0,0-1 0 0 0,0 1-1 0 0,0 0 1 0 0,0-1 0 0 0,0 1-1 0 0,0 0 1 0 0,0 0 0 0 0,0-1 0 0 0,0 1-1 0 0,0 0 1 0 0,-13 26-77 0 0,-136 153-438 0 0,154-185 383 0 0,-1-1 0 0 0,1 1 0 0 0,0 0 1 0 0,1 0-1 0 0,-1 1 0 0 0,1-1 0 0 0,-1 1 0 0 0,2 0 0 0 0,-1 1 0 0 0,0 0 1 0 0,6-3 131 0 0,-10 6-89 0 0,0-1 1 0 0,1 0 0 0 0,-1 1 0 0 0,1-1 0 0 0,-1 1-1 0 0,1-1 1 0 0,-1 1 0 0 0,1 0 0 0 0,-1 0 0 0 0,1 0 0 0 0,-1 1-1 0 0,1-1 1 0 0,-1 1 0 0 0,1-1 0 0 0,-1 1 0 0 0,0 0-1 0 0,1 0 1 0 0,-1 0 0 0 0,0 0 0 0 0,0 0 0 0 0,0 0-1 0 0,0 1 1 0 0,0-1 0 0 0,0 1 0 0 0,0-1 0 0 0,0 1-1 0 0,0 0 1 0 0,-1 0 0 0 0,1 0 0 0 0,-1 0 0 0 0,1 0 0 0 0,-1 0-1 0 0,0 0 1 0 0,0 1 0 0 0,1 1 88 0 0,-2-4-116 0 0,14 21-5136 0 0,-14-20 4790 0 0,1-1 0 0 0,-1 1-1 0 0,0-1 1 0 0,1 0 0 0 0,-1 1 0 0 0,1-1-1 0 0,-1 0 1 0 0,1 1 0 0 0,-1-1 0 0 0,1 0 0 0 0,-1 1-1 0 0,1-1 1 0 0,-1 0 0 0 0,1 0 0 0 0,-1 0-1 0 0,1 0 1 0 0,0 0 0 0 0,-1 1 0 0 0,1-1-1 0 0,-1 0 1 0 0,1 0 0 0 0,-1 0 0 0 0,1-1 0 0 0,-1 1-1 0 0,1 0 463 0 0,2-1-2723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1.1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28 7050 0 0,'2'-27'11898'0'0,"1"27"-7630"0"0,0 18-1621 0 0,-2 15-1880 0 0,-2 0 1 0 0,-1 1-1 0 0,-2 6-767 0 0,-4 62-519 0 0,8-87-445 0 0,1-1 1 0 0,0 1 0 0 0,1 0-1 0 0,0-1 1 0 0,4 10 963 0 0,-1-18-5514 0 0,2-10-4675 0 0,-5 3 5287 0 0</inkml:trace>
  <inkml:trace contextRef="#ctx0" brushRef="#br0" timeOffset="1">10 251 9034 0 0,'35'-3'7963'0'0,"1"-3"-4736"0"0,1 0-5946 0 0,-1 4-7179 0 0,-32 2 4724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1.7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 1 9802 0 0,'-29'5'8457'0'0,"5"9"-3412"0"0,20-11-4756 0 0,1 0 0 0 0,-1 1 0 0 0,1-1 0 0 0,0 1 0 0 0,0 0 0 0 0,0 0 1 0 0,1 0-1 0 0,-1 0 0 0 0,1 1 0 0 0,-2 3-289 0 0,3-4-61 0 0,-1-1-1 0 0,1 1 1 0 0,0 0 0 0 0,0 0-1 0 0,0-1 1 0 0,1 1 0 0 0,-1 0 0 0 0,1 0-1 0 0,0 0 1 0 0,0 0 0 0 0,0-1-1 0 0,1 1 1 0 0,-1 0 0 0 0,1 0-1 0 0,0 0 1 0 0,0-1 0 0 0,1 1 0 0 0,-1 0-1 0 0,1-1 1 0 0,-1 1 0 0 0,1-1-1 0 0,0 0 1 0 0,0 0 0 0 0,1 0-1 0 0,-1 0 1 0 0,1 0 0 0 0,-1 0 0 0 0,4 2 61 0 0,-5-4-16 0 0,1 1 1 0 0,0-1 0 0 0,0 0-1 0 0,0 1 1 0 0,0-1 0 0 0,0 0-1 0 0,0 0 1 0 0,0-1 0 0 0,1 1 0 0 0,-1 0-1 0 0,0-1 1 0 0,0 1 0 0 0,1-1-1 0 0,-1 0 1 0 0,0 0 0 0 0,1 0-1 0 0,-1 0 1 0 0,0 0 0 0 0,1 0 0 0 0,-1-1-1 0 0,0 1 1 0 0,0-1 0 0 0,1 1-1 0 0,-1-1 1 0 0,0 0 0 0 0,0 0 0 0 0,0 0-1 0 0,0 0 1 0 0,0-1 0 0 0,0 1-1 0 0,0 0 1 0 0,0-1 0 0 0,-1 1-1 0 0,1-1 1 0 0,0 0 0 0 0,-1 1 0 0 0,1-1-1 0 0,-1 0 1 0 0,0 0 0 0 0,0 0-1 0 0,0 0 1 0 0,0 0 0 0 0,1-1 15 0 0,0-1-35 0 0,-1 1 0 0 0,1 0 0 0 0,0-1 0 0 0,-1 1 0 0 0,0-1 0 0 0,0 0 0 0 0,0 1 0 0 0,0-1 0 0 0,-1 0 0 0 0,1 0 0 0 0,-1 1 0 0 0,0-1 0 0 0,0 0 0 0 0,0 0 0 0 0,-1 0 0 0 0,1 1 0 0 0,-1-1 0 0 0,0 0 0 0 0,0 1 0 0 0,0-1 0 0 0,-1 0 0 0 0,1 1 0 0 0,-1-1 0 0 0,0 1 0 0 0,0 0 0 0 0,0 0 0 0 0,-1-1 35 0 0,-32-22-2343 0 0,13 18-772 0 0,21 8 2852 0 0,1 0 0 0 0,-1-1 0 0 0,0 1 0 0 0,1 0 0 0 0,-1 1-1 0 0,0-1 1 0 0,0 0 0 0 0,1 0 0 0 0,-1 0 0 0 0,0 0 0 0 0,1 0 0 0 0,-1 1-1 0 0,0-1 1 0 0,1 0 0 0 0,-1 1 0 0 0,0-1 0 0 0,1 0 0 0 0,-1 1 0 0 0,1-1-1 0 0,-1 1 1 0 0,1-1 0 0 0,-1 1 0 0 0,1-1 0 0 0,-1 1 0 0 0,1 0 263 0 0,1 2-6516 0 0,2-2 3496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2.0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20 6425 0 0,'18'-8'6124'0'0,"18"-4"2629"0"0,-36 29-4991 0 0,-4 17-3016 0 0,-6 47-402 0 0,0 0-1777 0 0,0-28-3748 0 0,4-37-624 0 0,1-7-3416 0 0,2-5 5475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2.3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 11226 0 0,'-13'56'10145'0'0,"12"-46"-9688"0"0,-1-1 0 0 0,2 1 1 0 0,-1-1-1 0 0,2 1 1 0 0,-1 2-458 0 0,0-9-14 0 0,1 0 0 0 0,-1 1-1 0 0,1-1 1 0 0,0 0 0 0 0,-1 1 0 0 0,1-1 0 0 0,1 0 0 0 0,-1 0-1 0 0,0 0 1 0 0,1 0 0 0 0,0 0 0 0 0,-1 0 0 0 0,1 0 0 0 0,0-1-1 0 0,1 1 1 0 0,-1-1 0 0 0,0 1 0 0 0,1-1 0 0 0,-1 0-1 0 0,1 0 1 0 0,0 0 0 0 0,0 0 0 0 0,0 0 0 0 0,0-1 0 0 0,0 1-1 0 0,0-1 1 0 0,0 0 0 0 0,0 0 0 0 0,1 0 0 0 0,-1 0 0 0 0,0-1-1 0 0,1 1 1 0 0,-1-1 14 0 0,0 0 0 0 0,0 0 0 0 0,0 0 0 0 0,0-1 1 0 0,0 1-1 0 0,0-1 0 0 0,0 0 0 0 0,0 0 0 0 0,-1 0 0 0 0,1 0 0 0 0,0 0 0 0 0,-1 0 0 0 0,1-1 0 0 0,-1 1 0 0 0,1-1 0 0 0,-1 0 0 0 0,0 0 0 0 0,1 0 0 0 0,-1 0 1 0 0,0 0-1 0 0,-1 0 0 0 0,1-1 0 0 0,0 1 0 0 0,-1-1 0 0 0,1 1 0 0 0,-1-1 0 0 0,1 0 0 0 0,-1 1 0 0 0,0-1 0 0 0,0 0 0 0 0,-1 0 0 0 0,1-2 0 0 0,2-3-225 0 0,-1 0 0 0 0,0 0 0 0 0,-1 0 0 0 0,0 0 0 0 0,0 0 1 0 0,0 0-1 0 0,-1 0 0 0 0,-1 0 0 0 0,1-1 0 0 0,-1 1 0 0 0,-1-2 225 0 0,-12-10-3776 0 0,13 19 3237 0 0,0 0 0 0 0,0 0 0 0 0,-1 1 0 0 0,1-1 0 0 0,0 0 0 0 0,-1 1 0 0 0,1-1 0 0 0,-1 1 0 0 0,1 0 0 0 0,0-1 0 0 0,-1 1 0 0 0,1 0 0 0 0,-1 0 0 0 0,1 0 0 0 0,-1 0 0 0 0,1 0 0 0 0,-1 0 0 0 0,1 0 0 0 0,0 1 0 0 0,-1-1 0 0 0,1 0 0 0 0,-1 1 0 0 0,0 0 539 0 0,-3 1-3241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81 9418 0 0,'-9'6'13944'0'0,"20"-9"-9397"0"0,17-7-3572 0 0,9-5-692 0 0,1 3 0 0 0,1 1-1 0 0,-1 1 1 0 0,2 2 0 0 0,38-2-283 0 0,-63 12-288 0 0,2-1 583 0 0,-12-3-5468 0 0,-3-4-6607 0 0,-3 4 3677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2.7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6313 0 0,'5'4'10269'0'0,"13"-2"-6000"0"0,30-4-5158 0 0,-25 1 131 0 0,15 1-4436 0 0,-12-2-2953 0 0,-20 2 4036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3.0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0 13267 0 0,'32'8'7099'0'0,"4"-7"-5352"0"0,-30-2-1846 0 0,0 1 0 0 0,-1 0 0 0 0,1 0 0 0 0,0 0-1 0 0,0 1 1 0 0,0 0 0 0 0,-1 0 0 0 0,1 0 0 0 0,0 1 0 0 0,-1 0-1 0 0,1 0 1 0 0,-1 1 99 0 0,-4-3-23 0 0,0 1 0 0 0,-1-1 0 0 0,1 1 0 0 0,-1-1-1 0 0,0 1 1 0 0,1-1 0 0 0,-1 1 0 0 0,1 0 0 0 0,-1-1 0 0 0,0 1 0 0 0,0 0-1 0 0,1 0 1 0 0,-1-1 0 0 0,0 1 0 0 0,0 0 0 0 0,0-1 0 0 0,0 1 0 0 0,0 0 0 0 0,1 0-1 0 0,-2-1 1 0 0,1 1 0 0 0,0 0 0 0 0,0 0 0 0 0,0-1 0 0 0,0 1 0 0 0,0 0-1 0 0,0-1 1 0 0,-1 1 0 0 0,1 0 0 0 0,0-1 0 0 0,-1 1 0 0 0,1 0 0 0 0,-1-1-1 0 0,1 1 1 0 0,0 0 0 0 0,-1-1 0 0 0,1 1 0 0 0,-1-1 0 0 0,0 1 0 0 0,1-1-1 0 0,-1 1 1 0 0,1-1 0 0 0,-1 0 0 0 0,0 1 0 0 0,1-1 0 0 0,-2 1 23 0 0,-35 26 328 0 0,29-22-105 0 0,5-3-117 0 0,-12 9 897 0 0,0 1 0 0 0,0 1-1 0 0,-6 8-1002 0 0,18-19 95 0 0,1 0-1 0 0,0 0 0 0 0,0 0 1 0 0,0 0-1 0 0,0 1 0 0 0,0-1 0 0 0,1 1 1 0 0,-1-1-1 0 0,1 1 0 0 0,0 0 1 0 0,-1-1-1 0 0,1 1 0 0 0,0 0 1 0 0,1 0-1 0 0,-1 0 0 0 0,0 0 0 0 0,1 0 1 0 0,0 0-1 0 0,-1 0 0 0 0,1 0 1 0 0,1 0-1 0 0,-1 0 0 0 0,0 0 1 0 0,1 0-1 0 0,-1 0 0 0 0,1 1-94 0 0,1-2-78 0 0,0 0 0 0 0,0 0 0 0 0,0 0 0 0 0,0 0 0 0 0,0 0 0 0 0,1-1 0 0 0,-1 1 0 0 0,0-1-1 0 0,1 1 1 0 0,-1-1 0 0 0,1 0 0 0 0,0 0 0 0 0,-1 0 0 0 0,1 0 0 0 0,0-1 0 0 0,-1 1 0 0 0,1-1 0 0 0,0 0 0 0 0,0 1 0 0 0,0-1-1 0 0,-1 0 1 0 0,1-1 0 0 0,0 1 0 0 0,0 0 0 0 0,0-1 78 0 0,39-6-4307 0 0,-10-2-5012 0 0,-26 6 5909 0 0,0-1-1474 0 0</inkml:trace>
  <inkml:trace contextRef="#ctx0" brushRef="#br0" timeOffset="1">165 62 12147 0 0,'1'2'463'0'0,"0"-1"0"0"0,0 0 0 0 0,1 1 0 0 0,-1-1 0 0 0,0 0 1 0 0,0 0-1 0 0,1 0 0 0 0,-1 0 0 0 0,0 0 0 0 0,1 0 0 0 0,-1 0 0 0 0,1 0 1 0 0,0 0-1 0 0,-1-1 0 0 0,1 1 0 0 0,-1 0 0 0 0,1-1 0 0 0,0 0 0 0 0,0 1 1 0 0,-1-1-1 0 0,1 0 0 0 0,1 0-463 0 0,40-8 1684 0 0,-39 6-2062 0 0,0 1 0 0 0,0-1 0 0 0,1 1 0 0 0,-1 0 0 0 0,0 1 0 0 0,0-1 0 0 0,0 1 0 0 0,1 0 0 0 0,-1 0 0 0 0,0 0 0 0 0,0 1 0 0 0,1-1 378 0 0,-5 0-234 0 0,0 1 0 0 0,1-1-1 0 0,-1 0 1 0 0,0 0 0 0 0,0 0 0 0 0,1 1 0 0 0,-1-1-1 0 0,0 0 1 0 0,0 0 0 0 0,1 1 0 0 0,-1-1-1 0 0,0 0 1 0 0,0 1 0 0 0,0-1 0 0 0,1 0-1 0 0,-1 1 1 0 0,0-1 0 0 0,0 0 0 0 0,0 1-1 0 0,0-1 1 0 0,0 0 0 0 0,0 1 0 0 0,0-1 0 0 0,0 0-1 0 0,0 1 1 0 0,0-1 0 0 0,0 0 0 0 0,0 1-1 0 0,0-1 1 0 0,0 0 0 0 0,0 1 0 0 0,0-1-1 0 0,0 0 1 0 0,0 1 0 0 0,-1-1 0 0 0,1 0 0 0 0,0 1-1 0 0,0-1 1 0 0,0 0 0 0 0,-1 1 0 0 0,1-1-1 0 0,0 0 1 0 0,0 0 0 0 0,0 1 0 0 0,-1-1-1 0 0,1 0 235 0 0,-14 16-4727 0 0,12-13 4211 0 0,-3 2-1878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3.4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57 148 3961 0 0,'-3'1'874'0'0,"-25"14"3673"0"0,27-15-4272 0 0,0 1 0 0 0,0-1 1 0 0,1 1-1 0 0,-1-1 0 0 0,0 0 1 0 0,0 1-1 0 0,1-1 0 0 0,-1 0 0 0 0,0 0 1 0 0,0 0-1 0 0,0 1 0 0 0,0-1 1 0 0,0 0-1 0 0,1 0 0 0 0,-1 0 0 0 0,0 0 1 0 0,0-1-1 0 0,0 1 0 0 0,0 0 1 0 0,1 0-1 0 0,-1 0 0 0 0,0-1 1 0 0,0 1-1 0 0,0 0 0 0 0,1-1 0 0 0,-1 1 1 0 0,0-1-1 0 0,0 1 0 0 0,1-1 1 0 0,-1 1-1 0 0,0-1-275 0 0,16 7 6604 0 0,37-5-6021 0 0,-2-11-3401 0 0,-34 2-2653 0 0,-4-2-5748 0 0,-10 7 7248 0 0</inkml:trace>
  <inkml:trace contextRef="#ctx0" brushRef="#br0" timeOffset="1">171 9 10074 0 0,'0'-9'9840'0'0,"-1"16"-4409"0"0,-3 16-3666 0 0,0-3-1510 0 0,0 1 1 0 0,1 0 0 0 0,1 0 0 0 0,0 15-256 0 0,-3 37-3748 0 0,-2-38-2357 0 0,-5-2-4088 0 0,9-25 4715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13.7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14579 0 0,'0'0'222'0'0,"0"0"1"0"0,-1 1-1 0 0,1-1 0 0 0,0 0 0 0 0,-1 0 1 0 0,1 0-1 0 0,0 0 0 0 0,0 0 0 0 0,-1 0 1 0 0,1 1-1 0 0,0-1 0 0 0,0 0 0 0 0,0 0 1 0 0,-1 0-1 0 0,1 1 0 0 0,0-1 1 0 0,0 0-1 0 0,0 0 0 0 0,0 1 0 0 0,0-1 1 0 0,-1 0-1 0 0,1 0 0 0 0,0 1 0 0 0,0-1 1 0 0,0 0-1 0 0,0 1 0 0 0,0-1 0 0 0,0 0 1 0 0,0 0-1 0 0,0 1 0 0 0,0-1 0 0 0,0 0 1 0 0,0 1-1 0 0,0-1 0 0 0,0 0 0 0 0,0 0 1 0 0,0 1-1 0 0,0-1 0 0 0,0 0 1 0 0,0 0-223 0 0,14 4 3644 0 0,29-4-3388 0 0,-32-1 287 0 0,-4 1-540 0 0,2 0 26 0 0,0 0 0 0 0,0 0 0 0 0,0 1 0 0 0,0 0 0 0 0,1 1 0 0 0,6 2-29 0 0,-14-3 10 0 0,1 0-1 0 0,-1 0 0 0 0,0 0 1 0 0,0 0-1 0 0,0 0 0 0 0,0 0 1 0 0,-1 1-1 0 0,1-1 1 0 0,0 1-1 0 0,-1-1 0 0 0,1 1 1 0 0,-1 0-1 0 0,1 0 0 0 0,-1 0 1 0 0,0 0-1 0 0,1 0 1 0 0,-1 0-1 0 0,0 0 0 0 0,-1 0 1 0 0,1 0-1 0 0,0 0 0 0 0,-1 1 1 0 0,1-1-1 0 0,-1 0 1 0 0,1 0-1 0 0,-1 1 0 0 0,0-1 1 0 0,0 0-1 0 0,0 2-9 0 0,-8 98 1324 0 0,3-41-4824 0 0,3-21-7863 0 0,2-39 6365 0 0,0-1-1722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21.5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0 7978 0 0,'0'3'8592'0'0,"-1"3"-3689"0"0,-2 32-650 0 0,0-4-3233 0 0,-2 18-979 0 0,1 0 0 0 0,3 1-1 0 0,4 22-40 0 0,-3-74-133 0 0,0 0-1 0 0,0 0 0 0 0,0 0 1 0 0,0 1-1 0 0,0-1 0 0 0,0 0 1 0 0,1 0-1 0 0,-1 0 0 0 0,0 0 1 0 0,1 0-1 0 0,-1 0 0 0 0,1 0 1 0 0,-1 0-1 0 0,1-1 0 0 0,-1 1 1 0 0,1 0-1 0 0,0 0 0 0 0,-1 0 1 0 0,1 0 132 0 0,0-1-224 0 0,-1 0 0 0 0,1 0 0 0 0,-1 0 0 0 0,0 0 0 0 0,1 0 0 0 0,-1 0 0 0 0,1 0 0 0 0,-1 0 0 0 0,1 0 0 0 0,-1 0 0 0 0,1-1 0 0 0,-1 1 0 0 0,1 0 0 0 0,-1 0 0 0 0,0 0 0 0 0,1-1 0 0 0,-1 1 0 0 0,1 0 0 0 0,-1 0 0 0 0,0-1 0 0 0,1 1 0 0 0,-1 0 0 0 0,0-1 0 0 0,1 1-1 0 0,-1 0 1 0 0,0-1 0 0 0,0 1 0 0 0,1-1 225 0 0,1-2-1542 0 0,1-1-1 0 0,-1 0 1 0 0,0 0 0 0 0,0 0-1 0 0,0 0 1 0 0,0 0-1 0 0,-1 0 1 0 0,1-2 1542 0 0,-1-3-3912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21.9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97 7282 0 0,'3'-12'8348'0'0,"5"-3"-3446"0"0,-3 8-4211 0 0,0 0 0 0 0,1 0 0 0 0,0 0 0 0 0,0 1 0 0 0,0 0 0 0 0,1 0 0 0 0,0 0 0 0 0,2 0-691 0 0,-7 5 41 0 0,0-1 0 0 0,0 1-1 0 0,1 0 1 0 0,-1 0 0 0 0,1 0 0 0 0,0 0-1 0 0,-1 0 1 0 0,1 0 0 0 0,-1 1-1 0 0,1-1 1 0 0,0 1 0 0 0,0 0 0 0 0,-1 0-1 0 0,1 0 1 0 0,0 0 0 0 0,0 0 0 0 0,-1 1-1 0 0,1-1 1 0 0,0 1 0 0 0,-1 0-1 0 0,1-1 1 0 0,-1 1 0 0 0,1 0 0 0 0,-1 1-1 0 0,1-1 1 0 0,-1 0 0 0 0,0 1 0 0 0,1-1-1 0 0,-1 1 1 0 0,0 0 0 0 0,0 0-1 0 0,0 0 1 0 0,-1 0 0 0 0,1 0 0 0 0,0 0-41 0 0,0 1-14 0 0,0 0 0 0 0,-1 1 0 0 0,1-1 0 0 0,-1 0 0 0 0,0 0 0 0 0,0 1 0 0 0,0-1-1 0 0,0 0 1 0 0,-1 1 0 0 0,1-1 0 0 0,-1 1 0 0 0,0-1 0 0 0,0 1 0 0 0,0-1 0 0 0,-1 1 0 0 0,1-1 0 0 0,-1 1 0 0 0,0-1 0 0 0,0 0 0 0 0,0 1 0 0 0,0-1 0 0 0,0 0 0 0 0,-1 0 0 0 0,1 0 0 0 0,-1 0 0 0 0,0 0 0 0 0,-1 1 14 0 0,-39 41-80 0 0,39-42 118 0 0,0-1 0 0 0,0 0 0 0 0,0 1 0 0 0,-1-1 0 0 0,1 0 0 0 0,-1-1 1 0 0,1 1-1 0 0,-1-1 0 0 0,0 1 0 0 0,1-1 0 0 0,-1 0 0 0 0,0-1 0 0 0,0 1 1 0 0,-2 0-39 0 0,17-6 1029 0 0,16 1-817 0 0,-21 5-198 0 0,1 0 1 0 0,-1 0-1 0 0,0 1 0 0 0,1 0 0 0 0,-1 0 1 0 0,0 1-1 0 0,0-1 0 0 0,-1 1 0 0 0,1 1 1 0 0,-1-1-1 0 0,1 1 0 0 0,-1 0 0 0 0,0 0 0 0 0,0 0 1 0 0,-1 1-1 0 0,1 0 0 0 0,-1 0 0 0 0,0 0 1 0 0,0 0-1 0 0,-1 1 0 0 0,0-1 0 0 0,3 6-14 0 0,-4-6 14 0 0,0 0-1 0 0,0 0 1 0 0,-1 0-1 0 0,1 0 1 0 0,-1 0-1 0 0,0 1 0 0 0,0-1 1 0 0,-1 0-1 0 0,0 1 1 0 0,0-1-1 0 0,0 1 1 0 0,0-1-1 0 0,-1 0 1 0 0,0 1-1 0 0,0-1 0 0 0,-1 0 1 0 0,1 0-1 0 0,-1 0 1 0 0,0 0-1 0 0,-1 0 1 0 0,1 0-1 0 0,-1 0 1 0 0,0-1-1 0 0,0 1 0 0 0,0-1 1 0 0,0 0-1 0 0,-4 3-13 0 0,2-4 35 0 0,1 0 0 0 0,-1 0 0 0 0,0 0 0 0 0,0 0 0 0 0,0-1 0 0 0,0 0 0 0 0,-1 0 0 0 0,1-1 0 0 0,0 1-1 0 0,-1-1 1 0 0,1-1 0 0 0,-1 1 0 0 0,0-1 0 0 0,1 1 0 0 0,-1-1 0 0 0,1-1 0 0 0,-1 1 0 0 0,1-1 0 0 0,-1 0 0 0 0,-2-2-35 0 0,-56-15-3961 0 0,37 5-2262 0 0,4-1-4033 0 0,19 11 3688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49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66 106 11610 0 0,'-8'0'3216'0'0,"-28"0"812"0"0,35 0-3879 0 0,0 0 0 0 0,0 0 1 0 0,0 0-1 0 0,1 0 0 0 0,-1 0 1 0 0,0 0-1 0 0,0-1 0 0 0,0 1 0 0 0,0 0 1 0 0,1 0-1 0 0,-1-1 0 0 0,0 1 0 0 0,0-1 1 0 0,1 1-1 0 0,-1 0 0 0 0,0-1 0 0 0,0 1 1 0 0,1-1-1 0 0,-1 0 0 0 0,1 1 1 0 0,-1-1-1 0 0,0 0 0 0 0,1 1 0 0 0,-1-1 1 0 0,1 0-1 0 0,0 1 0 0 0,-1-1 0 0 0,1 0 1 0 0,0 0-1 0 0,-1 0 0 0 0,1 1 0 0 0,0-1 1 0 0,0 0-150 0 0,0 0 127 0 0,0 0-1 0 0,1 0 1 0 0,-1 0 0 0 0,1 0 0 0 0,0 0 0 0 0,-1 1 0 0 0,1-1 0 0 0,0 0-1 0 0,-1 0 1 0 0,1 1 0 0 0,0-1 0 0 0,0 0 0 0 0,-1 1 0 0 0,1-1 0 0 0,0 1-1 0 0,0-1 1 0 0,0 1 0 0 0,0-1 0 0 0,0 1 0 0 0,0 0 0 0 0,0-1 0 0 0,0 1-1 0 0,0 0 1 0 0,0 0 0 0 0,0 0 0 0 0,0 0 0 0 0,0 0 0 0 0,1 0-127 0 0,35-3 744 0 0,-32 3-525 0 0,111-8 407 0 0,44-11-626 0 0,22-10-250 0 0,-164 26 220 0 0,74-9 0 0 0,-84 12 7 0 0,1 0-1 0 0,-1 0 1 0 0,1 0-1 0 0,-1 1 1 0 0,0 0-1 0 0,1 1 0 0 0,-1 0 1 0 0,0 0-1 0 0,3 2 24 0 0,-9-3-8 0 0,0 1 0 0 0,0 0 0 0 0,0-1 0 0 0,-1 1-1 0 0,1 0 1 0 0,0 0 0 0 0,-1 0 0 0 0,0 0-1 0 0,1 0 1 0 0,-1 1 0 0 0,0-1 0 0 0,0 0 0 0 0,0 1-1 0 0,-1-1 1 0 0,1 0 0 0 0,0 1 0 0 0,-1-1 0 0 0,0 1-1 0 0,1-1 1 0 0,-1 1 0 0 0,0-1 0 0 0,0 1-1 0 0,-1-1 1 0 0,1 1 0 0 0,0-1 0 0 0,-1 1 0 0 0,0-1-1 0 0,1 0 1 0 0,-2 2 8 0 0,-1 11 1 0 0,-1 1 0 0 0,-1 0-1 0 0,-6 12 0 0 0,-73 152-210 0 0,-50 71 210 0 0,109-206-279 0 0,21-38-1250 0 0,-9 16 2023 0 0,10-19-6525 0 0,0-3-6815 0 0,2-2 7581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3:50.3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0 4465 0 0,'0'0'202'0'0,"-1"0"0"0"0,1 0 1 0 0,0 0-1 0 0,0 1 0 0 0,0-1 0 0 0,0 0 1 0 0,0 0-1 0 0,0 0 0 0 0,0 0 0 0 0,0 0 1 0 0,0 1-1 0 0,0-1 0 0 0,0 0 0 0 0,0 0 1 0 0,0 0-1 0 0,1 0 0 0 0,-1 0 0 0 0,0 0 1 0 0,0 0-1 0 0,0 1 0 0 0,0-1 0 0 0,0 0 1 0 0,0 0-1 0 0,0 0 0 0 0,0 0 0 0 0,0 0 1 0 0,0 0-1 0 0,0 0 0 0 0,0 0 0 0 0,1 1 1 0 0,-1-1-1 0 0,0 0 0 0 0,0 0 0 0 0,0 0 1 0 0,0 0-1 0 0,0 0 0 0 0,0 0 0 0 0,0 0 1 0 0,1 0-1 0 0,-1 0 0 0 0,0 0 0 0 0,0 0 1 0 0,0 0-1 0 0,0 0 0 0 0,0 0 0 0 0,0 0 1 0 0,1 0-1 0 0,-1 0 0 0 0,0 0 0 0 0,0 0 1 0 0,0 0-1 0 0,0 0 0 0 0,0 0 0 0 0,0 0 1 0 0,1 0-1 0 0,-1 0 0 0 0,0 0-202 0 0,-7 18 4358 0 0,6-3-3877 0 0,0 0-1 0 0,1 0 1 0 0,1 0-1 0 0,1 0 1 0 0,0 0-1 0 0,0 0 1 0 0,2 0-1 0 0,0 0 1 0 0,1-1-1 0 0,0 1 1 0 0,1-1-1 0 0,2 3-480 0 0,-2-7-36 0 0,-1 0-1 0 0,2 0 1 0 0,-1-1 0 0 0,1 0 0 0 0,1 0-1 0 0,0-1 1 0 0,0 0 0 0 0,1 0-1 0 0,0-1 1 0 0,0 0 0 0 0,0 0-1 0 0,1-1 1 0 0,0-1 0 0 0,0 1-1 0 0,1-2 1 0 0,3 2 36 0 0,0-1-956 0 0,24 9-937 0 0,-26-8-2396 0 0,-3 1-3680 0 0,-9-7 7224 0 0,0 1-166 0 0,0-1-2469 0 0,-1 0-453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3:32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37 5841 0 0,'3'-4'9137'0'0,"-8"6"-5423"0"0,-8 12-2511 0 0,11-9-1098 0 0,0 0 1 0 0,1 0-1 0 0,-1 1 1 0 0,1-1-1 0 0,1 1 1 0 0,-1-1-1 0 0,1 0 1 0 0,0 1-1 0 0,0-1 0 0 0,1 1 1 0 0,-1-1-1 0 0,1 1 1 0 0,2 4-106 0 0,-3-6 70 0 0,1 1 1 0 0,1-1-1 0 0,-1 0 0 0 0,1 0 1 0 0,-1 0-1 0 0,1 0 1 0 0,0 0-1 0 0,0-1 0 0 0,1 1 1 0 0,-1-1-1 0 0,1 1 0 0 0,0-1 1 0 0,0 0-1 0 0,0 0 1 0 0,0 0-1 0 0,1 0 0 0 0,-1-1 1 0 0,1 1-71 0 0,-4-3-2 0 0,0 0 1 0 0,0 0-1 0 0,1 0 1 0 0,-1 0-1 0 0,0 1 0 0 0,1-1 1 0 0,-1 0-1 0 0,0 0 1 0 0,0 0-1 0 0,1 0 1 0 0,-1 0-1 0 0,0 0 0 0 0,1 0 1 0 0,-1 0-1 0 0,0 0 1 0 0,1 0-1 0 0,-1 0 1 0 0,0 0-1 0 0,1 0 0 0 0,-1 0 1 0 0,0 0-1 0 0,1 0 1 0 0,-1-1-1 0 0,0 1 1 0 0,0 0-1 0 0,1 0 0 0 0,-1 0 1 0 0,0 0-1 0 0,0 0 1 0 0,1-1-1 0 0,-1 1 1 0 0,0 0-1 0 0,0 0 0 0 0,1-1 1 0 0,-1 1-1 0 0,0 0 1 0 0,0 0-1 0 0,0-1 1 0 0,1 1-1 0 0,-1 0 0 0 0,0 0 1 0 0,0-1 1 0 0,3-18-147 0 0,-8-19-79 0 0,-18-25 56 0 0,22 60 162 0 0,-1-1 1 0 0,1 1-1 0 0,-1 0 1 0 0,0 0-1 0 0,0 0 1 0 0,0 0-1 0 0,-1 0 1 0 0,1 0-1 0 0,-1 0 0 0 0,1 1 1 0 0,-1 0-1 0 0,0-1 1 0 0,0 1-1 0 0,0 0 1 0 0,0 0-1 0 0,-3-1 8 0 0,5 3 30 0 0,1 0-1 0 0,-1 0 0 0 0,1 0 0 0 0,0 0 1 0 0,-1 0-1 0 0,1 0 0 0 0,-1 0 0 0 0,1 0 1 0 0,-1 0-1 0 0,1 0 0 0 0,0 0 0 0 0,-1 0 1 0 0,1 0-1 0 0,-1 1 0 0 0,1-1 0 0 0,0 0 1 0 0,-1 0-1 0 0,1 0 0 0 0,0 1 0 0 0,-1-1 1 0 0,1 0-1 0 0,0 0 0 0 0,-1 1 0 0 0,1-1 1 0 0,0 0-1 0 0,0 1 0 0 0,-1-1 1 0 0,1 0-1 0 0,0 1 0 0 0,0-1 0 0 0,0 0 1 0 0,-1 1-1 0 0,1-1 0 0 0,0 0 0 0 0,0 1-29 0 0,-4 21 562 0 0,5 21-290 0 0,1-38-276 0 0,-1-1-1 0 0,1 1 0 0 0,-1 0 1 0 0,1-1-1 0 0,1 1 1 0 0,-1-1-1 0 0,1 1 1 0 0,-1-1-1 0 0,4 3 5 0 0,-6-6-5 0 0,1 0-1 0 0,-1 0 0 0 0,1-1 0 0 0,-1 1 1 0 0,1 0-1 0 0,-1-1 0 0 0,1 1 0 0 0,-1 0 1 0 0,1-1-1 0 0,0 1 0 0 0,-1-1 0 0 0,1 1 1 0 0,0-1-1 0 0,-1 1 0 0 0,1-1 0 0 0,0 1 1 0 0,0-1-1 0 0,-1 0 0 0 0,1 1 0 0 0,0-1 1 0 0,0 0-1 0 0,0 0 0 0 0,-1 0 0 0 0,1 0 1 0 0,0 0-1 0 0,0 0 0 0 0,0 0 0 0 0,0 0 1 0 0,0 0-1 0 0,-1 0 0 0 0,1 0 0 0 0,0 0 1 0 0,0 0-1 0 0,0-1 0 0 0,-1 1 0 0 0,1 0 1 0 0,0-1-1 0 0,0 1 0 0 0,-1-1 0 0 0,1 1 1 0 0,0-1-1 0 0,-1 1 0 0 0,1-1 0 0 0,0 1 1 0 0,-1-1-1 0 0,1 1 0 0 0,-1-1 0 0 0,1 0 1 0 0,-1 1-1 0 0,1-1 0 0 0,-1 0 0 0 0,1 0 1 0 0,-1 1-1 0 0,0-1 0 0 0,1 0 0 0 0,-1 0 0 0 0,0 0 1 0 0,0 0-1 0 0,0 0 6 0 0,1-3-14 0 0,0 0 0 0 0,0-1 0 0 0,-1 1 1 0 0,1 0-1 0 0,-1 0 0 0 0,0-1 0 0 0,-1 1 0 0 0,1 0 0 0 0,-1 0 1 0 0,0 0-1 0 0,0-1 0 0 0,0 1 0 0 0,0 0 0 0 0,-1 0 0 0 0,1 0 0 0 0,-1 1 1 0 0,-2-3 13 0 0,1-1 2 0 0,-1 0 0 0 0,1 1 0 0 0,-2 0 0 0 0,1 0 0 0 0,-1 0 0 0 0,0 1 0 0 0,0 0 0 0 0,0 0 0 0 0,-6-4-2 0 0,11 9 7 0 0,0 0 1 0 0,0-1 0 0 0,0 1 0 0 0,-1 0 0 0 0,1 0 0 0 0,0 0-1 0 0,0 0 1 0 0,0 0 0 0 0,-1 0 0 0 0,1 0 0 0 0,0-1 0 0 0,0 1-1 0 0,-1 0 1 0 0,1 0 0 0 0,0 0 0 0 0,0 0 0 0 0,-1 0 0 0 0,1 0-1 0 0,0 0 1 0 0,0 0 0 0 0,-1 0 0 0 0,1 1 0 0 0,0-1 0 0 0,0 0-1 0 0,-1 0 1 0 0,1 0 0 0 0,0 0 0 0 0,0 0 0 0 0,-1 0-1 0 0,1 0 1 0 0,0 0 0 0 0,0 1 0 0 0,0-1 0 0 0,-1 0 0 0 0,1 0-1 0 0,0 0 1 0 0,0 1 0 0 0,0-1 0 0 0,0 0 0 0 0,0 0 0 0 0,-1 0-1 0 0,1 1 1 0 0,0-1 0 0 0,0 0 0 0 0,0 0 0 0 0,0 1 0 0 0,0-1-8 0 0,-3 19 448 0 0,5 17 208 0 0,1-26-605 0 0,0 1 1 0 0,1-1-1 0 0,1 0 1 0 0,0 0-1 0 0,0-1 1 0 0,1 1-52 0 0,-4-7-10 0 0,0 0 1 0 0,0 0 0 0 0,1 0 0 0 0,-1 0 0 0 0,1-1-1 0 0,0 1 1 0 0,-1-1 0 0 0,1 1 0 0 0,2 0 9 0 0,-4-2-18 0 0,1-1 1 0 0,-1 1-1 0 0,0-1 1 0 0,0 1-1 0 0,0-1 1 0 0,1 0-1 0 0,-1 1 1 0 0,0-1-1 0 0,0 0 1 0 0,1 0-1 0 0,-1 0 1 0 0,0 0-1 0 0,1 0 1 0 0,-1 0-1 0 0,0 0 1 0 0,0 0-1 0 0,1-1 0 0 0,-1 1 1 0 0,0 0-1 0 0,0-1 1 0 0,0 1-1 0 0,1-1 1 0 0,-1 1-1 0 0,0-1 1 0 0,0 0 17 0 0,1 0-15 0 0,0-1 0 0 0,-1 1 1 0 0,1-1-1 0 0,-1 1 0 0 0,1-1 0 0 0,-1 0 1 0 0,0 0-1 0 0,0 0 0 0 0,0 1 0 0 0,0-1 0 0 0,0 0 1 0 0,0 0-1 0 0,0 0 0 0 0,-1 0 0 0 0,1-1 1 0 0,-1 1-1 0 0,0 0 0 0 0,1 0 0 0 0,-1 0 1 0 0,0 0-1 0 0,0 0 0 0 0,0-1 0 0 0,-1 1 1 0 0,1 0-1 0 0,0 0 0 0 0,-1 0 0 0 0,1 0 1 0 0,-1 0-1 0 0,0 0 0 0 0,0 0 0 0 0,0 0 1 0 0,0 0-1 0 0,0 0 0 0 0,0 0 15 0 0,-3-7-25 0 0,-1 1 0 0 0,0 0 0 0 0,0 0 0 0 0,-1 1 1 0 0,0 0-1 0 0,0 0 0 0 0,-2-2 25 0 0,5 7 15 0 0,0-1-1 0 0,0 0 1 0 0,0 1 0 0 0,0 0 0 0 0,-1 0 0 0 0,1 0-1 0 0,-1 0 1 0 0,1 0 0 0 0,-1 1 0 0 0,0-1 0 0 0,0 1 0 0 0,-3 0-15 0 0,7 0 13 0 0,-1 1 1 0 0,1 0 0 0 0,-1 0 0 0 0,1 0 0 0 0,-1 0-1 0 0,0 1 1 0 0,1-1 0 0 0,-1 0 0 0 0,1 0 0 0 0,-1 0-1 0 0,1 0 1 0 0,-1 0 0 0 0,1 1 0 0 0,-1-1 0 0 0,1 0-1 0 0,0 0 1 0 0,-1 1 0 0 0,1-1 0 0 0,-1 0 0 0 0,1 1-1 0 0,0-1 1 0 0,-1 0 0 0 0,1 1 0 0 0,-1-1 0 0 0,1 1-1 0 0,0-1 1 0 0,0 1 0 0 0,-1-1 0 0 0,1 1 0 0 0,0-1-1 0 0,0 1-13 0 0,-1 1 30 0 0,1 1-1 0 0,0-1 1 0 0,0 0-1 0 0,0 1 1 0 0,0-1-1 0 0,0 0 0 0 0,1 1 1 0 0,-1-1-1 0 0,1 0 1 0 0,0 1-1 0 0,-1-1 1 0 0,2 2-30 0 0,2 5 33 0 0,0 0 1 0 0,0 1-1 0 0,1-1 1 0 0,1-1 0 0 0,-1 1-1 0 0,3 1-33 0 0,-6-7-4 0 0,1 0 0 0 0,-1 0-1 0 0,0 0 1 0 0,1-1 0 0 0,0 1-1 0 0,-1-1 1 0 0,1 0 0 0 0,0 1-1 0 0,0-1 1 0 0,1-1 0 0 0,-1 1 0 0 0,0 0-1 0 0,1-1 1 0 0,-1 0 0 0 0,0 0-1 0 0,1 0 1 0 0,0 0 0 0 0,3 0 4 0 0,-7-1-7 0 0,1 0 1 0 0,-1 0-1 0 0,1 0 1 0 0,-1 1-1 0 0,1-2 1 0 0,-1 1-1 0 0,0 0 1 0 0,1 0-1 0 0,-1 0 1 0 0,1 0-1 0 0,-1 0 1 0 0,1 0-1 0 0,-1 0 1 0 0,1 0 0 0 0,-1-1-1 0 0,0 1 1 0 0,1 0-1 0 0,-1 0 1 0 0,1-1-1 0 0,-1 1 1 0 0,0 0-1 0 0,1-1 1 0 0,-1 1-1 0 0,0 0 1 0 0,1-1-1 0 0,-1 1 1 0 0,0 0-1 0 0,0-1 1 0 0,1 1-1 0 0,-1-1 1 0 0,0 1 0 0 0,0-1-1 0 0,0 1 1 0 0,1 0-1 0 0,-1-1 1 0 0,0 1-1 0 0,0-1 7 0 0,-6-21-150 0 0,-19-15 44 0 0,14 24 57 0 0,4 5 52 0 0,1 1 0 0 0,-1-1 0 0 0,0 1 0 0 0,0 0 0 0 0,-1 1 0 0 0,-8-6-3 0 0,16 12 9 0 0,0 0 0 0 0,0 0 1 0 0,-1 0-1 0 0,1 0 0 0 0,0 0 0 0 0,0 0 1 0 0,0 0-1 0 0,0 0 0 0 0,-1 0 0 0 0,1 0 0 0 0,0 0 1 0 0,0 0-1 0 0,0 0 0 0 0,-1 0 0 0 0,1 0 1 0 0,0 0-1 0 0,0 0 0 0 0,0 0 0 0 0,-1 0 1 0 0,1 0-1 0 0,0 0 0 0 0,0 0 0 0 0,0 0 1 0 0,0 0-1 0 0,0 0 0 0 0,-1 0 0 0 0,1 1 1 0 0,0-1-1 0 0,0 0 0 0 0,0 0 0 0 0,0 0 1 0 0,0 0-1 0 0,-1 0 0 0 0,1 1 0 0 0,0-1 1 0 0,0 0-1 0 0,0 0 0 0 0,0 0 0 0 0,0 0 1 0 0,0 1-1 0 0,0-1 0 0 0,0 0 0 0 0,0 0 0 0 0,0 0 1 0 0,0 0-1 0 0,0 1 0 0 0,0-1 0 0 0,0 0 1 0 0,0 0-1 0 0,0 0-9 0 0,0 17 301 0 0,5 12-61 0 0,-2-18-234 0 0,0 0 1 0 0,1-1-1 0 0,1 1 0 0 0,0-1 1 0 0,4 6-7 0 0,-8-13-6 0 0,1 0 0 0 0,-1 0 0 0 0,1 0 0 0 0,0-1 0 0 0,0 1 0 0 0,0-1 0 0 0,0 1 0 0 0,1-1 0 0 0,-1 0-1 0 0,1 0 1 0 0,-1 0 0 0 0,1 0 0 0 0,0 0 0 0 0,0 0 0 0 0,0-1 0 0 0,0 1 0 0 0,0-1 0 0 0,0 0 0 0 0,0 0 0 0 0,0 0 0 0 0,1 0 6 0 0,-4-2-6 0 0,1 1 0 0 0,-1-1 0 0 0,0 1 0 0 0,1-1 0 0 0,-1 1 0 0 0,1-1 0 0 0,-1 0 0 0 0,0 1 0 0 0,0-1 1 0 0,1 1-1 0 0,-1-1 0 0 0,0 0 0 0 0,0 1 0 0 0,0-1 0 0 0,1 0 0 0 0,-1 1 0 0 0,0-1 0 0 0,0 0 0 0 0,0 1 0 0 0,0-1 0 0 0,0 0 0 0 0,0 1 0 0 0,-1-1 0 0 0,1 0 0 0 0,0 1 0 0 0,0-1 0 0 0,0 0 0 0 0,-1 1 0 0 0,1-1 0 0 0,0 1 1 0 0,-1-1-1 0 0,1 0 0 0 0,0 1 0 0 0,-1-1 0 0 0,1 1 0 0 0,-1-1 6 0 0,-13-31-75 0 0,13 30 79 0 0,-7-16-3 0 0,6 12-7 0 0,-1-1 0 0 0,1 1 0 0 0,-1-1 0 0 0,-1 1 0 0 0,1 0 0 0 0,-1 0-1 0 0,0 1 1 0 0,-1-1 0 0 0,1 1 0 0 0,-1 0 0 0 0,0 0 0 0 0,-6-4 6 0 0,11 9-61 0 0,0 0 0 0 0,0 0-1 0 0,0-1 1 0 0,0 1 0 0 0,-1 0 0 0 0,1 0 0 0 0,0 0 0 0 0,0 0 0 0 0,0 0 0 0 0,-1 0 0 0 0,1 0 0 0 0,0 0 0 0 0,0 0 0 0 0,-1 0 0 0 0,1 0 0 0 0,0 0 0 0 0,0 0 0 0 0,0 0 0 0 0,-1 0 0 0 0,1 0 0 0 0,0 0 0 0 0,0 0 0 0 0,0 0 0 0 0,-1 1 0 0 0,1-1 0 0 0,0 0 0 0 0,0 0 0 0 0,0 0-1 0 0,0 0 1 0 0,-1 0 0 0 0,1 0 0 0 0,0 1 0 0 0,0-1 0 0 0,0 0 0 0 0,0 0 0 0 0,0 0 0 0 0,-1 0 0 0 0,1 1 0 0 0,0-1 0 0 0,0 0 0 0 0,0 0 0 0 0,0 0 0 0 0,0 1 0 0 0,0-1 0 0 0,0 0 0 0 0,0 0 0 0 0,0 0 0 0 0,0 1 0 0 0,0-1 0 0 0,0 0 0 0 0,0 0 0 0 0,0 1 0 0 0,0-1 0 0 0,0 0-1 0 0,0 0 1 0 0,0 0 0 0 0,0 1 61 0 0,2 12-12452 0 0,-1-10 6262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5:2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19578,'0'7'1879,"0"3"-1737,0-4 1,0 1 26,0 1 1,0-1-8,0 4 0,0 1-133,0-1 1,0 0 143,0 0 0,0 2-126,0 1 0,0 0 103,0 5 0,0-4-77,0 3 0,0 0 54,0 0 1,0 3 4,0-2 1,0 2-39,0 2 1,0-2 2,0-3 0,0 3-57,0-2 0,0 1 79,0-1 1,0 2-129,0-3 1,0 4 58,0 0 0,0-1 14,0-2 0,0 2-1,0-3 0,0 2-5,0-1 0,0 2-44,0-2 1,0-2-1,0 2 0,0-4-94,0 3 0,0-3 126,0 4 0,0-5-69,0 0 1,0 0 38,0 1 1,0-3-88,0 3 1,0-1 119,0 1 1,0-1 92,0 4 1,0-3-72,0 4 0,0-4 116,0 3 0,0-4-126,0 1 0,0 1 26,0-1 0,0 0-108,0-4 181,0 5-212,0 2 1,0-1-9,0-2 0,0-3 14,0 0 1,0-1 30,0 0 0,0 1-12,0 3 0,0-2 83,0 2 1,0 1-54,0-1 0,0 3 106,0-3 0,0 4-92,0-4 0,0 3 51,0-3 0,0 5-39,0-1 1,0-3 5,0-1 0,0 1-31,0-1 1,0 4-10,0-4 0,0-1-41,0-2 1,0 3 67,0-1 0,0 3-38,0-2 0,0-2 20,0 6 1,0-4-16,0 3 1,0-3 4,0 4 0,0-4 2,0 4 0,0-2 2,0 2 0,0 0 0,0-4 0,0 5-9,0-1 0,0-2 12,0 2 0,0-4-35,0 3 1,0-3 28,0 4 1,0-2-22,0 2 1,0 2 20,0-2 0,0 2-1,0 1 1,0-1 5,0-2 1,0 6 3,0-3 1,0 3 6,0-2 0,0-1-14,0 0 0,0 1-56,0-1 1,0 0 54,0 1 0,0-2-102,0-2 1,0 2 68,0-3 1,0 3-8,0 2 1,0-1 23,0 1 1,0-5 3,0 1 1,0-1 51,0 5 1,0-1-67,0 1 0,0-1 71,0 0 0,0 1-50,0-1 1,0 0 31,0 1 1,0-1-33,0 0 0,0 1-3,0-1 1,0-3 8,0-1 1,0 1-3,0 4 0,0-1 5,0 0 1,0 1-7,0-1 0,0 0-53,0 1 1,0-5 48,0 1 1,0-2-128,0 2 1,0 2 115,0-2 0,0-2-5,0 2 0,0-2 6,0 2 0,0 1-1,0-5 1,0 5 58,0-2 1,0 0-67,0 0 0,0-3 72,0 4 1,0-2-41,0 2 1,0 2 13,0-2 0,0 0-12,0 0 0,0 2-3,0-2 1,0-2-4,0 2 0,0-2 0,0 2 0,0-2-22,0-2 1,0-2 19,0 2 1,0 1-15,0-1 1,0 0 10,0-4 0,0 4 7,0 0 0,0 1 35,0-1 1,0-3 3,0 3 1,0 1 3,0-1 1,0 4 9,0-4 0,0 3-60,0-3 1,0 4 27,0-4 0,0 3-21,0-3 0,0 1 25,0-1 0,0-2-99,0 2 1,0 1 64,0-1 1,0 0-12,0-4 1,0 1 27,0 3 1,0-2 0,0 2 1,0-2 54,0 2 1,0-2-61,0 1 1,0-1 40,0-2 1,0 4-27,0 0 0,0 1 57,0-1 1,0-3-23,0 3 0,0-1 10,0 1 0,0-3-59,0 3 1,0-1-2,0 1 0,0-2-44,0 6 0,0-4 63,0 4 1,0-6-64,0 2 1,0 1 52,0-1 1,0 5-30,0-1 0,0-2-3,0 2 1,0-2-6,0 2 1,0 1 13,0-5 1,0 5 0,0-2 1,0 3 39,0 2 1,0-5-36,0 1 1,0 0 49,0 3 1,0-3-42,0-1 0,0 1 2,0 3 1,0-3-5,0 0 0,0-1 3,0 5 1,0-5-9,0 1 0,0 0-5,0 3 0,0-3-10,0-1 1,0 0 14,0 0 1,0 3-9,0-2 0,0 2 7,0 1 0,0-3 0,0 0 0,0-2 0,0 2 1,0 2 0,0-2 0,0-2 0,0 2 0,0-6 0,0 2 0,0 1-53,0-1 0,0 4 48,0-4 0,0 0-4,0-4 0,0 4-2,0 0 1,0 0 10,0-4 1,0 0-26,0 0 0,0 0-3,0 1 1,0 2-5,0 1 0,0 0-2,0-4 1,0-3-14,0-1 1,0 1 26,0 3 0,0 0-55,0 0 45,0 1 0,0-1-6,0 0 0,0-4 35,0 1 0,0-4 2,0 3-10,0 0 1,0 5 4,0-1 1,0 0 99,0 0 1,0 0-103,0 1 1,0-1 87,0 0 1,0 0-67,0 0 1,0 1-6,0-1 1,0 0-7,0 0 0,0 0-7,0 0 0,0 1 7,0-1 0,0 0-4,0 0 1,0 4-53,0 0 1,0 0 48,0-4 1,0 0-13,0 0 1,0 1 8,0-1 1,0 0-1,0 0 0,0 0-7,0 1 0,0-1 0,0 0 0,0 1 12,0 3 0,0-5 0,0 5 0,0-5 1,0 5 0,0-3-6,0 0 1,0-1-40,0 0 0,0 0 36,0 0 0,0 1-74,0-1 0,0 0 70,0 0 0,0 0-3,0 0 0,0 1 14,0-1 1,0-4-1,0 1 1,0-1 21,0 4 1,0 1-35,0-1 1,0 0 20,0 0 0,0 0-9,0 0 1,0 1-110,0-1 53,0 0 0,0 0-115,0 0 0,0-3 129,0-1 0,0-3-15,0 3 0,0-3 95,0 4 0,0-5-130,0 5 171,0-6-155,0 8 182,0-4 1,0 2-49,0-1 1,0-3 3,0 4-53,0-6 1,0 4 2,0-2-41,0-3 44,0 9-41,0-4 25,0 1-5,0 3 6,0-9 0,0 5 0,0-2 1,0-3 0,0 5 0,0-2 0,0-3 0,0 9 0,0-7 0,0 4 0,0-4 0,0 6 0,0-6-74,0 4 32,0-4 1,0 3-51,0-2 34,0-3 0,0 5-39,0-2 40,0-3 47,0 4-52,0-5 133,0 5-82,0-4 19,0 4-201,0-5 0,0-5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2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16 3929 0 0,'0'0'659'0'0,"-4"-16"18002"0"0,13 63-16652 0 0,-8-45-1991 0 0,-1 0-1 0 0,1 0 1 0 0,0 0-1 0 0,0 0 0 0 0,0 0 1 0 0,0 0-1 0 0,0 0 1 0 0,0 0-1 0 0,1 0 1 0 0,-1 0-1 0 0,1-1 0 0 0,-1 1 1 0 0,1-1-1 0 0,0 1 1 0 0,-1-1-1 0 0,1 0 1 0 0,0 1-1 0 0,0-1 0 0 0,2 1-17 0 0,-4-7-100 0 0,0 1-1 0 0,0 0 0 0 0,0 0 0 0 0,-1 0 0 0 0,1-1 0 0 0,-1 1 0 0 0,0 0 1 0 0,0 0-1 0 0,-1 0 0 0 0,1 0 0 0 0,-1 0 101 0 0,-6-16-2285 0 0,6 14-2524 0 0,1 1-6001 0 0,1 5 6242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5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20125,'8'0'219,"-1"0"1,-3 0-174,4 0 0,-5 0-8,5 0 1,-1 0-79,4 0 86,-4 0 0,2 0 23,-1 0 1,2 0-19,1 0 0,0 0 1,0 0 0,1 0-13,-1 0 1,0 0-34,0 0 0,0 0 39,1 0 1,-1 0-87,0 0 0,0 0 40,0 0 0,0 0-12,1 0 0,-5 0 34,1 0 0,-1 0-10,4 0 0,0 0 66,1 0 1,-1 0-56,0 0 0,0 0 38,0 0 1,4 0-31,0 0 1,4 0 66,-4 0 0,3 0-91,-3 0 1,4 0-3,-4 0 0,5 0 20,-2 0 1,0 0-12,0 0 0,-3 0 28,4 0 0,-4 0-13,3 0 1,-3 0 37,4 0 0,-2 0-39,2 0 0,1 0 63,-5 0 0,5 0-66,-2 0 1,2 0 4,-1 0 0,2 0-13,-2 0 1,2 0-18,1 0 1,1 0 51,-1 0 1,0 0-21,1 0 0,-1 0 66,0 0 0,1 0-65,-1 0 0,0 0 40,1 0 0,0 0-28,4 0 0,-4 0 6,3 0 0,2 0-93,-2 0 1,5 0 84,-1 0 1,2 0-91,1 0 1,-3 0 71,0 0 0,0 0-26,3 0 1,-3 0 18,0 0 0,-5 0 2,1 0 0,1 0 11,0 0 0,-3 0 3,-5 0 1,2 0-20,-2 0 1,6 0 2,1 0 0,0 0-41,-4 0 1,6 0 44,1 0 0,0 0 11,1 0 1,-2 0-16,2 0 0,1 0 1,-5 0 1,4 0-14,-4 0 0,2 0-1,-2 0 1,-4 0-20,0 0 0,5 0 29,-5 0 0,3 0-32,-3 0 1,0 0 25,1 0 1,-1 0-84,1 0 0,3 0 57,0 0 0,0 0-1,-4 0 1,1 0 14,-1 0 1,0 0-2,1 0 0,-1 0-5,0 0 0,5 0 3,-1 0 1,0 0 62,-4 0 0,0 0-58,1 0 0,3 0 86,0 0 0,0 0-16,-4 0 1,5 0 6,-1 0 0,1 0-20,-1 0 1,-1 0 11,5 0 0,-5 0-42,1 0 1,-1 0 13,1 0 0,-3 0-87,3 0 0,-1 0 85,1 0 0,-2 0-92,2 0 0,1 0 60,0 0 0,0 0-7,-1 0 1,-2 0 10,2 0 0,1 0 1,-1 0 0,4 0-11,-4 0 0,0 0 2,-4 0 1,1 0-1,-1 0 1,1 0 8,-1 0 1,-1 0-25,-2 0 1,2 0 18,-3 0 1,0 0 109,1 0 1,-5 0-72,5 0 0,-4 0 11,4 0 1,-6 0 0,2 0 0,3 0 9,0 0 1,0 0-57,0 0 0,0 0 37,0 0 0,2 0-133,-5 0 0,5 0 11,-1 0 1,-2 0-109,2 0 0,-6 0 159,2 0 0,1 0-18,-1 0 1,0 0 57,-4 0 1,1 0 2,-1 0 1,0 0 132,0 0 1,0 0-97,1 0 1,2 0 69,1 0 0,2 0-90,-3 0 1,0 0 10,5 0 0,-4 0-51,3 0 0,-4 0-115,1 0 1,1 0 75,-1 0 0,0 0-93,-4 0 121,0 0 0,0 0-8,1 0 0,-1 0 125,0 0 0,-4 0-100,1 0 1,-1 0 11,4 0 1,4 0-2,0 0 1,1 0 17,-1 0 1,-2 0-42,2 0 0,-3 0 25,-1 0 1,1 0-33,-1 0 1,0 0 21,0 0 0,0 0 34,0 0 1,1 0-31,-1 0 0,0 0 3,0 0 1,0 0 14,1 0 0,0 0 5,3 0 1,-3 0-70,3 0 1,-1 0 52,1 0 0,-3 0-66,3 0 0,-2 0 56,-2 0 0,-4 0 26,1 0 1,-1 0 35,4 0 0,-3 0 12,-1 0 0,1 0-32,3 0 0,0 0 15,0 0 0,2 0-41,2 0 1,1 0 5,2 0 0,0 0-163,-3 0 1,-2 0 74,6 0-51,-5 0 0,2 0-7,-5 0 160,0 0-9,0 0 1,-3 0 8,-1 0 1,-3 0-6,3 0 0,-3 0 136,4 0 1,-5 0-64,5 0 0,-1 0-51,4 0 0,1 0-25,-1 0 1,0 0-1,0 0-120,0 0 0,1 0 49,-1 0 0,-4 0-335,1 0 193,-6 0 133,3 0 1,-4 0 60,3 0-114,-3 0 251,4 0-91,-5 0 37,5 0-56,-3 0 11,2 0-34,1 0 17,-3 0-97,3 0-2572,-5 0 2634,-5 0 0,-6 0 0,-7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6:0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21370,'6'0'54,"1"0"18,1 0-6,3 0 1,0 0-12,0 0 1,1 0-16,-1 0 1,0 0-23,0 0 1,1 0 67,3 0 1,-2 0-90,2 0 1,1 0 66,-1 0 1,3 0 24,-3 0 1,2 0-25,-3 0 0,-1 0 2,2 0 0,1 0-40,-1 0 0,0 0-2,-4 0 1,1 0-57,3 0 1,-2 0 80,2 0 1,1 0-123,-1 0 1,3 0 98,-3 0 1,4 0-41,-4 0 1,5 0 55,-2 0 0,3 0 12,2 0 1,-5 0 34,1 0 0,0 0 19,3 0 1,-3 0-17,-1 0 1,0 0-36,0 0 0,4 0-92,-4 0 0,2 0 94,-1 0 1,2 0-128,-3 0 0,7 0 18,1 0 1,1 0 21,-5 0 1,4 0-3,0 0 0,1 0-5,0 0 0,-4 0 63,3 0 1,2 0-42,-2 0 1,3 0 129,-2 0 1,2 0-110,-2 0 0,0 0-2,-1 0 1,-1 0 6,5 0 1,-2 0 3,2 0 0,2 0-22,-2 0 0,1 0-10,-1 0 1,1 0-13,-5 0 1,4 0 25,-4 0 1,4 0-17,-4 0 1,0 0 11,-3 0 0,3 0 4,0 0 0,0 0 0,-4 0 1,4 0-1,0 0 0,4 0 0,-4 0 1,0 0 0,-3 0 0,3 0-1,0 0 0,1 0 0,-1 0 0,-2 0-23,2 0 0,-1 0 20,1 0 1,-2 0-1,2 0 0,1 0 2,-1 0 1,4 0-1,-4 0 0,4 0 3,-4 0 1,0 0-1,-4 0 1,1 0 3,-1 0 0,1 0-6,-1 0 0,4 0 3,0 0 1,0 0-13,-3 0 0,-1 0-3,0 0 1,2 0 6,2 0 1,-1 0-3,5 0 0,-4 0-2,4 0 0,-4 0 3,4 0 1,-4 0 8,4 0 0,-4 0-9,3 0 1,-2 0-15,2 0 1,-4 0-3,1 0 0,-1 0-2,1 0 1,-2 0 23,2 0 0,1 0-3,-1 0 1,5 0 103,-1 0 0,-1 0-103,1 0 0,0 0 46,3 0 1,-3 0-34,0 0 0,-2 0-2,2 0 0,2 0-4,-2 0 0,-1 0-4,1 0 1,-1 0-5,5 0 1,-4 0-5,0 0 0,-2 0 0,2 0 1,-3 0-6,-4 0 1,2 0 67,-3 0 0,5 0-52,-8 0 0,5 0 16,-6 0 1,0 0-19,0 0 1,-3 0 1,4 0 0,-4 0-31,3 0 1,-3 0-5,4 0 1,-4 0 25,4 0 1,-6 0-7,2 0 1,1 0 1,-1 0 0,0 0 1,-4 0 6,0 0 0,-3 0-16,-1 0 1,-3 0 0,4 0 1,-5 0-64,5 0-9,-6 0 86,8 0 1,-4 0-17,6 0 1,-5 0 19,0 0 0,2 0-19,6 0 0,-2 0 27,1 0 1,0 0-15,1 0 1,-1 0 5,4 0 1,-4 0 18,1 0 1,-3 0-1,-1 0 0,1 0 108,-1 0 1,0 0-117,0 0 0,-3 0 17,-1 0 1,1 0-4,3 0 0,0 0-58,0 0 1,4 0 16,0 0 0,1 0-9,-1 0 0,-3 0 20,3 0 1,-2 0-11,-2 0 0,0 0 25,0 0 14,1 0 275,-1 0-236,0 0 0,-4 0 67,1 0 54,-6 0-89,8 0 0,-4 0 22,6 0 0,-1 0 10,0 0 1,0 0-292,0 0 228,1 0 0,2 0-16,1 0-2,0 0 0,-4 0-112,1 0 0,-5 0 190,1 0-12,-1 0-166,4 0 2,0 0 38,1 0 0,-5 0 43,1 0 0,-5 0-228,5 0 115,-6 0-36,8 0 115,-9 0 0,6 0-17,-4 0-2,-1 0 37,3 0 37,-5 0-50,4 0 1,-1 0-12,4 0-17,-4 0-5,7 0 3,-4 0 12,5 0 0,-3 0 29,-1 0-22,-4 0 1,3 0 11,-2 0-10,-3 0 0,5 0 20,-2 0 1,-2 0-11,6 0 52,-6 0-30,8 0 3,-4 0-25,6 0 3,-1 0 75,-5 0-64,-1 0 71,-5 0-121,5 0-11,-4 0 28,9 0 16,-4 0 64,5 0-65,1 0 0,-5 0 28,1 0 11,-6 0 14,8 0-40,-9 0 0,4 0-35,-5 0 44,5 0-80,-4 0 65,4 0-75,0 0 63,-3 0 1,4 0-9,-2 0-4,-3 0 3,4 0-31,-5 0 53,5 0-2,-4 0-2,4 0 1,-4 0 22,3 0 4,-3 0-85,4 0-591,-5 0 644,5 0 0,-4 0 0,6 0 134,-4 0-162,-1 0 118,2 0 8,-4 0-76,5 0-7,-3 0 14,3 0 322,-5 0-350,5 0-11,-4 0-1,4 0 1261,-5 0-1286,-5 0 25,4 0-7,-4 0-817,5 0 1,0 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6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20665,'0'-7'-642,"0"2"1539,0 5-802,0 5 63,0 2-65,0 4 1,0 0 62,0 0 0,0-3 9,0-1 44,0 1-18,0 3-251,0 0 109,0 0 1,0-3-15,0-1 1,0 0 33,0 5 1,0-1-15,0 0 0,0 0 56,0 0 1,0 1-51,0-1 0,0 0 35,0 0-36,0 0-10,0 0 1,0 1-78,0-1 1,0 0 19,0 0-11,0 0 1,0 1 31,0-1 0,0-4-19,0 1 0,0-1-56,0 4 1,0-3 64,0-1 0,0 1 27,0 3 1,0 0-6,0 0 1,0-3 9,0-1 0,0 1-22,0 3 1,0 0 2,0 0 1,0-3-5,0-1 0,0-3-3,0 3 0,0-3 9,0 3-3,0 1-44,0 3 0,0 0 35,0 0 61,0 6-60,0-5 18,0 9 1,0-8 6,0 1 0,0 3-1,0-2 0,0 1 4,0-1 1,0-3-23,0 3 0,0-3 10,0 0 1,0-1-53,0 0 1,0 0 47,0 0 0,0 1-32,0-1 1,0-4 34,0 1 1,0-1-2,0 4 1,0 0 25,0 1 1,0 0 4,0 3 0,0-3 1,0 3 1,0 1 13,0-1 1,0 2-37,0-3 14,0-1-15,0 8 0,0-9 2,0 3 1,0 1-26,0-1 0,0 4-6,0-4 0,0 1-6,0-1 0,0-1-13,0 4 0,0-3-15,0 4 1,0-2 40,0 2 1,0 2 1,0-2-11,0 2 49,0 1 1,0 1 3,0-1 0,0 0-4,0 1 1,0-5 12,0 1 1,0 0-15,0 3 0,0 0 6,0 1 1,0 3-33,0 0 1,0 0-1,0-4 1,0 1-112,0-1 114,0 0-17,0 6 1,0-5-1,0 3 0,0-2-9,0-2 1,0 5-1,0-1 0,0 1 25,0-1 1,0 1 0,0 3-1,0 1-9,0-5 0,0 5 3,0-1 1,0-1-22,0 1 22,0-5-25,0 7 0,0-7-2,0 5 0,0-4 6,0 3 0,0-4-1,0 1 0,0 2 21,0-2 0,0 5 6,0-1 1,0 1 23,0-1 0,0 2 6,0-2 0,0 2-27,0 2 0,0-2-24,0-2 1,0 1-4,0-5 1,0 4 10,0-4 0,0 1-4,0-1 0,0-2-19,0 2 0,0-1-8,0 1 0,0-2-13,0 2 1,0 2 12,0 2 1,0-1 21,0 0-8,0-4 80,0 8 0,0-10 9,0 3 1,0 2-67,0-2 52,0 0-51,0-4 1,0 1 9,0-1 0,0-1 3,0-2 0,0 2-121,0-2 124,0-3-8,0 5 1,0-8-272,0 6 263,0-5-59,0 7 0,0-7-9,0 4 0,0-3 18,0 4 1,0-4 1,0 3 1,0-3 13,0 4 1,0-2 3,0 2 0,0 2 71,0-2 0,0-2-72,0 2 1,0-1 41,0 5 0,0-5-76,0 1 0,0-4-6,0 4 0,0-5 20,0 5 1,0-1-11,0 0 1,0 3 18,0-2 0,0 2-4,0 1 1,0-2 27,0 3-24,0-3-3,0 7 0,0-5 112,0 1-107,0-1 33,0 0 0,0 1 6,0-1 0,0 0-28,0 1 0,0-1 2,0 1 1,0-1-10,0 0 1,0 1-3,0-1 0,0-3 17,0-1-10,0 1 4,0 3 1,0 1 29,0-1-33,0 0-3,0 1 1,0-2-2,0-2 1,0 2 0,0-3 0,0 0 0,0 0 1,0 0-5,0 0 0,0 0-4,0-3 1,0-2 49,0 6-42,0-5 5,0 7 0,0-4 11,0 6 1,0-1 1,0 0 1,0 1 6,0-1 0,0 0 2,0 1 0,0-1 4,0 1 1,0-1-20,0 0 1,0-3-1,0 0 1,0-5-35,0 5 0,0-1 35,0 0 0,0 2-1,0-5-4,0 5 37,0-8 0,0 8 0,0-5 0,0 1 13,0-1 0,0-2 10,0 1 0,0 0-47,0 1 0,0-3 6,0 3 0,0-2 25,0-2-87,0 0 63,0 0 1,0 1-67,0-1 68,0 0-8,0 0 0,0 0-24,0 0 5,0 1 7,0-1 1,0 0-4,0 0 0,0 0 44,0 1 0,0 0 6,0 3 0,0-3-28,0 3 0,0-2 4,0-2 0,0 0 16,0 0 0,0 0-23,0 1 1,0-1-2,0 0 0,0 1-10,0 3 0,0-2-7,0 2 0,0-3-2,0-1 0,0 0-1,0 1 1,0-1-13,0 0 26,0 0-4,0 0 0,0 1 35,0-1-10,0 0 1,0 0 3,0 0 0,0 0-3,0 1 0,0-1 5,0 0 0,0 0 12,0 0 1,0 1 6,0-1 0,0 4 31,0 0 1,0 1-48,0-1 1,0-3-53,0 3 1,0-1 70,0 1-160,0-3 125,0 4 1,0-8-69,0-1-15,0 1 40,0 3-17,0 0 16,0 0 22,0 0-19,0-5 119,0 4-103,0-3 56,0 4 0,0 0 7,0 0 1,0 0-29,0 1 0,0-1 6,0 0 0,0 4-19,0 0 0,0 1 2,0-1 1,0-3-44,0 3 0,0-2 47,0-2 1,0 0-181,0 0 174,0 0-28,0-4 1,0 2-12,0-1 9,0 2 11,0 1 0,0 0 4,0 0 0,0-3 1,0-1 1,0-3 3,0 4-5,0-6-2,0 8 0,0-8-60,0 6 59,0-6 1,0 5-27,0-4 21,0-1 4,0 3-1,0-1 0,0-1 5,0 4 0,0-4 0,0 3 12,0-2-2,0-3 0,0 5 12,0-2-55,0-3-4,0 4 442,0-5-389,0 5 1,0-4 1,0 6 114,0-4-99,0-1 9,0 3-3,0 0 1,0-3-25,0 6-273,0-6 81,0 3-3504,0-5 3681,0-5 0,0-1 0,0-5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33:51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66 106 11610 0 0,'-8'0'3216'0'0,"-28"0"812"0"0,35 0-3879 0 0,0 0 0 0 0,0 0 1 0 0,0 0-1 0 0,1 0 0 0 0,-1 0 1 0 0,0 0-1 0 0,0-1 0 0 0,0 1 0 0 0,0 0 1 0 0,1 0-1 0 0,-1-1 0 0 0,0 1 0 0 0,0-1 1 0 0,1 1-1 0 0,-1 0 0 0 0,0-1 0 0 0,0 1 1 0 0,1-1-1 0 0,-1 0 0 0 0,1 1 1 0 0,-1-1-1 0 0,0 0 0 0 0,1 1 0 0 0,-1-1 1 0 0,1 0-1 0 0,0 1 0 0 0,-1-1 0 0 0,1 0 1 0 0,0 0-1 0 0,-1 0 0 0 0,1 1 0 0 0,0-1 1 0 0,0 0-150 0 0,0 0 127 0 0,0 0-1 0 0,1 0 1 0 0,-1 0 0 0 0,1 0 0 0 0,0 0 0 0 0,-1 1 0 0 0,1-1 0 0 0,0 0-1 0 0,-1 0 1 0 0,1 1 0 0 0,0-1 0 0 0,0 0 0 0 0,-1 1 0 0 0,1-1 0 0 0,0 1-1 0 0,0-1 1 0 0,0 1 0 0 0,0-1 0 0 0,0 1 0 0 0,0 0 0 0 0,0-1 0 0 0,0 1-1 0 0,0 0 1 0 0,0 0 0 0 0,0 0 0 0 0,0 0 0 0 0,0 0 0 0 0,1 0-127 0 0,35-3 744 0 0,-32 3-525 0 0,111-8 407 0 0,44-11-626 0 0,22-10-250 0 0,-164 26 220 0 0,74-9 0 0 0,-84 12 7 0 0,1 0-1 0 0,-1 0 1 0 0,1 0-1 0 0,-1 1 1 0 0,0 0-1 0 0,1 1 0 0 0,-1 0 1 0 0,0 0-1 0 0,3 2 24 0 0,-9-3-8 0 0,0 1 0 0 0,0 0 0 0 0,0-1 0 0 0,-1 1-1 0 0,1 0 1 0 0,0 0 0 0 0,-1 0 0 0 0,0 0-1 0 0,1 0 1 0 0,-1 1 0 0 0,0-1 0 0 0,0 0 0 0 0,0 1-1 0 0,-1-1 1 0 0,1 0 0 0 0,0 1 0 0 0,-1-1 0 0 0,0 1-1 0 0,1-1 1 0 0,-1 1 0 0 0,0-1 0 0 0,0 1-1 0 0,-1-1 1 0 0,1 1 0 0 0,0-1 0 0 0,-1 1 0 0 0,0-1-1 0 0,1 0 1 0 0,-2 2 8 0 0,-1 11 1 0 0,-1 1 0 0 0,-1 0-1 0 0,-6 12 0 0 0,-73 152-210 0 0,-50 71 210 0 0,109-206-279 0 0,21-38-1250 0 0,-9 16 2023 0 0,10-19-6525 0 0,0-3-6815 0 0,2-2 7581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33:51.5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0 4465 0 0,'0'0'202'0'0,"-1"0"0"0"0,1 0 1 0 0,0 0-1 0 0,0 1 0 0 0,0-1 0 0 0,0 0 1 0 0,0 0-1 0 0,0 0 0 0 0,0 0 0 0 0,0 0 1 0 0,0 1-1 0 0,0-1 0 0 0,0 0 0 0 0,0 0 1 0 0,0 0-1 0 0,1 0 0 0 0,-1 0 0 0 0,0 0 1 0 0,0 0-1 0 0,0 1 0 0 0,0-1 0 0 0,0 0 1 0 0,0 0-1 0 0,0 0 0 0 0,0 0 0 0 0,0 0 1 0 0,0 0-1 0 0,0 0 0 0 0,0 0 0 0 0,1 1 1 0 0,-1-1-1 0 0,0 0 0 0 0,0 0 0 0 0,0 0 1 0 0,0 0-1 0 0,0 0 0 0 0,0 0 0 0 0,0 0 1 0 0,1 0-1 0 0,-1 0 0 0 0,0 0 0 0 0,0 0 1 0 0,0 0-1 0 0,0 0 0 0 0,0 0 0 0 0,0 0 1 0 0,1 0-1 0 0,-1 0 0 0 0,0 0 0 0 0,0 0 1 0 0,0 0-1 0 0,0 0 0 0 0,0 0 0 0 0,0 0 1 0 0,1 0-1 0 0,-1 0 0 0 0,0 0-202 0 0,-7 18 4358 0 0,6-3-3877 0 0,0 0-1 0 0,1 0 1 0 0,1 0-1 0 0,1 0 1 0 0,0 0-1 0 0,0 0 1 0 0,2 0-1 0 0,0 0 1 0 0,1-1-1 0 0,0 1 1 0 0,1-1-1 0 0,2 3-480 0 0,-2-7-36 0 0,-1 0-1 0 0,2 0 1 0 0,-1-1 0 0 0,1 0 0 0 0,1 0-1 0 0,0-1 1 0 0,0 0 0 0 0,1 0-1 0 0,0-1 1 0 0,0 0 0 0 0,0 0-1 0 0,1-1 1 0 0,0-1 0 0 0,0 1-1 0 0,1-2 1 0 0,3 2 36 0 0,0-1-956 0 0,24 9-937 0 0,-26-8-2396 0 0,-3 1-3680 0 0,-9-7 7224 0 0,0 1-166 0 0,0-1-2469 0 0,-1 0-453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33:51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37 5841 0 0,'3'-4'9137'0'0,"-8"6"-5423"0"0,-8 12-2511 0 0,11-9-1098 0 0,0 0 1 0 0,1 0-1 0 0,-1 1 1 0 0,1-1-1 0 0,1 1 1 0 0,-1-1-1 0 0,1 0 1 0 0,0 1-1 0 0,0-1 0 0 0,1 1 1 0 0,-1-1-1 0 0,1 1 1 0 0,2 4-106 0 0,-3-6 70 0 0,1 1 1 0 0,1-1-1 0 0,-1 0 0 0 0,1 0 1 0 0,-1 0-1 0 0,1 0 1 0 0,0 0-1 0 0,0-1 0 0 0,1 1 1 0 0,-1-1-1 0 0,1 1 0 0 0,0-1 1 0 0,0 0-1 0 0,0 0 1 0 0,0 0-1 0 0,1 0 0 0 0,-1-1 1 0 0,1 1-71 0 0,-4-3-2 0 0,0 0 1 0 0,0 0-1 0 0,1 0 1 0 0,-1 0-1 0 0,0 1 0 0 0,1-1 1 0 0,-1 0-1 0 0,0 0 1 0 0,0 0-1 0 0,1 0 1 0 0,-1 0-1 0 0,0 0 0 0 0,1 0 1 0 0,-1 0-1 0 0,0 0 1 0 0,1 0-1 0 0,-1 0 1 0 0,0 0-1 0 0,1 0 0 0 0,-1 0 1 0 0,0 0-1 0 0,1 0 1 0 0,-1-1-1 0 0,0 1 1 0 0,0 0-1 0 0,1 0 0 0 0,-1 0 1 0 0,0 0-1 0 0,0 0 1 0 0,1-1-1 0 0,-1 1 1 0 0,0 0-1 0 0,0 0 0 0 0,1-1 1 0 0,-1 1-1 0 0,0 0 1 0 0,0 0-1 0 0,0-1 1 0 0,1 1-1 0 0,-1 0 0 0 0,0 0 1 0 0,0-1 1 0 0,3-18-147 0 0,-8-19-79 0 0,-18-25 56 0 0,22 60 162 0 0,-1-1 1 0 0,1 1-1 0 0,-1 0 1 0 0,0 0-1 0 0,0 0 1 0 0,0 0-1 0 0,-1 0 1 0 0,1 0-1 0 0,-1 0 0 0 0,1 1 1 0 0,-1 0-1 0 0,0-1 1 0 0,0 1-1 0 0,0 0 1 0 0,0 0-1 0 0,-3-1 8 0 0,5 3 30 0 0,1 0-1 0 0,-1 0 0 0 0,1 0 0 0 0,0 0 1 0 0,-1 0-1 0 0,1 0 0 0 0,-1 0 0 0 0,1 0 1 0 0,-1 0-1 0 0,1 0 0 0 0,0 0 0 0 0,-1 0 1 0 0,1 0-1 0 0,-1 1 0 0 0,1-1 0 0 0,0 0 1 0 0,-1 0-1 0 0,1 0 0 0 0,0 1 0 0 0,-1-1 1 0 0,1 0-1 0 0,0 0 0 0 0,-1 1 0 0 0,1-1 1 0 0,0 0-1 0 0,0 1 0 0 0,-1-1 1 0 0,1 0-1 0 0,0 1 0 0 0,0-1 0 0 0,0 0 1 0 0,-1 1-1 0 0,1-1 0 0 0,0 0 0 0 0,0 1-29 0 0,-4 21 562 0 0,5 21-290 0 0,1-38-276 0 0,-1-1-1 0 0,1 1 0 0 0,-1 0 1 0 0,1-1-1 0 0,1 1 1 0 0,-1-1-1 0 0,1 1 1 0 0,-1-1-1 0 0,4 3 5 0 0,-6-6-5 0 0,1 0-1 0 0,-1 0 0 0 0,1-1 0 0 0,-1 1 1 0 0,1 0-1 0 0,-1-1 0 0 0,1 1 0 0 0,-1 0 1 0 0,1-1-1 0 0,0 1 0 0 0,-1-1 0 0 0,1 1 1 0 0,0-1-1 0 0,-1 1 0 0 0,1-1 0 0 0,0 1 1 0 0,0-1-1 0 0,-1 0 0 0 0,1 1 0 0 0,0-1 1 0 0,0 0-1 0 0,0 0 0 0 0,-1 0 0 0 0,1 0 1 0 0,0 0-1 0 0,0 0 0 0 0,0 0 0 0 0,0 0 1 0 0,0 0-1 0 0,-1 0 0 0 0,1 0 0 0 0,0 0 1 0 0,0 0-1 0 0,0-1 0 0 0,-1 1 0 0 0,1 0 1 0 0,0-1-1 0 0,0 1 0 0 0,-1-1 0 0 0,1 1 1 0 0,0-1-1 0 0,-1 1 0 0 0,1-1 0 0 0,0 1 1 0 0,-1-1-1 0 0,1 1 0 0 0,-1-1 0 0 0,1 0 1 0 0,-1 1-1 0 0,1-1 0 0 0,-1 0 0 0 0,1 0 1 0 0,-1 1-1 0 0,0-1 0 0 0,1 0 0 0 0,-1 0 0 0 0,0 0 1 0 0,0 0-1 0 0,0 0 6 0 0,1-3-14 0 0,0 0 0 0 0,0-1 0 0 0,-1 1 1 0 0,1 0-1 0 0,-1 0 0 0 0,0-1 0 0 0,-1 1 0 0 0,1 0 0 0 0,-1 0 1 0 0,0 0-1 0 0,0-1 0 0 0,0 1 0 0 0,0 0 0 0 0,-1 0 0 0 0,1 0 0 0 0,-1 1 1 0 0,-2-3 13 0 0,1-1 2 0 0,-1 0 0 0 0,1 1 0 0 0,-2 0 0 0 0,1 0 0 0 0,-1 0 0 0 0,0 1 0 0 0,0 0 0 0 0,0 0 0 0 0,-6-4-2 0 0,11 9 7 0 0,0 0 1 0 0,0-1 0 0 0,0 1 0 0 0,-1 0 0 0 0,1 0 0 0 0,0 0-1 0 0,0 0 1 0 0,0 0 0 0 0,-1 0 0 0 0,1 0 0 0 0,0-1 0 0 0,0 1-1 0 0,-1 0 1 0 0,1 0 0 0 0,0 0 0 0 0,0 0 0 0 0,-1 0 0 0 0,1 0-1 0 0,0 0 1 0 0,0 0 0 0 0,-1 0 0 0 0,1 1 0 0 0,0-1 0 0 0,0 0-1 0 0,-1 0 1 0 0,1 0 0 0 0,0 0 0 0 0,0 0 0 0 0,-1 0-1 0 0,1 0 1 0 0,0 0 0 0 0,0 1 0 0 0,0-1 0 0 0,-1 0 0 0 0,1 0-1 0 0,0 0 1 0 0,0 1 0 0 0,0-1 0 0 0,0 0 0 0 0,0 0 0 0 0,-1 0-1 0 0,1 1 1 0 0,0-1 0 0 0,0 0 0 0 0,0 0 0 0 0,0 1 0 0 0,0-1-8 0 0,-3 19 448 0 0,5 17 208 0 0,1-26-605 0 0,0 1 1 0 0,1-1-1 0 0,1 0 1 0 0,0 0-1 0 0,0-1 1 0 0,1 1-52 0 0,-4-7-10 0 0,0 0 1 0 0,0 0 0 0 0,1 0 0 0 0,-1 0 0 0 0,1-1-1 0 0,0 1 1 0 0,-1-1 0 0 0,1 1 0 0 0,2 0 9 0 0,-4-2-18 0 0,1-1 1 0 0,-1 1-1 0 0,0-1 1 0 0,0 1-1 0 0,0-1 1 0 0,1 0-1 0 0,-1 1 1 0 0,0-1-1 0 0,0 0 1 0 0,1 0-1 0 0,-1 0 1 0 0,0 0-1 0 0,1 0 1 0 0,-1 0-1 0 0,0 0 1 0 0,0 0-1 0 0,1-1 0 0 0,-1 1 1 0 0,0 0-1 0 0,0-1 1 0 0,0 1-1 0 0,1-1 1 0 0,-1 1-1 0 0,0-1 1 0 0,0 0 17 0 0,1 0-15 0 0,0-1 0 0 0,-1 1 1 0 0,1-1-1 0 0,-1 1 0 0 0,1-1 0 0 0,-1 0 1 0 0,0 0-1 0 0,0 0 0 0 0,0 1 0 0 0,0-1 0 0 0,0 0 1 0 0,0 0-1 0 0,0 0 0 0 0,-1 0 0 0 0,1-1 1 0 0,-1 1-1 0 0,0 0 0 0 0,1 0 0 0 0,-1 0 1 0 0,0 0-1 0 0,0 0 0 0 0,0-1 0 0 0,-1 1 1 0 0,1 0-1 0 0,0 0 0 0 0,-1 0 0 0 0,1 0 1 0 0,-1 0-1 0 0,0 0 0 0 0,0 0 0 0 0,0 0 1 0 0,0 0-1 0 0,0 0 0 0 0,0 0 15 0 0,-3-7-25 0 0,-1 1 0 0 0,0 0 0 0 0,0 0 0 0 0,-1 1 1 0 0,0 0-1 0 0,0 0 0 0 0,-2-2 25 0 0,5 7 15 0 0,0-1-1 0 0,0 0 1 0 0,0 1 0 0 0,0 0 0 0 0,-1 0 0 0 0,1 0-1 0 0,-1 0 1 0 0,1 0 0 0 0,-1 1 0 0 0,0-1 0 0 0,0 1 0 0 0,-3 0-15 0 0,7 0 13 0 0,-1 1 1 0 0,1 0 0 0 0,-1 0 0 0 0,1 0 0 0 0,-1 0-1 0 0,0 1 1 0 0,1-1 0 0 0,-1 0 0 0 0,1 0 0 0 0,-1 0-1 0 0,1 0 1 0 0,-1 0 0 0 0,1 1 0 0 0,-1-1 0 0 0,1 0-1 0 0,0 0 1 0 0,-1 1 0 0 0,1-1 0 0 0,-1 0 0 0 0,1 1-1 0 0,0-1 1 0 0,-1 0 0 0 0,1 1 0 0 0,-1-1 0 0 0,1 1-1 0 0,0-1 1 0 0,0 1 0 0 0,-1-1 0 0 0,1 1 0 0 0,0-1-1 0 0,0 1-13 0 0,-1 1 30 0 0,1 1-1 0 0,0-1 1 0 0,0 0-1 0 0,0 1 1 0 0,0-1-1 0 0,0 0 0 0 0,1 1 1 0 0,-1-1-1 0 0,1 0 1 0 0,0 1-1 0 0,-1-1 1 0 0,2 2-30 0 0,2 5 33 0 0,0 0 1 0 0,0 1-1 0 0,1-1 1 0 0,1-1 0 0 0,-1 1-1 0 0,3 1-33 0 0,-6-7-4 0 0,1 0 0 0 0,-1 0-1 0 0,0 0 1 0 0,1-1 0 0 0,0 1-1 0 0,-1-1 1 0 0,1 0 0 0 0,0 1-1 0 0,0-1 1 0 0,1-1 0 0 0,-1 1 0 0 0,0 0-1 0 0,1-1 1 0 0,-1 0 0 0 0,0 0-1 0 0,1 0 1 0 0,0 0 0 0 0,3 0 4 0 0,-7-1-7 0 0,1 0 1 0 0,-1 0-1 0 0,1 0 1 0 0,-1 1-1 0 0,1-2 1 0 0,-1 1-1 0 0,0 0 1 0 0,1 0-1 0 0,-1 0 1 0 0,1 0-1 0 0,-1 0 1 0 0,1 0-1 0 0,-1 0 1 0 0,1 0 0 0 0,-1-1-1 0 0,0 1 1 0 0,1 0-1 0 0,-1 0 1 0 0,1-1-1 0 0,-1 1 1 0 0,0 0-1 0 0,1-1 1 0 0,-1 1-1 0 0,0 0 1 0 0,1-1-1 0 0,-1 1 1 0 0,0 0-1 0 0,0-1 1 0 0,1 1-1 0 0,-1-1 1 0 0,0 1 0 0 0,0-1-1 0 0,0 1 1 0 0,1 0-1 0 0,-1-1 1 0 0,0 1-1 0 0,0-1 7 0 0,-6-21-150 0 0,-19-15 44 0 0,14 24 57 0 0,4 5 52 0 0,1 1 0 0 0,-1-1 0 0 0,0 1 0 0 0,0 0 0 0 0,-1 1 0 0 0,-8-6-3 0 0,16 12 9 0 0,0 0 0 0 0,0 0 1 0 0,-1 0-1 0 0,1 0 0 0 0,0 0 0 0 0,0 0 1 0 0,0 0-1 0 0,0 0 0 0 0,-1 0 0 0 0,1 0 0 0 0,0 0 1 0 0,0 0-1 0 0,0 0 0 0 0,-1 0 0 0 0,1 0 1 0 0,0 0-1 0 0,0 0 0 0 0,0 0 0 0 0,-1 0 1 0 0,1 0-1 0 0,0 0 0 0 0,0 0 0 0 0,0 0 1 0 0,0 0-1 0 0,0 0 0 0 0,-1 0 0 0 0,1 1 1 0 0,0-1-1 0 0,0 0 0 0 0,0 0 0 0 0,0 0 1 0 0,0 0-1 0 0,-1 0 0 0 0,1 1 0 0 0,0-1 1 0 0,0 0-1 0 0,0 0 0 0 0,0 0 0 0 0,0 0 1 0 0,0 1-1 0 0,0-1 0 0 0,0 0 0 0 0,0 0 0 0 0,0 0 1 0 0,0 0-1 0 0,0 1 0 0 0,0-1 0 0 0,0 0 1 0 0,0 0-1 0 0,0 0-9 0 0,0 17 301 0 0,5 12-61 0 0,-2-18-234 0 0,0 0 1 0 0,1-1-1 0 0,1 1 0 0 0,0-1 1 0 0,4 6-7 0 0,-8-13-6 0 0,1 0 0 0 0,-1 0 0 0 0,1 0 0 0 0,0-1 0 0 0,0 1 0 0 0,0-1 0 0 0,0 1 0 0 0,1-1 0 0 0,-1 0-1 0 0,1 0 1 0 0,-1 0 0 0 0,1 0 0 0 0,0 0 0 0 0,0 0 0 0 0,0-1 0 0 0,0 1 0 0 0,0-1 0 0 0,0 0 0 0 0,0 0 0 0 0,0 0 0 0 0,1 0 6 0 0,-4-2-6 0 0,1 1 0 0 0,-1-1 0 0 0,0 1 0 0 0,1-1 0 0 0,-1 1 0 0 0,1-1 0 0 0,-1 0 0 0 0,0 1 0 0 0,0-1 1 0 0,1 1-1 0 0,-1-1 0 0 0,0 0 0 0 0,0 1 0 0 0,0-1 0 0 0,1 0 0 0 0,-1 1 0 0 0,0-1 0 0 0,0 0 0 0 0,0 1 0 0 0,0-1 0 0 0,0 0 0 0 0,0 1 0 0 0,-1-1 0 0 0,1 0 0 0 0,0 1 0 0 0,0-1 0 0 0,0 0 0 0 0,-1 1 0 0 0,1-1 0 0 0,0 1 1 0 0,-1-1-1 0 0,1 0 0 0 0,0 1 0 0 0,-1-1 0 0 0,1 1 0 0 0,-1-1 6 0 0,-13-31-75 0 0,13 30 79 0 0,-7-16-3 0 0,6 12-7 0 0,-1-1 0 0 0,1 1 0 0 0,-1-1 0 0 0,-1 1 0 0 0,1 0 0 0 0,-1 0-1 0 0,0 1 1 0 0,-1-1 0 0 0,1 1 0 0 0,-1 0 0 0 0,0 0 0 0 0,-6-4 6 0 0,11 9-61 0 0,0 0 0 0 0,0 0-1 0 0,0-1 1 0 0,0 1 0 0 0,-1 0 0 0 0,1 0 0 0 0,0 0 0 0 0,0 0 0 0 0,0 0 0 0 0,-1 0 0 0 0,1 0 0 0 0,0 0 0 0 0,0 0 0 0 0,-1 0 0 0 0,1 0 0 0 0,0 0 0 0 0,0 0 0 0 0,0 0 0 0 0,-1 0 0 0 0,1 0 0 0 0,0 0 0 0 0,0 0 0 0 0,0 0 0 0 0,-1 1 0 0 0,1-1 0 0 0,0 0 0 0 0,0 0 0 0 0,0 0-1 0 0,0 0 1 0 0,-1 0 0 0 0,1 0 0 0 0,0 1 0 0 0,0-1 0 0 0,0 0 0 0 0,0 0 0 0 0,0 0 0 0 0,-1 0 0 0 0,1 1 0 0 0,0-1 0 0 0,0 0 0 0 0,0 0 0 0 0,0 0 0 0 0,0 1 0 0 0,0-1 0 0 0,0 0 0 0 0,0 0 0 0 0,0 0 0 0 0,0 1 0 0 0,0-1 0 0 0,0 0 0 0 0,0 0 0 0 0,0 1 0 0 0,0-1 0 0 0,0 0-1 0 0,0 0 1 0 0,0 0 0 0 0,0 1 61 0 0,2 12-12452 0 0,-1-10 6262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35:0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183 1 8124,'3'5'-816,"-1"0"1,2 1 1108,-2 4 0,0-1-89,3 4 1,0-3-299,3 3 0,-1-1 106,1 4 1,-2-1-16,1 0 0,-1 1 74,5 2 0,-2-1-9,1 3 1,-1 0-8,1 0 0,1 3-10,-1 0 1,1 1-38,-1 4 0,-1-3-12,1 3 0,-2 0 2,0 3 1,-1-1-7,1 1 1,0 0-13,-1 2 1,-2-4 11,1 1 1,-1 2-15,2 1 0,-2 0 88,0-3 1,-2 4-61,2-1 0,-3 0 13,0 1 0,2-1-6,-2 3 1,1 0 6,-3-2 1,1-1-22,1 1 1,-1-1-3,2 3 0,-3 0 0,0-2 0,0-1-9,0 0 0,0 1 38,0 2 0,-2-1-23,-1-2 1,0-1 38,0 4 0,0-2-26,-2 2 0,-2-2 7,2-4 1,-2 1-22,0-1 1,-1 1 0,0-1 0,1 1-1,-1-1 1,0 1-11,1 0 1,-3-4 17,-1 1 1,0-2-7,1 2 0,1-4-16,-4 2 0,1 0 14,0 0 0,-3-1-1,3-2 0,-2 2 20,1 1 1,-1-1 1,1-2 1,-1 0-19,-2 0 1,2-1-1,1-2 0,0 1-142,3-3 0,-4 3 86,1-4 0,1 2-219,0-1 0,2-3-5,0 0 1,0 0-241,2-5 515,-1 0 0,5-2 0,-4-1 0</inkml:trace>
  <inkml:trace contextRef="#ctx0" brushRef="#br0" timeOffset="829">31 2365 7578,'-5'0'-941,"2"1"1049,3 2 0,-1-1-61,-1 3 1,1-3-2,-2 3 0,2 0 18,1 3-26,0 0 0,-1-1 42,-1 1 1,1 0 4,-2-1 0,3 3-20,0 0 1,0 2-12,0-2 0,-1-2-59,-2 2 0,2-1 32,-1-2 0,1 1-8,1 0 1,1-2-29,1 0 1,0-1-18,3-2 0,0 0 27,3-3 0,0 0-5,-1 0 1,4 0 91,2 0 1,1-1-74,2-2 0,0-1-141,1-4 0,0 2-86,0 0 0,2 0-204,-1 1 0,0 0 65,-3 0 351,0 0 0,0-2 0,1-1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35:28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6754,'10'0'122,"1"0"-62,-1 0-38,0 0 1,0 0-5,1 0 0,0 0-20,3 0 1,-3 0 1,3 0 1,1 0 22,-1 0 1,4 0-2,-1 0 0,2 0 2,2 0 1,3 0-8,0 0 1,1-1-10,-1-2 1,1 2 4,3-3 0,0 3 1,-4 1 1,4 0 22,-4 0 1,3 0 2,-3 0 0,4 0-3,-4 0 0,3 0 2,-3 0 1,5 0-31,-2 0 1,2 0 19,-2 0 0,6-1-41,-2-2 0,2 0-3,-2-4 1,-1 4-92,-3-4 1,2 5 72,-5-2 1,-1 2-11,-6-1 0,1 2-30,-4-3 0,0 3-9,-4 1 0,-3 0-154,0 0 1,-4 0-22,4 0 257,-5 0 0,8 5 0,-5 0 0</inkml:trace>
  <inkml:trace contextRef="#ctx0" brushRef="#br0" timeOffset="671">948 0 7612,'-6'0'-63,"1"0"-338,5 0 370,5 5 1,-3-4 105,5 2 0,-4 0 6,4 0 0,0-2 38,3 3 0,1 0-91,-1 0 0,0 0-11,1 0 0,-1-3-12,0 2 1,1 2 2,-1-2 0,0 2-26,0-2 0,1-2-15,-1 3 1,-3-2-58,0 1 27,0-1 0,2 3 11,-2-1 20,2-3 138,-8 3-32,3-4-30,-4 5 1,-4-3-46,-3 5 136,-2-5-116,3 8 1,-4-8-34,0 5 0,-1-4-12,-2 4 1,1-1-94,2 1 0,0 2-485,-1-2 604,-4-3 0,4 5 0,-4-3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36:0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19992,'-4'0'96,"-1"0"118,4 0-313,-2 0 1,8 0 54,1 0 1,2 0-13,-1 0 0,-1 0 61,0 0 1,1 0 10,-1 0 0,0 0 62,1 0 89,-1 0 1,0 0 30,1 0 1,-1 0-71,1 0 1,-1 0 35,0 0 1,1 0-78,2 0 1,-2 0 76,1 0 1,2 0-100,-2 0 0,1 0-75,0 0 1,1 0 48,2 0 1,1 0-127,0 0 0,0 0 17,-1 0 1,1 0 59,0 0 1,2 0-32,0 0 0,-1 0 41,-1 0 1,0 0 45,0 0 0,-1 0 3,-2 0 0,2 0 107,-1 0 1,1 0-79,1 0 1,-1 0 116,1 0 0,0 0-118,2 0 0,-1 0 1,3 0 1,0 0-101,0 0 1,3 0 94,-1 0 0,2 0-90,-2 0 0,0 0 11,0 0 1,1 0-8,1 0 1,-1 0 54,1 0 0,1 0-9,-1 0 0,3 0 27,-3 0 0,3 0 5,-1 0 1,0 0-68,0 0 1,1 0 43,1 0 1,-1 0-87,2 0 1,-2 0 58,3 0 1,2 0-13,1 0 0,-1 0-9,1 0 0,-3 0-8,3 0 0,0 0 61,4 0 1,-1 0 15,1 0 0,-1 0-9,1 0 0,-2 0-28,2 0 0,2 0-32,0 0 1,1 0 8,-1 0 1,1 0-4,-1 0 1,4 0-10,0 0 0,0 0-90,0 0 0,-2 0 74,4 0 0,-2 0 8,1 0 0,-2 0 138,4 0 0,-3 0-82,3 0 1,-3 0 148,2 0 0,-4 0-56,3 0 0,-3 0-45,4 0 1,-3 0-18,0 0 1,-1 0-1,1 0 1,0 0-59,3 0 0,-2 0 65,0 0 1,0 0-126,0 0 0,1 0 52,1 0 0,2 0-65,-1 0 1,-4 0 5,2 0 0,-4 0 29,3 0 0,-3 0 21,-1 0 0,0 0-7,0 0 1,-2 0 45,-2 0 1,0 0-40,0 0 1,-3 0 20,1 0 0,0 0-12,2 0 1,0 0-74,-1 0 1,-1 0 13,0 0 1,0 0-9,1 0 0,-1 0 34,0 0 0,-3 0-6,0 0 1,-1 0 32,0 0 1,-3 0-43,1 0 0,-4 0 169,1 0 0,-1 0-86,-1 0 1,0 0 68,0 0 0,-2 0-118,0 0 1,-2 0-31,2 0 1,-2 0 26,2 0 1,-3 0-93,1 0 1,-1 0 106,1 0 1,-2 0-16,2 0 1,-2 0 8,-2 0 0,0 0-34,-3 0 0,3 0 31,-2 0 1,-1 0 5,-2 0 1,1 0 7,-1 0 0,0 0 28,1 0 0,1 0 79,1 0 1,-1 0-65,-1 0 1,-1 0-36,0 0 0,1 0 20,-1 0 0,1 0-4,2 0 0,-2 0 18,4 0 1,0 0-73,1 0 0,1 0-8,0 0 1,0 0-9,2 0 1,-1 0-19,0 0 1,0 0 105,-1 0 1,-1 0-56,1 0 1,0 0 128,0 0 0,-3 0-75,1 0 0,-1 0-15,0 0 1,2 0-52,-4 0 1,1 0 10,-3 0 0,2 0 5,1 0 0,-1 0-86,-1 0 1,1 0 44,1 0 1,2 0 32,0 0 1,1 0-18,0 0 0,1 0 4,0 0 0,0 0-37,-1 0 1,0 0 52,-1 0 0,0 0 2,-2 0 1,-1 0 45,-1 0 0,-1 0-1,0 0 0,1 0 13,-1 0 1,3 0-51,-1 0 1,1 0-20,-3 0 1,2 0 28,1 0 0,0 0-38,0 0 1,-2 0 26,1 0 1,-1 0-9,0 0-4,-1 0 1,0 0 0,1 0 0,-1 0-28,0 0 0,1 0 31,-1 0 0,1 0-17,-1 0 0,-2 0 3,0 0 225,1 0-64,1 0 80,0 0-143,1 0 0,-1 0 126,0 0 1,2 0-132,0 0 0,-1 0 9,2 0 1,0 0-127,-1 0 0,3 0 84,-3 0 0,1 0-128,-3 0 1,1 0 44,-1 0 0,-2 0 40,0 0 16,-2 0 175,1 0-224,0 0 39,-3 0 1,4 0-4,-2 0-3,-1 0 1,2 0-5,-1 0-35,-1 0-393,2 0 332,0 0 148,-3 0 1,4 0-95,-2 0 0,-1 0 7,4 0 0,-3 0-5,2 0 1,-2 0-68,2 0 52,1 0-22,1 0 152,0 0-152,-2 0-121,2 0-48,-6 0-312,6 0 256,-5 0 34,4 0 263,-4 0 530,2 0-395,0 0-76,-3 0 0,6 0-95,-5 0 84,4 0 61,-4 0 439,2 0-700,0 0-18,-3 0 105,3 0 44,0 0 0,-2 0-104,2 0 11,-1 0-104,-1 0-364,2 0 648,0 0-149,-2 0 94,1 0-17,1 0-12,-2 0 13,5 0 94,-6 0 0,4 0-75,-2 0 253,-1 0-606,1 0 328,1 0-7,-2 0-11,5 0-9,-6 0 603,3 0-627,0 0 0,-2 0 11,4 0-237,-4 0 175,5 0 41,-6 0 764,3 0-687,0 0-105,-2 0 0,2 0-140,0 0 176,-3 0 79,3 0 0,-9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24.3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20292,'0'-4'267,"0"1"-24,0 3-245,0 0 54,0 3 1,0 1-144,0 3 1,0 0 167,0-1 1,0 2 4,0 1-1,0-1-52,0 3 1,0 0 15,0 3 1,0-1 191,0 1-164,0-1 15,0 0 1,0 1 29,0-1 0,0 1-18,0-1 0,0 0-12,0-2 1,0 4-18,0-2 1,0 2 0,0-1 0,0-1-40,0 0 1,0 1 44,0-1 1,0 1-106,0-1 0,0 1 65,0-1 1,0-2-9,0 0 0,0-2 24,0 3 1,0-4-9,0 1 1,0 0 15,0 0 1,0 0 9,0-2 1,0 2-20,0 0 0,0 1 4,0-1 0,0-2-18,0 2 17,0 1-23,0-2 0,0 4 11,0-3 0,0 2-37,0-2 0,0 1-14,0-2 0,0 0-3,0 1 0,0-2-7,0 0 1,0 0-72,0-1 100,0-2-2,0 2 0,0-2-20,0 3 0,0-3 32,0 1 1,0-1 23,0 3-32,0-1 1,0 1 4,0 0 0,0 0-11,0-1 1,0 1 2,0 0 1,0-1-25,0 1 1,0-2 24,0-1 1,0 1-23,0 1 15,0-2-35,0 2 13,0-2 0,0 2-2,0 1 7,0 0 0,0 0 11,0-1 0,0 1-1,0 0 0,0-1 8,0 1 0,0 0-10,0-1 1,0-1 16,0-1-14,0 1 2,0-1 2,0 2-116,0-3-19,0 4 108,0-3-20,0 2 85,0-6-56,0 6-1,0-5 0,0 3 68,0-2-65,0-1 20,0 2 0,0-2 9,0 1-6,0-1-7,0 5 1,0-5 0,0 4 1,0-3-2,0 2 0,0-1-2,0 1 0,0-3 0,0 2-7,0 0-32,0-2-6,0 5 39,0-5-3,0 5-2,0-5 6,0 5 0,0-5-3,0 4 1,0-4-12,0 2 12,0 0-7,0-2 7,0 5 0,0-5-75,0 4-10,0-4 26,0 2-10,0-3-168,0 3 218,0-2-33,0 2-90,0-3 45,0 0 55,0 3 22,0-2 109,0 2-106,0-3 34,0 0-9,0 3 26,0-3-21,0 3 0,0-3 6,0 3-1,0-2 15,0 2 0,0-3 11,0 0-23,0 3 1,0-2-12,0 2-1,0-3 0,0 0-2,0 3-5,0-3 2,0 3-7,0-3-413,0 0 0,0-3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21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8626 0 0,'0'-1'328'0'0,"0"1"0"0"0,0 0 0 0 0,0-1 1 0 0,0 1-1 0 0,0 0 0 0 0,1-1 0 0 0,-1 1 0 0 0,0-1 1 0 0,0 1-1 0 0,0 0 0 0 0,0-1 0 0 0,0 1 0 0 0,0 0 0 0 0,1-1 1 0 0,-1 1-1 0 0,0 0 0 0 0,0 0 0 0 0,0-1 0 0 0,1 1 1 0 0,-1 0-1 0 0,0 0 0 0 0,0-1 0 0 0,1 1 0 0 0,-1 0 1 0 0,0 0-1 0 0,1-1 0 0 0,-1 1 0 0 0,0 0 0 0 0,1 0 0 0 0,-1 0 1 0 0,0 0-1 0 0,1 0 0 0 0,-1 0 0 0 0,0 0 0 0 0,1-1 1 0 0,-1 1-1 0 0,0 0 0 0 0,1 0-328 0 0,18 4 4113 0 0,13 12-2739 0 0,-23-8-1227 0 0,0 0-1 0 0,0 1 0 0 0,-1 0 0 0 0,0 0 0 0 0,-1 1 0 0 0,0 0 1 0 0,0 0-1 0 0,-1 0 0 0 0,0 1 0 0 0,-1 0 0 0 0,2 9-146 0 0,-4-14 4 0 0,0 1 0 0 0,-1 0-1 0 0,0 0 1 0 0,0 0 0 0 0,-1 0 0 0 0,0 0 0 0 0,0 0-1 0 0,0 0 1 0 0,-1 1 0 0 0,0-1 0 0 0,-1 0-1 0 0,0 0 1 0 0,0 0 0 0 0,0 0 0 0 0,-1 0-1 0 0,0 0 1 0 0,0 0 0 0 0,-1 0 0 0 0,0-1-1 0 0,-1 3-3 0 0,-12 4-771 0 0,8-11-3581 0 0,6-11-9663 0 0,2 7 8063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27.2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20394,'0'4'-932,"0"0"1183,0-2 27,0-1-126,0 5 1,0-3-10,0 4 0,0-3-5,0 1 1,0-1-21,0 3 1,0 0-2,0 0 1,0-1-34,0 1 0,0 0 46,0 2 1,0-1-186,0 1 102,0 1 1,0-2-1,0 1 9,0 1 1,0-2 43,0 3 0,0 0-11,0 0 1,0 2 26,0-2-18,0 2-41,0-3 0,0 3 58,0-2-32,0 2-13,0 0 0,0-2-111,0 0 123,0-2-89,0 3 1,0-2 12,0 1 0,0 1 21,0-3 1,0 2-18,0-2 0,0 2-38,0-2 71,0 0-19,0-2 0,0 2-32,0 0 27,0 0-15,0-2 0,0-1 3,0 1 0,0 0 19,0-1 0,0 3 0,0 0 0,0 0-27,0-2 0,0 0-6,0-1 1,0 1-19,0 0 1,0-3 36,0 1 1,0-1-39,0 3 0,0 0 28,0-1 1,0 2-5,0 1 0,0-2 4,0 2 1,0-1-3,0-2 0,0 1 20,0 0 0,0-1 3,0 1 0,0 0 25,0 0 0,0-1-38,0 1 1,0 0 36,0-1 0,0 1-13,0 0 0,0 0 0,0-1 0,0 1-15,0 0 0,0-1 1,0 1 0,0 0-17,0 0 1,0-1-5,0 1 1,0 0-27,0-1 1,0-1 38,0-1 1,0 1-37,0 1 1,0-1 23,0-1-9,0 1 5,0 2 0,0-1 0,0 1 1,0-2 28,0-1-10,0 0 0,0 3 146,0 0-154,0-3 2,0 2 0,0-5 72,0 4-66,0-4-9,0 5 0,0-5 1,0 4 0,0-3-6,0 3 0,0-3-5,0 2 15,0-2-13,0 4 1,0-5-43,0 4 44,0-4 0,0 3-19,0-2 21,0-1-6,0 2 3,0 0 0,0-2 1,0 4 0,0-4 0,0 5 0,0-2-6,0 3 6,0-3 0,0-1-133,0 0 129,0-3-25,0 3-6,0 0 16,0-2 9,0 2 0,0-2 18,0 1-2,0-1 1,0 2 23,0 0-40,0-3 3,0 3 40,0-3 1,0 1 31,0 1 6,0-1-23,0 2 1,0-3-36,0 0 3,0 3 10,0-2-9,0 2 8,0-3 15,0 3-36,0-2-5,0 5 0,0-5-3,0 3 0,0-2 0,0 2-1,0-2-3,0-1 27,0 5-14,0-6-9,0 6-22,0-5 0,0 2-3,0 0-6,0-2 31,0 2-6,0-3-467,0 0 0,0-6 0,0-2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48.19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27 19896,'-3'0'-44,"1"0"0,2 0 207,0 2-69,0-2 1,2 4 49,-1-1 0,3-1-54,-1 1 0,-1 0-14,1 2 0,-2-1 6,2 0 1,0 1 9,2-1 0,-2 2-23,0 0 0,-1 0-6,3 0 0,-1 0-69,-1 1 84,1-2-22,-2 2 0,2-3-34,-1 1 34,1-1-48,-2 0 1,3 1-3,-1-1 1,-1 1-6,0-1 1,0-1-6,1 0 0,1-2 30,-1 2 1,-1 0-6,0 2 1,0-2 2,-1 0 1,2 0-7,-1-1 0,1 2-6,-1-1 10,1-1 13,-4 2-14,4-4 1,-3 4 43,2-3-30,-2 1 0,1-2-7,-2 2-1,2-2-38,-2 2 0,3-2 50,-2 2 77,0-2-91,1 4 45,0-3-28,-2 3 0,3-2 13,-2 1 12,0 1-38,2-2-9,-2 0 0,1 2-102,0-3 100,-2 1 1,3-2 16,-2 0-93,0 0 1,1 0 44,0 0 1,-2-1-5,2 0 0,-1 0-6,0 0 10,0-2 0,1 3 3,0-1 5,-2-2 20,4 1-20,-4-3-9,4 3 1,-3-2-2,2 1 0,-1-1-28,1 0 0,0-2-6,1 0 0,-1-1 25,0 2 0,-1-1-5,1-1 1,1 1 21,-1 1 1,1-2 0,-1 1 1,0-1 123,0 1 1,1-1-129,1 1 0,-2-1 62,0 2-65,0 0 1,0-2 0,1 3-68,-1 0 58,0-1 0,1 1-10,-1-1 0,0 2 15,-1 0 0,0 2-35,0-2 36,1 0 1,0 1-28,-1-2 67,2 1 1,-3-1-21,2 1 0,-1 0 7,1 1 0,-2 0-8,2 0 1,-2 0 7,0 1-6,2 0 0,-2-1 5,2 2 29,-2-2-37,3 2 2,-4-2 21,2 2 1,-1-2-69,0 1-4,0-1-24,1 2-303,-2 0 184,0-2 165,0 2-45,0-2-299,1 2 97,0-2 65,1 2-80,-2-2-223,0 0 127,2 1-334,-2-1 717,2 2 0,0 0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50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1 20124,'-2'0'597,"0"2"-387,2-2 0,1 3 12,1-2 0,1 0-50,-2 2 1,2 0 4,-1 1 1,1 1-73,0-1 0,0 1 82,0 1 1,-1-1-25,3 3 1,-1-1-51,1 0 0,-1 1 3,1-2 0,-1 2-35,0-1 1,1 0-125,-1 0 1,1-1-1,-1 1 0,0-1 74,1 0 1,-2-1-128,0-1 1,0 0 20,1 1 0,0-1 40,1 1 1,-1-1 53,1 0 1,-2 1 2,0-1 0,-1-1 8,1 0 0,1 0 14,-1 1 0,-1-1-8,1 0 1,-1 0-13,1 0 0,-2 0-78,2-1 36,-2 1 0,1-2-226,0 0 225,-2 0-18,2-1 53,0 0-73,-1 0 127,1 0-85,0 0 0,-1 0 69,2 0-62,-2 0 0,2-1-6,-1 0-17,1 0 6,-1-3 1,3 2 16,-1-1 1,-1-1-10,0 1 0,0-1-94,-1 0 1,2-1 47,-1-1 0,1 1-9,1-2 1,-1-1 9,1-1 1,-1 1-6,2-1 1,-1-1-18,1 1 0,-1-2-9,1 2 0,-1 1-23,1 0 1,-1 2-127,-3-1 1,2 2 4,-1-1 1,0 1-211,0 1 119,-2-1 0,1 1-236,0 1-25,-2 1 589,2 2 0,-2-2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53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283 22 20077,'0'-2'2282,"0"-2"-1756,-2 1 1,1 0-185,-2 0 1,1 2 49,-1 0 1,2 0 167,-2 0-380,2 0 0,-4-1 190,0 2-216,0 0 0,0 0 96,1 0 1,-2 2 0,-2-1 0,-1 2-24,-1 0 1,-1 2 12,0 1 0,-2 1 276,1 1-311,-1 1-51,0 0 0,0 2 335,0 1-219,-1-2 1,2 5 89,0-2 0,0 1-103,1 1 0,1-1 134,1 1 0,1 0-254,1-1 0,0 3-137,3-3 0,1 2 0,2-1 0,1 1 0,1-1 0,3 0 0,2-2 0,2 1 0,1-1 0,1 2 0,1-4 0,1 0 0,1-1 0,4-1 0,-1-1 0,3-1 0,-1-1 0,2 0-88,-1-1 1,-1-2-436,-2 0 197,-4-3 1,3 2-116,-3-2 0,-3 2-1415,0-1 1243,-3 1 0,0-2-994,-2 0-358,1 0 1294,-1 0 671,-1-2 0,1 1 0,-2-1 0</inkml:trace>
  <inkml:trace contextRef="#ctx0" brushRef="#br0" timeOffset="984">794 40 20050,'0'-3'317,"0"-1"9,0 1 0,0 1 391,-2 1 1,1-1 155,-2 1-508,0-3 0,-1 3-70,0-2 0,-2 2 118,0 0 0,-1 0 114,2 1-180,-2 0-182,-2 0 0,0 2 311,0 1-127,0 1-161,-1 1 1,0 0 76,-2 1 0,2 1-19,-2-1 1,2 0 87,0 1 0,1 1-44,0-2 0,2 2 98,1-1 1,1 0-243,1-2-103,1 2 134,1 0 1,3 0-82,0 1 107,2-1-75,3 2 0,1 0 76,2 2 1,0-2-39,-1 3 0,2-2-166,0 2 0,1-2 0,1 2 0,0 0 0,0 1 0,-1 0 0,-1 1 0,-1-1 0,-2-2 0,1 1 0,-2-1 0,0 1 0,-4-3 0,0 2 0,-2-2 0,0 1 0,0 0 0,-3 1 0,-2-2 0,-2 1 0,0 0 0,-3-1 0,-1-2 0,-1 0 0,-3 1-2,2-2-101,-3-2 1,2-1-757,-2 0 384,2-2 141,-1 1 0,3-2-200,0-2 0,3 0-185,0-3 1,2 2-354,3 0 1,0 0 1071,1-3 0,1 1 0,2-1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0:58.8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 0 21791,'0'4'965,"0"3"-428,2 0 0,-2 3 549,2 2-728,-2 3 0,0 2 248,0 2 192,0 2-295,0 1-137,0 1 0,-2 3 161,-1-1 1,-1 2-184,0-1 0,0 2-116,1-3 1,-1-1-124,1-1 0,1-4-176,1-1 1,-1-3-642,0-1 0,1 0 455,1-3 0,0 0-2122,0-4 723,0-1-1160,0-1 1521,0-1 1295,0-1 0,2-3 0,0-3 0</inkml:trace>
  <inkml:trace contextRef="#ctx0" brushRef="#br0" timeOffset="876">71 35 20007,'-2'0'1534,"0"-2"-1313,2 2 0,0-3 159,0 2 0,1 0-5,1-2 0,1 1 112,0-1 1,2 0 75,0 2-215,0 0-175,2-3 1,-1 4 78,1-2-103,0 2 0,1 0 48,0 0-49,-2 0 1,2 0-5,0 0 1,-1 2 12,1 1 0,0 1-2,-3 0 0,3 2-148,0 0 1,-2 1 19,0-1-47,1 0 114,-2 0 1,1 1-182,-2 0 62,1-1-15,-1 1 0,-1-2 68,0 3 1,-2-3-6,1 3 1,-2-1-104,0 2 1,0 0 58,0 0 1,-2-1-17,-1 1 1,-1 0-66,-2 0 103,1-2 2,-3 1 1,2-1-190,-1 2 184,0-2 0,-2 0-118,0-1 0,2 1 62,-1-1 0,1-2-193,0 2 1,-1-1-131,0 0 316,2-1 1,-2-1-10,0 0 1,0-1 66,1 1-12,-1-1 1,1 0 223,0-1 0,1 1 17,1-2 438,1 0-221,-1 0-42,3 0-130,0 0-146,2 0 0,5 0 184,1 0 1,1 0 31,-1 0 1,-1 0-99,3 0 0,-1 0 95,2 2 0,-2-1-58,1 2 0,-1 1-70,2 2 0,-1 0 164,0 0-272,0 1 0,-2 2-51,2 0 0,-1-1-62,-1 1 50,0 0 0,-1 0 126,-1 0-288,0 1 130,1 0-54,-1 1 0,-1-3 4,0 1 1,-2 0-33,1 0 1,-2-2-167,0 1 0,0-3 3,0 1 1,0-1-137,0-1 1,0-1-2165,0 0 1247,0-2 289,0 1 1006,0-2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1:01.1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270 41 20061,'0'-3'819,"0"0"-341,0 2-226,0-3 0,-1 2 431,0-1-168,0-1 1,-1 2-175,0-1 0,2 1 62,-2 0 0,0 2 211,-1-2-256,1 2-69,-2 0 1,0 0 67,-2 0 1,-2 0-116,1 2 0,-3 0 90,0 3 0,-2-1-86,0 2 0,-1 0-13,-2 3 1,1-1 84,-2 4 0,1-1-101,1 1 0,0 1 329,3 1-342,-2 1 6,4 1 1,-2 1 140,2-1 1,1 3-173,0 2 1,2-1-167,4 0 1,0-1-14,2 0 0,2-1 0,0 0 0,6-1 0,1-1 0,2 1 0,1-3 0,3 1 0,1-4 0,1 0 0,1-2 0,-1-2-338,1-1 1,2-3-425,0-2 1,0 0-466,-1-1 0,-3-1 93,-1 0 0,-1-2-1778,-1-1 2912,-2-1 0,0-1 0,-2-1 0</inkml:trace>
  <inkml:trace contextRef="#ctx0" brushRef="#br0" timeOffset="970">838 23 20011,'-2'-2'0,"1"-2"1273,-1 3-802,-1-3 1,-2 2 204,1-1 0,-1 0-178,1 1 0,-2 1 28,0 1 0,-1 0-190,1 0 1,-2 0-28,1 0 0,-2 0-31,1 2 1,-1 0 88,0 3 1,-1-1-13,-1 1 0,0-1-189,0 2 1,0 1-104,0 2 1,0-2 104,0 1 0,1-1-1,3 0 1,-1 1-10,2-2 1,1 0-96,0 0 1,1-1-22,1 1 1,1-1 31,2-1 1,2 1-72,1 1-44,1-1 165,3 3 1,-2-1 165,4 2 1,-1 0-104,2-1 1,1 1 114,-1 0 0,3 0-169,-2 2 1,2-2-134,0 1 0,-1-1 0,0 0 0,-2 1 0,0 0 0,-1-2 0,0 3 0,-2-3 0,1 2 0,-3-1 0,-1 0 0,-1 0 0,-3 0 0,0 0 0,0 0 0,-3 1 0,-1 0 0,-3 2 0,-3-2 0,0 0 0,-2-1 0,-1 0 0,-2 0 0,-2-2 0,1-1 0,1-2 0,-2-1 0,2 0 0,-1-1 0,1-1-762,3-1 0,0-2-521,4-1 0,0 1 149,3-3 0,3 2 1134,0-3 0,4-1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1:08.5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241 22 20330,'-1'-2'1607,"0"0"-1251,0 0 0,-1 1 463,0-2-509,2 2 1,-4-1 33,3 0 53,-2 2-224,0-2 1,-1 0 18,-1 1 1,1-1 24,0 2 1,-1 0-37,1 0 1,-2 1-1,0 0 1,-2 0-74,1 2 1,-2-1 27,1 1 0,0 0-46,1 1 0,0 0 59,-2 1 1,0 1-35,0 0 0,2 0-24,-1 0 0,3-1 5,-1 3 1,1-3-1,-1 3 0,1-2-6,1 1 0,0 0-12,1 0 0,0 1 34,0-2 1,2 1-121,0-1 0,0 2 95,1-3 1,0 3-24,0-2 0,2 0-40,1 0 1,1-1-2,1 1 0,-1-1 3,2-1 0,1-1-98,0 0 1,1-1-97,0 1 191,0 1-4,1-1 0,0 0-92,0-1 0,-1 1 82,1 2 0,0-2-4,-2 0 0,1 0 63,0 1 1,-1 0 2,1 1 1,-1-1-14,-2 1 1,0-1 7,1 1 1,-1-1 68,0 0 1,-1 2-86,0 0 0,-1 1 100,0-1 1,-1 2-64,1-2 0,-2 1-1,0 1 1,0 0-4,-1-1 1,0 1 3,0 0 0,-1-2-5,0 2 1,-2-2 2,-1 1 1,-1-1 57,-1 1 0,-1-1-63,-2 0 0,0 0 32,-1 0 0,-1 0-74,-1-2 1,-2 1-9,1-1 0,-2 0-26,0-1 0,2-1-144,-2 0 1,1-2-231,-1 2 1,3-2-500,1-2 1,1 1-2887,1-2 1901,2 0-764,1-1 2618,3 1 0,3-2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2:21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355 1 8059,'-6'6'-418,"0"0"-59,3-3 0,0 0 478,-4 4 0,4-4 24,-4 5 1,4-5 119,0 4-111,-3 1 1,3 2-21,-4 1 1,5 0 18,-2 0 1,-1-1 1,2 1 1,-2 0-2,1 0 0,2 3 0,-5 0 1,0 5-10,-4-1 1,4 3-11,-1 0 1,1 1-2,-4-1 1,1 4 13,-1 1 0,0 2 39,0-3 1,4 5-40,0-1 1,0 1-24,-4-1 0,2 0 14,1-3 1,0 2-2,4-3 0,-3 5-29,4-1 0,-5 2 36,5 1 1,-4 1-56,3-1 0,-3 4 43,3 0 1,-4 4 34,1 0 0,1 3-40,-1 4 0,3-4 32,-3 0 0,1 0-11,-1-4 0,1 3 2,2 1 0,3 0 49,-3 0 0,3 0-47,1 0 1,0 2 8,0 1 0,0 0-4,0 4 1,1 0 0,3 4 1,-2 1-18,6 2 0,-1-2-35,3 3 0,-2-4-22,-1-4 0,0-2-11,4-5 0,3-5-75,0-2 0,1-4 72,-4-3 0,3 1-699,0-5 748,1 0 0,0-4 0,2 1 0</inkml:trace>
  <inkml:trace contextRef="#ctx0" brushRef="#br0" timeOffset="1500">32 2336 6683,'0'6'340,"0"4"0,2-5-251,1 2 0,0 2-14,4-1 0,-4 0 15,5-1 1,-1 3-15,4-3 0,-1 2-28,1 2 1,0-1-5,0-3 0,-1 3-22,1-3 1,0-1 10,0 1 0,1-5-7,2 2 0,-2 1-112,2-2 1,-2 1 121,-1-4 1,0-4-163,0 1 1,-1-9 76,1 1 1,0-3-79,0-1 0,-2 0 36,-2-3 1,3-3 38,-3 3 0,-2 2 0,-2-2 0,-1 5 3,-2-2 1,3 3-30,1 2 0,-1-1 27,-3 0 1,0 4-420,0 0 470,0 4 0,0-6 0,0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2:49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3933 6948,'-7'0'546,"1"0"1,8 0-479,2 0 1,-1-1 50,5-3-27,-5 2 0,7-3-19,-1 5 0,-3 0 45,3 0-138,-1 0 1,4 0 214,0 0-123,1 0 0,-1 0 6,0 0 1,1 0 30,-1 0 0,0 0-22,0 0 1,1 0 2,-1 0 1,4 0-29,1 0 0,5-4 0,-2 0 1,3-5-94,2 5 0,0-5 67,-1 1 1,1 1-65,-1-1 0,1 3 75,-1-3 1,1 4-78,0-4 1,-2 5 42,-3-1 0,2 3-3,-5 1 0,3-4 39,-4 0 0,2 0 7,-1 4 1,-2-5-77,5 1 0,-1-4 49,2 4 1,2-6-125,-3 2 0,-1-1 70,2 1 0,-2-3-54,2 2 0,0 0 69,-4 1 1,3-3-14,-3 3 1,3 1 0,-3-1 1,3 1 15,-4-2 1,5-1 99,-5 1 0,5 0-95,-5 1 1,5-3 23,-5 2 1,2-1-14,-2-3 1,-1 1-21,6 0 0,-5-1 17,5 1 1,-5-2-91,4-2 0,-3 5 74,3-5 1,-3 5-5,3-6 0,-5 4 6,2 1 0,-2-2 4,1-3 0,-2 4 130,2-4 0,2 4-96,-2 0 0,2 0 9,-2-4 1,-1 4-29,6-4 1,-6 4 2,1 0 1,2-3 11,-2 0 0,2-1-5,-2 5 0,-2-2 12,2-2 0,-2 2-15,-2-2 1,1 1-34,-1-1 1,0 2 26,1-3 0,-1 2-33,0-1 0,0 2 19,1-2 1,-1 1-4,0-1 0,1 1 40,-1-6 0,0 6-28,0-1 0,1-2 30,-1 2 1,0-5-30,1 5 0,-1-5 102,0 5 1,1-2-83,-1 2 0,0 2 2,0-2 1,1 1-30,-1-2 1,-1 2 0,-3-5 0,3 3 16,-3-3 1,3 3-8,1-3 0,2 4 33,2-5 1,-5 5-30,6-5 0,-6 1 4,5-5 0,-2 2-1,-2 2 0,4-2 6,1 3 1,-1 1-26,-4-2 1,5 2 0,-1-1 1,1-2-30,-5 5 1,0 0 40,1 0 0,-1 4-33,0-4 0,-4 4 24,0 0 0,1 0-11,3-4 1,-4 4 3,0-4 1,1-1-3,3 2 1,-1-4-12,-3 3 0,3-3-1,-3 3 1,3-5-17,1 2 1,1 1 25,-1-2 0,-4 5 11,0-5 0,0 6-13,5-1 1,-1-2-9,0 2 1,1-2 6,-1 2 1,-4 2-7,0-2 0,0-2 5,5 2 1,-2-1-1,-3 5 1,3-4 6,-3-1 1,2-1-7,-2 2 0,3-2-6,-3-2 0,3 1 4,1 2 1,-4 2 1,0-5 0,1 5 1,3-2 1,-1 0-24,-3 0 0,3 1 12,-3 4 1,3-5-4,1 1 1,-3-1 10,-1 5 0,0-2 1,4-2 0,-1 2 20,-3-2 1,3-2-25,-3 2 0,3-2 33,2 2 1,-1 2-22,0-2 0,1 1 2,-1-2 1,-4 4-1,0-4 0,0 4 2,5 0 0,-5 1-10,0 0 1,0-1 5,5 1 1,-1 0-26,0 0 1,-1-2 21,-3-2 0,3 2-34,-3-3 1,5 2 28,3-1 1,-6 2-88,2-2 0,-2-2 55,2 2 1,0 0-7,0 3 1,-3 1 34,-1 0 0,-1-1-23,1 1 0,3 0 53,-3-1 1,-1 1-47,1 0 0,-4 1 70,4 3 1,-1-3-59,1 3 1,3-3 17,-3-2 0,2 1-1,-2 0 1,3 0-4,-3-1 1,3 1-5,1 0 0,1-1-3,-1 1 1,4 0-29,1 0 0,-1-1 26,-4 1 1,1-3 4,-1 3 0,0-3-7,1 6 0,-2-1 32,-3-3 0,3 2-32,-3 3 1,-1-3-1,1 3 1,-4 1-2,4-1 1,0 0-2,5-5 0,-1 1 9,0 0 1,1 1-3,-1 3 1,0-3-14,0 3 1,1-3 8,-1-2 0,0 5 0,1 0 1,-3 4 11,-1-4 1,0 4 4,-5-4 0,6 3-1,-2-3 0,-1 5 2,1-1 0,-4-1-1,4 1 1,-4-2-7,5 2 0,-5 2 31,4-7 0,0 5-24,4-4 0,1 4 9,-1-4 1,0 1-1,1-1 1,-1-2 15,0 6-25,0-5 0,1 7 12,-1-2 50,0-3-58,1 6 1,-2-6 62,-3 3-59,3 3 1,-4-6-16,5 3 3,0 2 0,0-5-4,1 3-8,-1 3 0,0-6-3,1 3 1,-5 3 1,0-3 0,-4 2 11,4 2-24,-5 0 0,4 0 0,-3 0 12,-3 0 1,6 0 9,-3 0 3,-2 0 9,8 0 0,-7-4-14,5 0 1,-4 0 9,5 4 0,-7-1-10,2-3 17,3 2-11,-5-3 2,9 5 0,-10 0-2,4 0 1,-5 0-2,0-6 2,0 5 0,0-5-395,0 6 60,0 0 0,0-5 0,0-2 1</inkml:trace>
  <inkml:trace contextRef="#ctx0" brushRef="#br0" timeOffset="897">4007 0 9211,'7'0'-32,"4"0"16,-10 0 1,10 0 15,-3 0 1,-1 0 1,1 0-84,0 6 1,5-5 158,-1 3-136,0-2 0,1-2 62,-1 0-15,0 5-75,0-4 38,1 10 0,-5-9 20,0 2 18,-5-3 0,4 3 25,-3 0-24,-3 1 0,5-4 72,-6 3-53,0-3 1,0 6 18,0-3 6,0-2 0,0 4 39,0-1 13,0-4 1,0 6-66,0-3 1,0-1 119,0 5 1,0-4-103,0 4 0,-2-1 119,-2 1 1,1 3-1,-5-3 0,4 3-28,-4 1 0,4 1-58,-4-1 1,-1 0 10,-3 1 0,0 3-123,0 0 0,-1 2 77,1-2 0,-2-2-202,-2 3 1,2 0 61,-2 0 0,1-1-476,-2-4 0,4 5-35,-4-1 0,5 0 614,4-3 0,-3-1 0,4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2:58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9199,'7'-5'349,"4"3"-189,-3-2 0,-1 3-20,1 1 0,0-4-42,5 0 62,-1 0 0,0 4-58,0 0 36,1 0 1,-1 0-149,0 0 1,1 0 18,-1 0 0,0 0 33,0 0 0,2 0 4,3 0 1,-4 0-20,4 0 0,0 0-51,0 0 1,3 0 87,-3 0 1,3 0-51,-4 0 0,5 0 36,-5 0 1,2 0-46,-2 0 0,-2 0 61,3 0-38,-4 0 1,-1 4 27,1 0 0,-1 0-20,0-4 1,-3 0 4,-1 0 0,0 1 3,4 3 0,0-2 4,1 2 0,-1-3-8,0-1 1,1 4 13,-1 0 0,4 1-58,1-5 1,3 0-7,-3 0 1,0 4 4,0 0 0,-2 0-13,5-4 0,-5 1-45,2 3 1,0-2 72,0 2 1,-1 1-68,-4-1 1,1 2 50,-1-2 0,0-3-8,1 3 0,-1 2 12,0-2 0,0 1 2,1-1 1,-1-2-2,0 2 0,3-1 5,-2 1 0,6-1 5,-7 5 1,3-6-11,-3 3 0,1 0 19,-1-1 0,0 4-16,1-4 1,-1 2-4,0-2 0,0-1 2,1 5 1,-2-4-1,-3 4 0,7-1-8,-3 1 1,3-1-2,-3-3 0,1 2 2,-1 2 0,0-1 4,1-3 0,-1-2-17,0 7 1,0-5 13,1 4 1,3-4-15,1 4 1,-1-4 11,-4 4 1,0-3-32,1 3 21,-1 0 0,0 3-1,1-3 0,-1 3 16,0-3 1,-1-1-12,-3 1 1,3-1 27,-3 1 0,3 3-24,2-3 0,-1-1 22,0 1 0,1-4-13,-1 5 0,-4-3 1,0 3 1,0 2-1,5-3 0,-1-1 0,0 1 0,1 0-11,-1 4 1,-4-1 7,0-3 0,0 3-14,5-2 0,-1 1 12,0 3 0,-4-5 6,1 0 1,-1 0-3,4 5 0,0-1 1,1 0 0,-1 0-3,0 1 1,1-5 1,-1 0 0,0 0 3,0 5 0,1-1-1,-1 0 0,0 1 9,1-1 0,-5 0-11,0 0 1,0 1 32,5-1 0,-1 0-22,0 1 0,-1 0 4,-3 4 0,3-4-8,-3 4 0,3-4 0,2 0 1,-1-1-8,0 0 1,-1 2 9,-3 2 0,3-2-9,-3 2 0,3-2 4,2-2 0,-5 0 12,0 1 1,0-1-5,4 0 1,-3 1 2,-1-1 0,-4 0 5,4 1 0,-1-1 3,1 0 0,2 2 31,-6 2 0,4-2-37,-4 2 1,4-2 62,-4-2 1,5 4-52,-5 1 1,4 1 7,-4-2 0,4-2-13,-4 2 0,6 2 4,-2-2 0,-1 5-8,1-5 0,-1 2-3,1-2 0,3-2-19,-3 2 1,-1-1 22,1 2 0,0-4-4,5 4 1,-5-4 2,0 0 1,-4 3-22,4 0 1,-1 1 19,1-5 0,2 0 2,-6 1 1,4-1 5,-4 0 1,6 1 0,-2-1 1,-1 0-6,1 0 0,-1 1-4,1-1 1,3 0-4,-3 1 0,-1-1 7,1 0 1,-1 2-15,1 2 1,3-2 1,-3 2 0,-1-2-1,1-2 0,-1 0 7,1 1 1,3 0-2,-2 4 1,0-4 71,-1 4 0,3-2-68,-3 1 0,-1-2 14,1 2 1,-1 2-3,1-2 0,3 5-13,-2-5 0,0 2-8,-1-2 0,3 2 2,-3 3 1,2-2-22,-2-3 1,3-1-5,-3 6 0,3-5 9,2 5 1,-3-6 9,-1 1 0,2 2 3,-3-2 0,3 5-2,1-5 1,0 4 12,1-3 0,-5 3-16,0-3 0,0 0 0,4 0 1,-1-3 3,-2 2 1,1 2-4,-1-2 1,2 2 2,1-2 1,-4-2-4,0 2 1,-1-1 10,1 2 0,3-4-8,-3 4 0,-1-4 45,1 0 0,-1 0-28,1 4 1,3-4 2,-2 4 0,0-4-19,-1 0 1,2-1-1,-6 0 0,6 2 16,-2 2 0,3-5-6,1 6 0,-4-7-28,0 7 1,-1-3 24,1-2 0,3 0-45,-3 0 0,-1 5 23,1-1 1,-3 1-2,3-5 0,-1 2 6,1 2 1,1-2-3,-5 2 0,5-1 13,-5 1 1,4-2-13,-4 2 0,6-2 10,-2-2 0,-1 5-5,1-1 0,-4 0-9,4-3 1,-1-1 3,1 0 1,3-1-2,-3-3 1,-1 3 1,1-2 1,-4 2-2,5 1 0,-3 0-12,3 0 10,1 1 1,-4-1-1,2 0 1,2 1 1,-6-1 0,4-4 0,-4 0 0,4 0 0,-4 5 0,5-5 0,-5 0 0,4 0 10,-4 5 1,4-5-9,-4 0 5,6 0 0,-3 4-3,5 1-3,-5-1 1,2 0-1,-5 1 1,5-5-5,-5 0 3,5 0 0,-3 4-1,2 1 0,1-5-1,-4 0 1,0 0 0,-1 5 1,-1-5-1,5 0 1,-5 0-1,1 5 1,1-5 0,-1 0 0,5-4-1,-5 4-20,5 0 1,-3 5 14,2-1 0,1-4-10,-4 0 15,4 1-1,-2 3 1,4 0-59,-3 0 0,2-3 52,-6-1 0,4-4 3,-4 4 1,4-4-7,-4 4 0,5-4 2,-5 5 1,4-5-38,-4 4-4,5-5 53,-2 8 0,4-9 1,-3 7 0,2-5-33,-6 4 20,6-5 1,-8 6 9,7-5 0,-5 2-18,4-2 117,-5-3-112,7 10 1,-4-8-2,2 5 1,-1-5 11,-3 1 0,-3-1 3,4 1 3,1-3-6,1 4 0,1-3 71,1 2 0,-5-3-67,4 3 0,-5-1-84,1 1 93,3-2-17,-1 3 1,1-4-10,-3 3 15,3-2-10,-6 3-1,10-5 10,-9 6-19,9-5-3,-10 5 18,10-6 1,-10 0 1,6 0 1,-3 0 1,-2 0 0,4 0 48,-1 0-50,-4 0 6,4 5 0,-3-4-1,2 4 0,-3-4 1,5-1-4,-1 0 1,-2 0-4,5 0 0,-5 0 1,4 0-69,-3 0 66,-3 0-42,10 0 39,-10 0 11,5 0 7,-1 0 6,-3 0-8,3 0 1,-4 0-14,4 0 23,-4 0-9,4 0 37,-5 0-4,0 0 6,6 0-8,-5 0-19,5 0 0,-5 0-3,3 0 2,-2 0-91,3 0 82,0 0 1,-2 0-301,5 0 264,-5 0-660,8 0-571,-10 0-420,5 0 1676,-6 0 0,0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21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39 6577 0 0,'-1'0'596'0'0,"0"0"-1"0"0,0 0 1 0 0,1-1-1 0 0,-1 1 1 0 0,0-1 0 0 0,1 1-1 0 0,-1 0 1 0 0,1-1-1 0 0,-1 1 1 0 0,0-1-1 0 0,1 1 1 0 0,-1-1-1 0 0,1 0 1 0 0,-1 1-1 0 0,1-1 1 0 0,-1 1-1 0 0,1-1 1 0 0,0 0-1 0 0,-1 1 1 0 0,1-1-1 0 0,0 0 1 0 0,-1 0-1 0 0,1 1 1 0 0,0-1-1 0 0,0 0-595 0 0,10-13 5316 0 0,-7 12-5169 0 0,-1 1 0 0 0,1 0 0 0 0,0-1 0 0 0,0 1 0 0 0,-1 0 0 0 0,1 1-1 0 0,0-1 1 0 0,0 0 0 0 0,0 1 0 0 0,0 0 0 0 0,0-1 0 0 0,0 1 0 0 0,0 0 0 0 0,0 1 0 0 0,0-1-147 0 0,8 3 76 0 0,-1 1 0 0 0,0 1 0 0 0,0 0 1 0 0,0 0-1 0 0,0 1 0 0 0,-1 0 0 0 0,0 0 0 0 0,0 1 0 0 0,-1 0 1 0 0,0 1-1 0 0,0 0 0 0 0,0 0 0 0 0,-1 1 0 0 0,-1 0 0 0 0,1 0 1 0 0,0 4-77 0 0,4 4 38 0 0,0 1 1 0 0,-2 1 0 0 0,0 0 0 0 0,-1 1 0 0 0,-1-1 0 0 0,-1 1 0 0 0,-1 1 0 0 0,1 5-39 0 0,-4-10-22 0 0,0 0 1 0 0,-1 0 0 0 0,0 0 0 0 0,-2 0 0 0 0,0 0 0 0 0,0 0 0 0 0,-2 0-1 0 0,0 0 1 0 0,0-1 0 0 0,-2 1 0 0 0,0-1 0 0 0,0 0 0 0 0,-2 0 0 0 0,0-1-1 0 0,-1 0 1 0 0,0 0 0 0 0,-1 0 0 0 0,0-1 0 0 0,-1-1 0 0 0,-5 5 21 0 0,11-13-448 0 0,3-3-3827 0 0,8-6-9924 0 0,-4 3 7134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43:03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1 6660,'-7'0'295,"2"0"0,3 0-189,-2 0-44,3 0 0,-6 0 194,3 0-178,2 0 0,-4 4 75,1 0-1,-1 5-42,-7-2 1,1 1-23,0 1 1,4-3-19,-1 3 0,1-3 27,-4-1 0,4-3-42,0 6 0,-1-5 0,-3 1 0,4 2 58,0-2-79,-1 5 0,-3-3 21,0 2-28,0 3 27,-1-4 0,2 1 57,3 0 1,-3-5-58,10 8-36,-5-10 6,6 5-42,0-6-74,0 0 123,0 5 129,0-3-134,0 3 150,0-5 310,0 0 1,5 1-365,-1 3-61,5-2 17,-2 9 0,5-6-25,1 3 0,-5 3 12,0-2 1,0-3 9,4 3 0,-3-1-60,-1 4 0,0 0-11,4 1 1,-3-5-145,-1 0 0,0 0 83,4 4-359,0 1 1,1-2 160,-1-3 1,-4 1-625,0-4 1,1 0 878,3-1 0,0-3 0,1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4929 0 0,'4'3'518'0'0,"-1"0"0"0"0,1-1 0 0 0,0 0 0 0 0,0 0 0 0 0,1 0 0 0 0,-1 0 0 0 0,0-1 0 0 0,0 1 0 0 0,1-1 0 0 0,-1 0 0 0 0,3 0-518 0 0,11 4 2660 0 0,0 0-2281 0 0,1 0-1 0 0,0-1 1 0 0,-1 0 0 0 0,1-2 0 0 0,0 0 0 0 0,4-1-379 0 0,121-5 433 0 0,-54 0 378 0 0,272-3 1176 0 0,489 1-934 0 0,-404 18-726 0 0,571 3-310 0 0,-964-16-144 0 0,255-1-3480 0 0,-1 10-7395 0 0,-274-6 7214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49 6945 0 0,'-2'-7'2471'0'0,"-3"-20"-957"0"0,5 26-1313 0 0,0 0 0 0 0,0 1 0 0 0,0-1 0 0 0,0 0-1 0 0,0 1 1 0 0,-1-1 0 0 0,1 1 0 0 0,0-1 0 0 0,0 0 0 0 0,-1 1 0 0 0,1-1 0 0 0,0 1 0 0 0,-1-1 0 0 0,1 0-1 0 0,0 1 1 0 0,-1-1 0 0 0,1 1 0 0 0,-1 0 0 0 0,1-1 0 0 0,-1 1 0 0 0,1-1 0 0 0,-1 1 0 0 0,1 0-1 0 0,-1-1 1 0 0,1 1 0 0 0,-1 0 0 0 0,0-1-201 0 0,0 2 322 0 0,0 0 0 0 0,0 0-1 0 0,0 1 1 0 0,1-1 0 0 0,-1 0 0 0 0,0 0 0 0 0,1 1-1 0 0,-1-1 1 0 0,0 0 0 0 0,1 0 0 0 0,0 1-1 0 0,-1-1 1 0 0,1 1 0 0 0,0-1 0 0 0,0 0 0 0 0,-1 1-1 0 0,1-1 1 0 0,0 2-322 0 0,-2 31 1761 0 0,2-32-1457 0 0,2 227 2252 0 0,26 114-3368 0 0,-28-340 269 0 0,5 24-125 0 0,0-15-2807 0 0,4-7-6332 0 0,-6-5 3178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9034 0 0,'-2'13'8987'0'0,"5"16"-4795"0"0,-2-13-2849 0 0,1 59 386 0 0,-2-23-1774 0 0,2-1 0 0 0,3 1 1 0 0,9 44 44 0 0,-5-75-4121 0 0,4-14-6842 0 0,-9-8 4505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44 3233 0 0,'0'0'751'0'0,"0"0"-193"0"0,0 0-51 0 0,-5-41 5652 0 0,5 41-6063 0 0,0 0 0 0 0,0 0 0 0 0,0 0 0 0 0,0-1 0 0 0,0 1 0 0 0,0 0 0 0 0,0 0 0 0 0,0 0 1 0 0,0 0-1 0 0,0 0 0 0 0,0 0 0 0 0,0 0 0 0 0,-1-1 0 0 0,1 1 0 0 0,0 0 0 0 0,0 0 0 0 0,0 0 0 0 0,0 0 1 0 0,0 0-1 0 0,0 0 0 0 0,0 0 0 0 0,0 0 0 0 0,0 0 0 0 0,-1 0 0 0 0,1 0 0 0 0,0-1 0 0 0,0 1 0 0 0,0 0 1 0 0,0 0-1 0 0,0 0 0 0 0,0 0 0 0 0,0 0 0 0 0,-1 0 0 0 0,1 0 0 0 0,0 0 0 0 0,0 0 0 0 0,0 0 0 0 0,0 0 0 0 0,0 0 1 0 0,0 0-1 0 0,-1 0 0 0 0,1 0 0 0 0,0 0 0 0 0,0 0 0 0 0,0 1 0 0 0,0-1 0 0 0,0 0 0 0 0,0 0 0 0 0,0 0 1 0 0,-1 0-1 0 0,1 0 0 0 0,0 0 0 0 0,0 0 0 0 0,0 0 0 0 0,0 0 0 0 0,0 0 0 0 0,0 0 0 0 0,0 1 0 0 0,0-1 0 0 0,0 0 1 0 0,0 0-1 0 0,0 0 0 0 0,0 0 0 0 0,0 0 0 0 0,0 0 0 0 0,-1 0 0 0 0,1 1 0 0 0,0-1 0 0 0,0 0 0 0 0,0 0-96 0 0,0 16 3367 0 0,3 16-1482 0 0,3 24-983 0 0,-4-27-1298 0 0,1-9-2685 0 0,4 10-10478 0 0,-7-30 8755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7802 0 0,'1'5'7488'0'0,"-1"4"-3376"0"0,-2 29-2546 0 0,1-23-549 0 0,-2 58 696 0 0,4-1 1 0 0,4 26-1714 0 0,14 2-1500 0 0,-17-95-704 0 0,3-12-13623 0 0,-4 3 11418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26 4129 0 0,'0'-13'1221'0'0,"0"1"5052"0"0,1 28 3475 0 0,0 16-7191 0 0,2 0-1 0 0,6 24-2556 0 0,0 4-2941 0 0,-6-30-2588 0 0,-2 0-3728 0 0,-1-27 3533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12603 0 0,'6'122'9501'0'0,"6"-1"-4927"0"0,1 1-6583 0 0,-7 0-8248 0 0,-5-112 2106 0 0,0-8 3810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 8018 0 0,'-1'9'10423'0'0,"0"27"-6758"0"0,6 177 2631 0 0,13 107-5981 0 0,-8-172-1563 0 0,-3-118-2135 0 0,-1-22-1309 0 0,3-5-4414 0 0,-6-3 2411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0 6313 0 0,'-3'0'9016'0'0,"1"7"-3394"0"0,0 22-1502 0 0,2 32-2977 0 0,31 270 14 0 0,-22-258-3364 0 0,-8-67 977 0 0,1-4-4147 0 0,0-11-8186 0 0,-1 3 9305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23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32 5185 0 0,'0'-2'741'0'0,"-4"-26"14688"0"0,-5 27-10714 0 0,-9 11-4373 0 0,-26 10 138 0 0,-2 1-1928 0 0,27-2-7751 0 0,16-14 2137 0 0,3-2 992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25 4985 0 0,'-1'-24'13880'0'0,"-1"40"-7828"0"0,-1 42-3705 0 0,4-25-2221 0 0,2 0 0 0 0,6 31-126 0 0,6-11-8557 0 0,-14-52 5903 0 0,1-1-6167 0 0,-1-2 3641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7138 0 0,'0'-8'13154'0'0,"3"25"-9630"0"0,-5 52-116 0 0,8 65-3408 0 0,15 69-541 0 0,-12-123-432 0 0,-9-119-19904 0 0,-1 33 17252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13 1984 0 0,'-7'-12'19734'0'0,"3"63"-15046"0"0,10 31-3809 0 0,-2-36-501 0 0,-2-4-583 0 0,2 35 306 0 0,5-29-4742 0 0,-5-40-708 0 0,0-5-4252 0 0,-2-3 4082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39 4201 0 0,'-2'-29'9836'0'0,"2"20"-4802"0"0,0 24-833 0 0,0 11-2092 0 0,1 51 184 0 0,-1-67-2720 0 0,1 0-1 0 0,1 0 0 0 0,0 0 1 0 0,0 0-1 0 0,4 10 428 0 0,-6-20-307 0 0,0 0-1 0 0,1 0 1 0 0,-1 0-1 0 0,0 0 1 0 0,0 0-1 0 0,1 0 1 0 0,-1 0-1 0 0,0 0 1 0 0,0 0-1 0 0,1 0 1 0 0,-1 0-1 0 0,0 0 1 0 0,0-1-1 0 0,1 1 1 0 0,-1 0-1 0 0,0 0 1 0 0,0 0-1 0 0,0 0 1 0 0,1 0-1 0 0,-1 0 1 0 0,0-1-1 0 0,0 1 1 0 0,1 0-1 0 0,-1 0 1 0 0,0 0-1 0 0,0 0 1 0 0,0-1-1 0 0,0 1 1 0 0,0 0-1 0 0,1 0 1 0 0,-1 0-1 0 0,0-1 1 0 0,0 1-1 0 0,0 0 1 0 0,0 0-1 0 0,0-1 1 0 0,0 1-1 0 0,0 0 1 0 0,0 0-1 0 0,0-1 1 0 0,0 1-1 0 0,0 0 1 0 0,0 0-1 0 0,0-1 1 0 0,0 1-1 0 0,0 0 1 0 0,0 0-1 0 0,0-1 1 0 0,0 1 307 0 0,1-3-4000 0 0,1 0-757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 6729 0 0,'4'-4'12111'0'0,"-3"4"-11989"0"0,-1 0-1 0 0,0 0 0 0 0,0 0 0 0 0,1 0 1 0 0,-1 0-1 0 0,0 0 0 0 0,0 0 0 0 0,1 0 1 0 0,-1 0-1 0 0,0 0 0 0 0,1 0 0 0 0,-1 0 1 0 0,0 0-1 0 0,0 0 0 0 0,1 0 0 0 0,-1 1 1 0 0,0-1-1 0 0,0 0 0 0 0,1 0 0 0 0,-1 0 1 0 0,0 0-1 0 0,0 0 0 0 0,1 1 0 0 0,-1-1 1 0 0,0 0-1 0 0,0 0 0 0 0,0 0 0 0 0,0 1 1 0 0,1-1-1 0 0,-1 0 0 0 0,0 0 0 0 0,0 1 1 0 0,0-1-1 0 0,0 0 0 0 0,0 0 0 0 0,0 1 1 0 0,0-1-1 0 0,1 0 0 0 0,-1 0 0 0 0,0 1 0 0 0,0-1 1 0 0,0 0-1 0 0,0 0 0 0 0,0 1 0 0 0,0-1 1 0 0,0 0-1 0 0,-1 1 0 0 0,1-1 0 0 0,0 0 1 0 0,0 0-1 0 0,0 1-121 0 0,0 9 303 0 0,2 74 1538 0 0,8-32-8866 0 0,-7-46 2724 0 0,0-4-2224 0 0,-1-2 465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 4529 0 0,'1'-7'11507'0'0,"2"18"-6837"0"0,2 18-2026 0 0,-1 44-1218 0 0,2-44-10665 0 0,-4-27 583 0 0,-2-2 3863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60 4137 0 0,'-5'-36'3804'0'0,"3"13"3221"0"0,1 37 2496 0 0,-3 15-6840 0 0,-4 46-2718 0 0,2 34 649 0 0,6 74-612 0 0,3-133-1610 0 0,2-1 1 0 0,11 43 1609 0 0,-8-64-1298 0 0,-1-14-2051 0 0,-7-14 3100 0 0,0 0 1 0 0,0 0-1 0 0,0 0 1 0 0,0 1-1 0 0,0-1 1 0 0,0 0-1 0 0,0 0 0 0 0,0 0 1 0 0,1 0-1 0 0,-1 1 1 0 0,0-1-1 0 0,0 0 1 0 0,0 0-1 0 0,0 0 1 0 0,0 0-1 0 0,1 0 0 0 0,-1 0 1 0 0,0 0-1 0 0,0 0 1 0 0,0 1-1 0 0,1-1 1 0 0,-1 0-1 0 0,0 0 1 0 0,0 0-1 0 0,0 0 1 0 0,1 0-1 0 0,-1 0 0 0 0,0 0 1 0 0,0 0-1 0 0,0 0 1 0 0,1 0-1 0 0,-1 0 1 0 0,0 0-1 0 0,0 0 1 0 0,0-1-1 0 0,0 1 0 0 0,1 0 1 0 0,-1 0-1 0 0,0 0 1 0 0,0 0-1 0 0,0 0 1 0 0,0 0-1 0 0,1 0 1 0 0,-1 0 248 0 0,1-2-5836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0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17 6049 0 0,'2'-17'7640'0'0,"-3"32"-2141"0"0,-3 16-3073 0 0,2 0 1 0 0,1 14-2427 0 0,12 118 1027 0 0,-6-101-636 0 0,-4-54-617 0 0,4 36 367 0 0,5-23-4196 0 0,-10-22 3498 0 0,0 1-1 0 0,1 0 0 0 0,-1-1 1 0 0,0 1-1 0 0,1 0 0 0 0,-1-1 1 0 0,0 1-1 0 0,1-1 0 0 0,-1 1 1 0 0,0-1-1 0 0,0 1 0 0 0,0 0 1 0 0,1-1-1 0 0,-1 1 0 0 0,0-1 1 0 0,0 1-1 0 0,0-1 0 0 0,0 1 1 0 0,0-1-1 0 0,0 1 0 0 0,0-1 1 0 0,0 1-1 0 0,0-1 0 0 0,0 1 1 0 0,0-1-1 0 0,0 1 558 0 0,0-4-4708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1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0 5481 0 0,'-1'41'10720'0'0,"1"4"-4241"0"0,-2 51-2524 0 0,7 69-6624 0 0,2-97 4220 0 0,-2-40-1844 0 0,3 24-214 0 0,-10-23-7848 0 0,1-26 5157 0 0,-1-4-2030 0 0,1 1-75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1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25 5953 0 0,'3'-24'9679'0'0,"-3"47"-4451"0"0,-5 56-4056 0 0,4 0 0 0 0,3 0 0 0 0,9 54-1172 0 0,2 42-2583 0 0,-10-150 95 0 0,-1-15-1945 0 0,2-11-7273 0 0,-3-2 9060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09.8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10 3425 0 0,'-15'-3'4135'0'0,"-2"0"7226"0"0,30 0-6025 0 0,-1 3-5117 0 0,0 0-1 0 0,0 1 1 0 0,1 0-1 0 0,-1 1 1 0 0,1 1-219 0 0,37 4-54 0 0,-35-7 72 0 0,-7 0-74 0 0,0 0-1 0 0,0 1 1 0 0,-1 0-1 0 0,1 0 1 0 0,0 1-1 0 0,-1 0 1 0 0,1 0-1 0 0,1 1 57 0 0,-7-2-11 0 0,0 0-1 0 0,-1 1 1 0 0,1-1 0 0 0,0 0-1 0 0,-1 1 1 0 0,1 0-1 0 0,-1-1 1 0 0,1 1-1 0 0,-1 0 1 0 0,0 0 0 0 0,1-1-1 0 0,-1 1 1 0 0,0 0-1 0 0,0 0 1 0 0,-1 0-1 0 0,1 1 1 0 0,0-1 0 0 0,-1 0-1 0 0,1 0 1 0 0,-1 0-1 0 0,0 0 1 0 0,0 1-1 0 0,0-1 1 0 0,0 0 0 0 0,0 0-1 0 0,0 0 1 0 0,0 1-1 0 0,-1-1 1 0 0,1 0-1 0 0,-1 0 1 0 0,0 2 11 0 0,-1 3-443 0 0,0 0 0 0 0,-1 0 0 0 0,1 0 0 0 0,-1 0 1 0 0,-1-1-1 0 0,-3 6 443 0 0,-5 10-11653 0 0,12-21 6473 0 0,0-1 1514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24 4929 0 0,'4'3'518'0'0,"-1"0"0"0"0,1-1 0 0 0,0 0 0 0 0,0 0 0 0 0,0 0 0 0 0,1 0 0 0 0,-1-1 0 0 0,0 0 0 0 0,1 0 0 0 0,-1 0 0 0 0,3 0-518 0 0,11 4 2660 0 0,0 1-2281 0 0,1-1-1 0 0,-1-1 1 0 0,1-1 0 0 0,0 0 0 0 0,0-1 0 0 0,4-1-379 0 0,121-5 433 0 0,-54 0 378 0 0,272-3 1176 0 0,489 1-934 0 0,-404 18-726 0 0,571 3-310 0 0,-964-16-144 0 0,255-1-3480 0 0,-1 10-7395 0 0,-274-6 7214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1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 0 0,'4'19'9834'0'0,"-3"5"-3360"0"0,-3 35-1308 0 0,1-36-6506 0 0,0 0 1 0 0,1 0-1 0 0,2 1 1 0 0,0-1-1 0 0,4 14 1340 0 0,-6-36-346 0 0,2 2-3699 0 0,0-2-3601 0 0,-1-1 3882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47:21.1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 7794 0 0,'8'-15'6578'0'0,"-3"16"-3913"0"0,-3 11-1349 0 0,-4 16-412 0 0,-2 60 1320 0 0,12-34-9667 0 0,-6-51-307 0 0,0-2 3358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5.9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85 22 12123 0 0,'-3'0'529'0'0,"0"1"0"0"0,0-1 0 0 0,0 0-1 0 0,0 1 1 0 0,0 0 0 0 0,-1-1 0 0 0,1 1 0 0 0,0 0 0 0 0,1 1 0 0 0,-1-1 0 0 0,0 1 0 0 0,0-1 0 0 0,0 1 0 0 0,1 0 0 0 0,-1 0 0 0 0,1 0 0 0 0,0 0 0 0 0,-1 0 0 0 0,1 0 0 0 0,-1 2-529 0 0,0 1 276 0 0,0 0 1 0 0,0-1-1 0 0,1 1 1 0 0,-1 0-1 0 0,1 1 1 0 0,0-1-1 0 0,1 0 0 0 0,-1 1 1 0 0,1-1-1 0 0,0 1 1 0 0,0 4-277 0 0,0-5 20 0 0,1 1 0 0 0,-1 0 0 0 0,1-1 0 0 0,0 1 0 0 0,1 0 0 0 0,-1-1 1 0 0,1 1-1 0 0,0-1 0 0 0,1 1 0 0 0,-1-1 0 0 0,1 1 0 0 0,0-1 0 0 0,1 0 0 0 0,-1 0 1 0 0,1 0-1 0 0,0 0 0 0 0,0 0 0 0 0,0-1 0 0 0,1 1 0 0 0,0-1 0 0 0,0 0 0 0 0,0 0 0 0 0,0 0 1 0 0,1 0-21 0 0,0-2-26 0 0,0 0 0 0 0,0 0 0 0 0,0-1 1 0 0,0 1-1 0 0,0-1 0 0 0,0 0 1 0 0,0 0-1 0 0,0-1 0 0 0,0 0 0 0 0,1 1 1 0 0,-1-2-1 0 0,0 1 0 0 0,0-1 0 0 0,0 1 1 0 0,0-2-1 0 0,0 1 0 0 0,4-1 26 0 0,-2-1-32 0 0,1 0-1 0 0,-1-1 0 0 0,1 0 0 0 0,-1 0 1 0 0,0 0-1 0 0,0-1 0 0 0,-1 0 0 0 0,1 0 1 0 0,-1-1-1 0 0,-1 0 0 0 0,3-1 33 0 0,-4 2-22 0 0,0 0-1 0 0,-1 0 1 0 0,1 0-1 0 0,-1 0 1 0 0,0-1-1 0 0,0 1 1 0 0,-1-1-1 0 0,0 0 1 0 0,0 1-1 0 0,0-1 1 0 0,0 0-1 0 0,-1-1 1 0 0,0 1 0 0 0,0-2 22 0 0,-1 4-15 0 0,0 0 1 0 0,-1-1-1 0 0,1 1 1 0 0,-1 0 0 0 0,0 0-1 0 0,0 0 1 0 0,0 0 0 0 0,-1 0-1 0 0,1 0 1 0 0,-1 0 0 0 0,0 0-1 0 0,0 0 1 0 0,0 1-1 0 0,-1-1 1 0 0,1 1 0 0 0,-1 0-1 0 0,0 0 1 0 0,0 0 0 0 0,0 0-1 0 0,0 0 1 0 0,-4-2 14 0 0,2 2-24 0 0,0 0 1 0 0,0 0-1 0 0,-1 0 1 0 0,1 1-1 0 0,-1-1 0 0 0,0 1 1 0 0,0 1-1 0 0,0-1 0 0 0,0 1 1 0 0,0 0-1 0 0,0 1 1 0 0,0-1-1 0 0,0 1 0 0 0,0 0 1 0 0,0 1-1 0 0,0-1 1 0 0,-1 1-1 0 0,1 1 0 0 0,1-1 1 0 0,-1 1-1 0 0,0 0 0 0 0,0 0 1 0 0,0 1 23 0 0,0 0-1027 0 0,1-1-1 0 0,-1 2 1 0 0,1-1 0 0 0,0 0-1 0 0,0 1 1 0 0,0 0 0 0 0,0 0 0 0 0,1 1-1 0 0,-1 0 1028 0 0,3-1-2981 0 0,2-3-2042 0 0,1 1 68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6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 13259 0 0,'0'0'176'0'0,"0"0"1"0"0,0 0-1 0 0,0 0 1 0 0,0 0-1 0 0,0 0 0 0 0,0-1 1 0 0,-1 1-1 0 0,1 0 1 0 0,0 0-1 0 0,0 0 1 0 0,0 0-1 0 0,0 0 0 0 0,0 0 1 0 0,-1 0-1 0 0,1 0 1 0 0,0 0-1 0 0,0 0 1 0 0,0 0-1 0 0,0 0 0 0 0,0 0 1 0 0,-1 0-1 0 0,1 0 1 0 0,0 0-1 0 0,0 0 1 0 0,0 0-1 0 0,0 0 0 0 0,0 0 1 0 0,0 0-1 0 0,-1 0 1 0 0,1 0-1 0 0,0 0 0 0 0,0 0 1 0 0,0 1-1 0 0,0-1 1 0 0,0 0-1 0 0,0 0 1 0 0,-1 0-1 0 0,1 0 0 0 0,0 0 1 0 0,0 0-1 0 0,0 0 1 0 0,0 0-1 0 0,0 1 1 0 0,0-1-1 0 0,0 0 0 0 0,0 0 1 0 0,0 0-1 0 0,0 0 1 0 0,0 0-1 0 0,0 1 1 0 0,0-1-1 0 0,0 0 0 0 0,0 0 1 0 0,0 0-1 0 0,0 0 1 0 0,0 0-1 0 0,0 1 1 0 0,0-1-1 0 0,0 0 0 0 0,0 0 1 0 0,0 0-1 0 0,0 0 1 0 0,0 0-1 0 0,0 1 1 0 0,0-1-1 0 0,0 0 0 0 0,0 0-176 0 0,0 21 2719 0 0,6 22-2659 0 0,22 68 496 0 0,-10-67-5069 0 0,-20-47-7281 0 0,2 2 4592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7.1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66 13235 0 0,'-9'10'8707'0'0,"19"-17"-5073"0"0,-1-1-3378 0 0,49-36 163 0 0,-55 42-386 0 0,0 0-1 0 0,0 0 1 0 0,1 0 0 0 0,-1 1-1 0 0,1-1 1 0 0,-1 1-1 0 0,1 0 1 0 0,-1 0 0 0 0,1 0-1 0 0,0 1 1 0 0,0-1 0 0 0,-1 1-1 0 0,1 0 1 0 0,0 0-1 0 0,0 0 1 0 0,-1 1 0 0 0,2-1-33 0 0,-2 2 76 0 0,0 0 0 0 0,-1-1 0 0 0,1 1 0 0 0,0 1 0 0 0,-1-1 0 0 0,0 0 0 0 0,1 0 0 0 0,-1 1 0 0 0,0-1-1 0 0,0 1 1 0 0,0 0 0 0 0,-1 0 0 0 0,1 0 0 0 0,-1 0 0 0 0,1 0 0 0 0,-1 0 0 0 0,0 0 0 0 0,0 0 0 0 0,0 0 0 0 0,-1 0 0 0 0,1 4-76 0 0,0-1-85 0 0,1-1 0 0 0,-2 1 0 0 0,1 0 0 0 0,-1-1-1 0 0,1 1 1 0 0,-2 0 0 0 0,1 0 0 0 0,-1-1 0 0 0,1 1 0 0 0,-2 0-1 0 0,1-1 1 0 0,-1 3 85 0 0,-7 4-3610 0 0,2-6-2178 0 0,0-1-3375 0 0,4-2 3178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7.6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81 15715 0 0,'30'-21'10172'0'0,"27"-3"-9841"0"0,-24 11 123 0 0,-27 10-554 0 0,1 0-221 0 0,0-1 1 0 0,0 1 0 0 0,1 1-1 0 0,-1 0 1 0 0,1 0 0 0 0,-1 0-1 0 0,2 1 321 0 0,-20 5-4488 0 0,-14 10 2313 0 0,9-5 1973 0 0,10-5 736 0 0,1 0 0 0 0,-1 0 0 0 0,1 1 0 0 0,-1 0 0 0 0,1 0 0 0 0,1 0 0 0 0,-1 1 0 0 0,1 0 0 0 0,0 0 0 0 0,0 0 0 0 0,1 0 0 0 0,-1 2-534 0 0,2-7 107 0 0,1 1-1 0 0,0 0 0 0 0,0 0 0 0 0,0-1 0 0 0,1 1 0 0 0,-1 0 1 0 0,0 0-1 0 0,1 0 0 0 0,-1 0 0 0 0,1 0 0 0 0,-1 0 1 0 0,1 0-1 0 0,0 0 0 0 0,0 0 0 0 0,0 1 0 0 0,0-1 0 0 0,0 0 1 0 0,1 0-1 0 0,-1 0 0 0 0,1 0 0 0 0,-1 0 0 0 0,1 0 1 0 0,0 0-1 0 0,-1-1 0 0 0,1 1 0 0 0,0 0 0 0 0,0 0 0 0 0,1 0 1 0 0,-1-1-1 0 0,0 1 0 0 0,0-1 0 0 0,1 1 0 0 0,-1-1 0 0 0,1 1 1 0 0,0-1-1 0 0,-1 0 0 0 0,1 0 0 0 0,0 0 0 0 0,0 0 1 0 0,-1 0-1 0 0,1 0 0 0 0,0 0 0 0 0,1 0-106 0 0,2 0 17 0 0,-1 0-1 0 0,1-1 0 0 0,-1 1 1 0 0,1-1-1 0 0,-1 0 1 0 0,1 0-1 0 0,0-1 1 0 0,-1 1-1 0 0,1-1 1 0 0,-1 0-1 0 0,1 0 0 0 0,-1 0 1 0 0,0-1-1 0 0,1 0 1 0 0,-1 0-1 0 0,0 0-16 0 0,42-24 143 0 0,-17 7-2894 0 0,3-3-6868 0 0,-30 22 5734 0 0,-2-2-3535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8.7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46 11306 0 0,'0'3'8965'0'0,"-1"4"-4328"0"0,-1 35-3123 0 0,3-24-1226 0 0,2 1 1 0 0,0-1 0 0 0,1 0 0 0 0,0 0-1 0 0,2-1 1 0 0,0 1 0 0 0,1-1-1 0 0,1 0-288 0 0,-5-11 19 0 0,0 0 0 0 0,1-1-1 0 0,-1 1 1 0 0,1-1-1 0 0,0 0 1 0 0,1 0-1 0 0,0 0 1 0 0,-1 0-1 0 0,1-1 1 0 0,1 0-1 0 0,0 1-18 0 0,-3-3-37 0 0,1-1-1 0 0,-1 1 0 0 0,0-1 1 0 0,1 1-1 0 0,0-1 0 0 0,-1 0 1 0 0,1 0-1 0 0,0-1 0 0 0,-1 1 1 0 0,1-1-1 0 0,0 0 0 0 0,-1 0 1 0 0,1 0-1 0 0,0 0 0 0 0,0-1 1 0 0,-1 1-1 0 0,1-1 0 0 0,0 0 1 0 0,-1 0-1 0 0,2-1 38 0 0,-3 1-21 0 0,1-1 1 0 0,0 0-1 0 0,-1 0 1 0 0,0 0-1 0 0,1 0 1 0 0,-1 0-1 0 0,0 0 1 0 0,0-1-1 0 0,0 1 1 0 0,0-1-1 0 0,-1 0 0 0 0,1 1 1 0 0,-1-1-1 0 0,0 0 1 0 0,1 0-1 0 0,-1 0 1 0 0,0 0-1 0 0,-1 0 1 0 0,1 0-1 0 0,0 0 0 0 0,-1 0 1 0 0,0 0-1 0 0,0 0 1 0 0,0 0-1 0 0,0 0 1 0 0,0 0 20 0 0,0-18-16 0 0,-1 1 0 0 0,-1 0 0 0 0,-3-11 16 0 0,4 24 33 0 0,0-4-194 0 0,-2-9 253 0 0,-1-1 1 0 0,0 2-1 0 0,-3-5-92 0 0,6 21-205 0 0,0-1-1 0 0,0 0 1 0 0,-1 0 0 0 0,1 1-1 0 0,-1-1 1 0 0,0 1 0 0 0,0-1-1 0 0,0 1 1 0 0,-1 0 0 0 0,1 0-1 0 0,-1 0 1 0 0,1 0 0 0 0,-1 0-1 0 0,0 1 1 0 0,0-1 0 0 0,-1 1-1 0 0,1 0 1 0 0,0 0 0 0 0,-1 0 205 0 0,2 2-345 0 0,1-1-1 0 0,0 2 1 0 0,0-1 0 0 0,0 0 0 0 0,0 0 0 0 0,0 0 0 0 0,0 0 0 0 0,-1 1-1 0 0,1-1 1 0 0,0 1 0 0 0,0-1 0 0 0,0 1 0 0 0,0-1 0 0 0,0 1 0 0 0,0-1-1 0 0,0 1 1 0 0,1 0 0 0 0,-1 0 0 0 0,0-1 0 0 0,0 1 0 0 0,0 0 0 0 0,1 0-1 0 0,-1 0 1 0 0,0 0 0 0 0,1 0 0 0 0,-1 0 0 0 0,1 0 0 0 0,-1 0 0 0 0,1 0 0 0 0,-1 0-1 0 0,1 0 1 0 0,0 0 0 0 0,0 0 0 0 0,0 0 0 0 0,-1 1 0 0 0,1-1 0 0 0,0 0-1 0 0,0 0 1 0 0,0 0 345 0 0,0 1-529 0 0,-1 3-5224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9.1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73 13347 0 0,'1'5'7973'0'0,"4"-5"-3340"0"0,16-7-2289 0 0,18-13-3665 0 0,-18 6-41 0 0,26-16-257 0 0,-31 24-3528 0 0,-1 5-4495 0 0,-12 2 3701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9.4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16500 0 0,'8'12'7473'0'0,"-2"4"-3282"0"0,2 45-2648 0 0,-3-22-733 0 0,0-10-752 0 0,21 85 572 0 0,-22-101-931 0 0,1 1 0 0 0,0-1 0 0 0,0 0-1 0 0,1 0 1 0 0,1-1 0 0 0,1 0 0 0 0,-1 0 301 0 0,-1-6-921 0 0,-1-7-5292 0 0,-5-14-5530 0 0,-2 10 5580 0 0</inkml:trace>
  <inkml:trace contextRef="#ctx0" brushRef="#br0" timeOffset="1">74 268 14867 0 0,'1'-1'660'0'0,"0"0"-1"0"0,-1 0 1 0 0,1-1-1 0 0,0 1 1 0 0,0 0-1 0 0,0 0 1 0 0,0 0-1 0 0,0 0 1 0 0,0 0-1 0 0,0 0 1 0 0,0 0 0 0 0,0 0-1 0 0,0 0 1 0 0,1 1-1 0 0,0-1-659 0 0,28-10 2884 0 0,-21 9-3110 0 0,0 0 0 0 0,0 1 0 0 0,-1 0 0 0 0,1 0 0 0 0,6 2 226 0 0,-15-1-140 0 0,1 0 0 0 0,-1 0 1 0 0,1 0-1 0 0,-1 0 0 0 0,0 0 0 0 0,1 0 1 0 0,-1 0-1 0 0,0 0 0 0 0,1 0 1 0 0,-1 0-1 0 0,1 0 0 0 0,-1 1 1 0 0,0-1-1 0 0,1 0 0 0 0,-1 0 0 0 0,0 0 1 0 0,0 1-1 0 0,1-1 0 0 0,-1 0 1 0 0,0 0-1 0 0,1 1 0 0 0,-1-1 0 0 0,0 0 1 0 0,0 1-1 0 0,0-1 0 0 0,1 0 1 0 0,-1 1-1 0 0,0-1 0 0 0,0 0 1 0 0,0 1-1 0 0,0-1 0 0 0,0 0 0 0 0,1 1 1 0 0,-1-1-1 0 0,0 1 0 0 0,0-1 1 0 0,0 0-1 0 0,0 1 0 0 0,0-1 0 0 0,0 0 1 0 0,0 1-1 0 0,0-1 0 0 0,-1 1 1 0 0,1-1-1 0 0,0 0 0 0 0,0 1 140 0 0,-9 17-11157 0 0,5-13 5196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39.8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17252 0 0,'-1'7'1208'0'0,"-1"0"0"0"0,1 0-1 0 0,0-1 1 0 0,1 1 0 0 0,0 0 0 0 0,0 0 0 0 0,0 2-1208 0 0,13 55 3619 0 0,-11-57-3520 0 0,0 0 0 0 0,1 0 0 0 0,0 0 0 0 0,0 0 0 0 0,1 0 0 0 0,0-1-1 0 0,0 0 1 0 0,0 0 0 0 0,1 0 0 0 0,0 0 0 0 0,0 0 0 0 0,1-1 0 0 0,-1 0-1 0 0,1 0 1 0 0,1 0-99 0 0,-3-4 9 0 0,-1 0 0 0 0,1 0 0 0 0,-1 0 0 0 0,1 0 0 0 0,0-1 0 0 0,-1 0 0 0 0,1 1 0 0 0,0-1-1 0 0,0-1 1 0 0,-1 1 0 0 0,1 0 0 0 0,0-1 0 0 0,-1 0 0 0 0,1 0 0 0 0,0 0 0 0 0,-1 0 0 0 0,1-1 0 0 0,-1 1 0 0 0,2-2-9 0 0,70-40-208 0 0,-58 32-44 0 0,12-5-686 0 0,12-8-1937 0 0,-18 5-8986 0 0,-21 16 3481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58 6945 0 0,'-1'-7'2471'0'0,"-4"-20"-957"0"0,5 27-1313 0 0,0-1 0 0 0,0 0 0 0 0,0 1 0 0 0,-1-1-1 0 0,1 0 1 0 0,0 1 0 0 0,0-1 0 0 0,0 0 0 0 0,-1 1 0 0 0,1-1 0 0 0,0 1 0 0 0,0-1 0 0 0,-1 1 0 0 0,1-1-1 0 0,-1 0 1 0 0,1 1 0 0 0,0 0 0 0 0,-1-1 0 0 0,1 1 0 0 0,-1-1 0 0 0,1 1 0 0 0,-1-1 0 0 0,1 1-1 0 0,-1 0 1 0 0,0-1 0 0 0,1 1 0 0 0,-1 0-201 0 0,0 1 322 0 0,0 0 0 0 0,0 0-1 0 0,0 0 1 0 0,0 0 0 0 0,1 1 0 0 0,-1-1 0 0 0,0 0-1 0 0,1 0 1 0 0,-1 1 0 0 0,1-1 0 0 0,-1 0-1 0 0,1 1 1 0 0,0-1 0 0 0,-1 1 0 0 0,1-1 0 0 0,0 0-1 0 0,0 1 1 0 0,0 0-322 0 0,-2 32 1761 0 0,2-31-1457 0 0,2 226 2252 0 0,26 114-3368 0 0,-28-341 269 0 0,5 25-125 0 0,0-15-2807 0 0,4-6-6332 0 0,-6-6 3178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40.4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97 0 15011 0 0,'-6'42'10704'0'0,"-16"22"-8634"0"0,2-5-1588 0 0,3-1-144 0 0,10-39-477 0 0,1 1 1 0 0,0 0-1 0 0,2 0 0 0 0,1 0 0 0 0,0 0 1 0 0,1 0-1 0 0,1 17 139 0 0,1-37-108 0 0,0 0 0 0 0,0 0 0 0 0,1 0 0 0 0,-1 0 1 0 0,0 0-1 0 0,0 0 0 0 0,0-1 0 0 0,0 1 0 0 0,0 0 0 0 0,0 0 0 0 0,0 0 1 0 0,0 0-1 0 0,0 0 0 0 0,0 0 0 0 0,0 0 0 0 0,0 0 0 0 0,0 0 0 0 0,0 0 1 0 0,1 0-1 0 0,-1 0 0 0 0,0 0 0 0 0,0 0 0 0 0,0 0 0 0 0,0 0 0 0 0,0 0 1 0 0,0 0-1 0 0,0 0 0 0 0,0 0 0 0 0,0 0 0 0 0,0 0 0 0 0,1 0 0 0 0,-1 0 1 0 0,0 0-1 0 0,0 0 0 0 0,0 0 0 0 0,0 0 0 0 0,0 0 0 0 0,0 0 0 0 0,0 0 1 0 0,0 0-1 0 0,0 0 0 0 0,0 1 0 0 0,0-1 0 0 0,0 0 0 0 0,0 0 0 0 0,0 0 1 0 0,1 0-1 0 0,-1 0 0 0 0,0 0 0 0 0,0 0 0 0 0,0 0 0 0 0,0 0 0 0 0,0 0 1 0 0,0 0-1 0 0,0 0 0 0 0,0 0 0 0 0,0 1 0 0 0,0-1 0 0 0,0 0 0 0 0,0 0 1 0 0,0 0-1 0 0,0 0 0 0 0,0 0 0 0 0,0 0 108 0 0,6-11-4142 0 0,4-14-5678 0 0,-7 15 4939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40.8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16 11034 0 0,'0'-1'381'0'0,"0"1"-1"0"0,0-1 1 0 0,0 0 0 0 0,0 1-1 0 0,1-1 1 0 0,-1 0-1 0 0,0 0 1 0 0,1 1-1 0 0,-1-1 1 0 0,0 0-1 0 0,1 1 1 0 0,-1-1-1 0 0,1 1 1 0 0,-1-1 0 0 0,1 0-1 0 0,0 1 1 0 0,-1-1-1 0 0,1 1 1 0 0,-1 0-1 0 0,1-1 1 0 0,0 1-1 0 0,-1-1 1 0 0,1 1-1 0 0,0 0 1 0 0,0 0 0 0 0,-1-1-1 0 0,1 1 1 0 0,0 0-1 0 0,0 0 1 0 0,-1 0-1 0 0,1 0 1 0 0,0 0-1 0 0,0 0 1 0 0,0 0-381 0 0,1 0 381 0 0,0 1 1 0 0,1 0-1 0 0,-1 0 1 0 0,0 0-1 0 0,0 0 0 0 0,0 0 1 0 0,0 1-1 0 0,0-1 1 0 0,0 1-1 0 0,0-1 0 0 0,1 2-381 0 0,39 46 810 0 0,-42-49-778 0 0,9 13 427 0 0,11 12-3380 0 0,-10-27-2523 0 0,-2-17-3933 0 0,-6 12 2539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41.2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6 18404 0 0,'0'0'174'0'0,"0"-1"1"0"0,0 1-1 0 0,0 0 1 0 0,0 0-1 0 0,0-1 1 0 0,0 1-1 0 0,0 0 1 0 0,0 0-1 0 0,0 0 1 0 0,1-1-1 0 0,-1 1 1 0 0,0 0-1 0 0,0 0 1 0 0,0 0-1 0 0,0-1 1 0 0,0 1-1 0 0,1 0 1 0 0,-1 0-1 0 0,0 0 1 0 0,0 0-1 0 0,0-1 1 0 0,0 1-1 0 0,1 0 0 0 0,-1 0 1 0 0,0 0-1 0 0,0 0 1 0 0,1 0-1 0 0,-1 0 1 0 0,0 0-1 0 0,0 0 1 0 0,1-1-1 0 0,-1 1 1 0 0,0 0-1 0 0,0 0 1 0 0,0 0-1 0 0,1 0 1 0 0,-1 0-1 0 0,0 0 1 0 0,0 1-1 0 0,1-1 1 0 0,-1 0-1 0 0,0 0 1 0 0,0 0-1 0 0,1 0-174 0 0,5 12 2758 0 0,1 20-2081 0 0,-7-30-121 0 0,30 125 2299 0 0,11 23-2855 0 0,8 24-2519 0 0,-48-168 1744 0 0,0-5-5008 0 0,-4-11-5700 0 0,2 6 4173 0 0</inkml:trace>
  <inkml:trace contextRef="#ctx0" brushRef="#br0" timeOffset="1">87 336 17340 0 0,'0'-2'540'0'0,"0"-1"1"0"0,0 1-1 0 0,0-1 1 0 0,0 0-1 0 0,0 1 1 0 0,1-1-1 0 0,-1 1 1 0 0,1-1-1 0 0,0 1 1 0 0,0-1-1 0 0,0 1 1 0 0,0 0-1 0 0,0-1 1 0 0,0 1-1 0 0,1 0 1 0 0,-1 0-1 0 0,1 0 1 0 0,-1 0-541 0 0,3-3 331 0 0,0 1 0 0 0,1 0 1 0 0,-1 0-1 0 0,1 1 0 0 0,0-1 1 0 0,0 1-1 0 0,0 0 0 0 0,2 0-331 0 0,3-2-364 0 0,1 0 0 0 0,-1 2-1 0 0,1-1 1 0 0,0 1 0 0 0,0 1-1 0 0,0 0 1 0 0,0 0-1 0 0,8 1 365 0 0,-18 1-385 0 0,8 0-2687 0 0,-5 3-6709 0 0,-4-2 1736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49.1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27 12275 0 0,'-18'6'8193'0'0,"6"8"-3340"0"0,10-10-4542 0 0,1 0 1 0 0,-1 1-1 0 0,1-1 0 0 0,0 0 0 0 0,0 1 1 0 0,0-1-1 0 0,1 1 0 0 0,0-1 1 0 0,0 3-312 0 0,-1 0-18 0 0,2 0 1 0 0,-1 1 0 0 0,1-1 0 0 0,0 0-1 0 0,1 1 1 0 0,-1-1 0 0 0,1 0-1 0 0,1 0 1 0 0,-1 0 0 0 0,1 0 0 0 0,3 3 17 0 0,-4-8 1 0 0,0 0 0 0 0,0-1 1 0 0,1 1-1 0 0,-1 0 1 0 0,1-1-1 0 0,0 1 0 0 0,-1-1 1 0 0,1 0-1 0 0,0 0 1 0 0,0 0-1 0 0,0 0 0 0 0,0 0 1 0 0,0-1-1 0 0,0 0 1 0 0,0 1-1 0 0,0-1 1 0 0,0 0-1 0 0,0 0 0 0 0,0 0 1 0 0,0-1-1 0 0,0 1 1 0 0,0-1-1 0 0,-1 0 0 0 0,1 0 1 0 0,0 0-1 0 0,0 0 1 0 0,0 0-1 0 0,-1 0 0 0 0,1-1 1 0 0,0 0-2 0 0,4-1-25 0 0,0 0 1 0 0,-1-1 0 0 0,1 0 0 0 0,-1 0-1 0 0,0-1 1 0 0,0 1 0 0 0,-1-1-1 0 0,1-1 1 0 0,-1 1 0 0 0,0-1-1 0 0,4-6 25 0 0,-7 9-42 0 0,0-1-1 0 0,-1 0 1 0 0,1 1-1 0 0,-1-1 0 0 0,1 0 1 0 0,-1 0-1 0 0,0 0 1 0 0,-1 0-1 0 0,1 0 1 0 0,-1 0-1 0 0,0 0 0 0 0,0-1 1 0 0,0 1-1 0 0,0 0 1 0 0,-1 0-1 0 0,0 0 0 0 0,1 0 1 0 0,-2 0-1 0 0,1 0 1 0 0,0 0-1 0 0,-1 0 1 0 0,0 1-1 0 0,1-1 0 0 0,-2 0 43 0 0,1 1-59 0 0,0 1-1 0 0,0-1 0 0 0,-1 1 0 0 0,1 0 1 0 0,-1 0-1 0 0,1 0 0 0 0,-1 0 0 0 0,1 1 1 0 0,-1-1-1 0 0,0 1 0 0 0,0 0 1 0 0,0-1-1 0 0,0 1 0 0 0,0 0 0 0 0,0 1 1 0 0,0-1-1 0 0,0 1 0 0 0,-1-1 0 0 0,1 1 1 0 0,0 0-1 0 0,0 0 0 0 0,0 0 0 0 0,0 1 1 0 0,-1-1-1 0 0,1 1 0 0 0,0-1 0 0 0,0 1 1 0 0,0 0-1 0 0,0 0 0 0 0,0 1 0 0 0,-1 0 60 0 0,-38 19-3514 0 0,17-3-6351 0 0,21-15 3492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49.6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14115 0 0,'1'5'6673'0'0,"-1"7"-3358"0"0,2 21-1102 0 0,-1-29-2189 0 0,-1 2-141 0 0,1 1-1 0 0,0-1 1 0 0,0 0 0 0 0,0 1 0 0 0,1-1 0 0 0,0 0 0 0 0,0 0 0 0 0,1 0 0 0 0,-1 0 0 0 0,1-1 0 0 0,1 1 0 0 0,1 2 117 0 0,-4-8-560 0 0,0 0 0 0 0,1 0 0 0 0,-1-1 0 0 0,0 1 0 0 0,0 0 0 0 0,0-1 0 0 0,0 1 0 0 0,0 0 0 0 0,0-1 0 0 0,0 1 0 0 0,0-1 0 0 0,0 0 0 0 0,0 1 1 0 0,0-1-1 0 0,0 0 0 0 0,0 0 0 0 0,-1 0 0 0 0,1 1 0 0 0,0-1 0 0 0,-1 0 0 0 0,1 0 0 0 0,0 0 0 0 0,-1-1 560 0 0,2 1-1854 0 0,1-4-4443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0.0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13819 0 0,'1'1'212'0'0,"0"-1"0"0"0,0 1 0 0 0,-1-1 0 0 0,1 1 0 0 0,0-1 0 0 0,0 1 0 0 0,0 0 0 0 0,0-1 0 0 0,-1 1 0 0 0,1 0 0 0 0,0 0 0 0 0,-1 0 0 0 0,1 0-1 0 0,0 0 1 0 0,-1 0 0 0 0,1 0 0 0 0,-1-1 0 0 0,0 1 0 0 0,1 1 0 0 0,-1-1 0 0 0,0 0 0 0 0,0 0 0 0 0,1 0 0 0 0,-1 0 0 0 0,0 0 0 0 0,0 0 0 0 0,0 0 0 0 0,0 0 0 0 0,0 0-212 0 0,1 45 6369 0 0,-1-32-5429 0 0,8 20-6883 0 0,-1 6-4679 0 0,-8-35 3945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0.4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0 148 17164 0 0,'28'-22'8493'0'0,"17"1"-5498"0"0,65-15-3938 0 0,-65 23 1692 0 0,4-5-729 0 0,-30 11-384 0 0,1-1 0 0 0,0 2 0 0 0,0 1 1 0 0,0 1-1 0 0,1 0 0 0 0,12 0 364 0 0,-33 4-122 0 0,0 0 1 0 0,0 0-1 0 0,1 0 1 0 0,-1 0-1 0 0,0 0 1 0 0,0 1-1 0 0,0-1 1 0 0,1 0-1 0 0,-1 0 0 0 0,0 0 1 0 0,0 0-1 0 0,0 0 1 0 0,1 0-1 0 0,-1 0 1 0 0,0 1-1 0 0,0-1 1 0 0,0 0-1 0 0,1 0 0 0 0,-1 0 1 0 0,0 0-1 0 0,0 1 1 0 0,0-1-1 0 0,0 0 1 0 0,0 0-1 0 0,0 0 1 0 0,1 1-1 0 0,-1-1 0 0 0,0 0 1 0 0,0 0-1 0 0,0 1 1 0 0,0-1-1 0 0,0 0 1 0 0,0 0-1 0 0,0 1 1 0 0,0-1-1 0 0,0 0 0 0 0,0 0 1 0 0,0 1-1 0 0,0-1 1 0 0,0 0-1 0 0,0 0 1 0 0,0 0-1 0 0,0 1 1 0 0,-1-1-1 0 0,1 0 1 0 0,0 0-1 0 0,0 1 0 0 0,0-1 1 0 0,0 0-1 0 0,0 0 1 0 0,0 0-1 0 0,-1 0 1 0 0,1 1-1 0 0,0-1 1 0 0,0 0-1 0 0,0 0 0 0 0,-1 0 1 0 0,1 0-1 0 0,0 0 1 0 0,0 1-1 0 0,0-1 1 0 0,-1 0 121 0 0,-13 17-7476 0 0,11-14 4500 0 0,-2 2-2322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0.7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19 13283 0 0,'0'0'246'0'0,"-1"0"-1"0"0,1 0 1 0 0,0-1 0 0 0,0 1 0 0 0,0 0-1 0 0,-1 0 1 0 0,1 0 0 0 0,0 0 0 0 0,0 0-1 0 0,-1-1 1 0 0,1 1 0 0 0,0 0 0 0 0,-1 0-1 0 0,1 0 1 0 0,0 0 0 0 0,0 0 0 0 0,-1 0-1 0 0,1 0 1 0 0,0 0 0 0 0,-1 0 0 0 0,1 0 0 0 0,0 0-1 0 0,0 0 1 0 0,-1 0 0 0 0,1 0 0 0 0,0 1-1 0 0,0-1 1 0 0,-1 0 0 0 0,1 0 0 0 0,0 0-1 0 0,0 0 1 0 0,-1 0 0 0 0,1 1 0 0 0,0-1-1 0 0,0 0 1 0 0,-1 0 0 0 0,1 0 0 0 0,0 1-246 0 0,-10 13 2590 0 0,0 16-1570 0 0,9-26-994 0 0,1-1 0 0 0,0 1 0 0 0,0-1-1 0 0,0 1 1 0 0,0-1 0 0 0,0 1 0 0 0,1-1-1 0 0,-1 0 1 0 0,1 1 0 0 0,0-1 0 0 0,0 0-1 0 0,1 1 1 0 0,-1-1 0 0 0,0 0 0 0 0,1 0 0 0 0,0 0-1 0 0,0 0 1 0 0,0 0 0 0 0,0 0 0 0 0,0-1-1 0 0,1 1 1 0 0,-1-1 0 0 0,1 0 0 0 0,-1 1-1 0 0,1-1 1 0 0,0 0 0 0 0,0-1 0 0 0,0 1-1 0 0,0 0 1 0 0,0-1 0 0 0,1 0 0 0 0,-1 1 0 0 0,0-1-1 0 0,2 0-25 0 0,1-1-33 0 0,-1 1-1 0 0,0-1 1 0 0,1 0-1 0 0,-1 0 0 0 0,1 0 1 0 0,-1-1-1 0 0,0 0 1 0 0,0 0-1 0 0,1 0 1 0 0,-1-1-1 0 0,0 0 0 0 0,0 0 1 0 0,0 0-1 0 0,-1-1 1 0 0,1 1-1 0 0,0-1 1 0 0,-1 0-1 0 0,0 0 0 0 0,0-1 1 0 0,0 1-1 0 0,0-1 1 0 0,1-1 33 0 0,-3 3-17 0 0,0 0 0 0 0,0-1 0 0 0,0 1 0 0 0,0 0 0 0 0,0-1-1 0 0,0 1 1 0 0,-1-1 0 0 0,0 0 0 0 0,1 0 0 0 0,-1 1 0 0 0,0-1 0 0 0,0 0 0 0 0,0 0 0 0 0,-1 0 0 0 0,1 0 0 0 0,-1 0 0 0 0,1 0 0 0 0,-1 0 0 0 0,0 0 0 0 0,0 0 0 0 0,-1-1 0 0 0,1 1 0 0 0,0 0 0 0 0,-2-2 17 0 0,1 2-49 0 0,-1 0 1 0 0,0 0-1 0 0,0 1 0 0 0,0-1 1 0 0,-1 1-1 0 0,1-1 0 0 0,-1 1 1 0 0,1 0-1 0 0,-1 0 0 0 0,0 0 1 0 0,1 0-1 0 0,-1 0 1 0 0,0 1-1 0 0,0 0 0 0 0,0-1 1 0 0,-1 1-1 0 0,1 0 0 0 0,0 0 1 0 0,0 1-1 0 0,-1-1 0 0 0,1 1 1 0 0,-3-1 48 0 0,-5-1-544 0 0,-1 1 1 0 0,1 0 0 0 0,0 1 0 0 0,-1 0-1 0 0,-10 2 544 0 0,-10 7-9919 0 0,30-8 3537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1.2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56 8874 0 0,'7'-11'12783'0'0,"9"1"-7968"0"0,25-5-5418 0 0,-29 11 1612 0 0,-5 1-958 0 0,0 0 1 0 0,0 1 0 0 0,1 0 0 0 0,-1 0-1 0 0,1 1 1 0 0,0-1 0 0 0,6 1-52 0 0,-13 1 12 0 0,0 0 1 0 0,-1 0-1 0 0,1 1 1 0 0,0-1 0 0 0,0 0-1 0 0,0 0 1 0 0,0 1-1 0 0,0-1 1 0 0,0 0-1 0 0,0 1 1 0 0,-1-1-1 0 0,1 0 1 0 0,0 1-1 0 0,0 0 1 0 0,0-1-1 0 0,-1 1 1 0 0,1-1-1 0 0,0 1 1 0 0,-1 0-1 0 0,1-1 1 0 0,0 1-1 0 0,-1 0 1 0 0,1 0-1 0 0,-1 0 1 0 0,1 0-13 0 0,-1 1 19 0 0,1 0-1 0 0,-1 1 1 0 0,0-1-1 0 0,0 0 1 0 0,0 1-1 0 0,0-1 1 0 0,0 1-1 0 0,0-1 1 0 0,0 0 0 0 0,-1 1-1 0 0,1-1 1 0 0,-1 1-1 0 0,0-1 1 0 0,0 0-1 0 0,0 1-18 0 0,-21 53 692 0 0,-21 37-692 0 0,-1 0-704 0 0,52-117-2357 0 0,-5 14 3018 0 0,0 0 0 0 0,0 0 1 0 0,1 0-1 0 0,0 0 0 0 0,1 1 0 0 0,0 0 1 0 0,0 0-1 0 0,5-6 43 0 0,-9 14 71 0 0,1 0 0 0 0,-1 0 0 0 0,0 0 0 0 0,1 1 0 0 0,-1-1 0 0 0,0 0 0 0 0,1 0 0 0 0,-1 1-1 0 0,1-1 1 0 0,-1 1 0 0 0,1-1 0 0 0,-1 1 0 0 0,1 0 0 0 0,0 0 0 0 0,-1 0 0 0 0,1 0 0 0 0,-1 0 0 0 0,1 0 0 0 0,-1 0 0 0 0,1 0 0 0 0,0 0 0 0 0,-1 1 0 0 0,1-1 0 0 0,-1 1 0 0 0,1-1 0 0 0,-1 1 0 0 0,0 0 0 0 0,1-1 0 0 0,-1 1-1 0 0,1 0-70 0 0,5 4 37 0 0,0 1-1 0 0,0-1 1 0 0,-1 1-1 0 0,0 0 0 0 0,3 3-36 0 0,16 15-1523 0 0,-14-24-2308 0 0,2-12-6981 0 0,-10 7 4365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1.5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 17068 0 0,'0'0'153'0'0,"1"0"1"0"0,-1 0-1 0 0,0 0 1 0 0,0 0 0 0 0,0 0-1 0 0,0 0 1 0 0,0 0-1 0 0,0 0 1 0 0,0 0 0 0 0,0 0-1 0 0,0 0 1 0 0,0 0-1 0 0,1 0 1 0 0,-1 0 0 0 0,0 0-1 0 0,0 0 1 0 0,0 0-1 0 0,0 0 1 0 0,0 0 0 0 0,0 0-1 0 0,0 0 1 0 0,0 0-1 0 0,0 0 1 0 0,0-1-1 0 0,0 1 1 0 0,0 0 0 0 0,0 0-1 0 0,1 0 1 0 0,-1 0-1 0 0,0 0 1 0 0,0 0 0 0 0,0 0-1 0 0,0 0 1 0 0,0 0-1 0 0,0 0 1 0 0,0 0 0 0 0,0 0-1 0 0,0 0 1 0 0,0-1-1 0 0,0 1 1 0 0,0 0 0 0 0,0 0-1 0 0,0 0 1 0 0,0 0-1 0 0,0 0 1 0 0,0 0 0 0 0,0 0-1 0 0,0 0 1 0 0,0 0-1 0 0,0 0-153 0 0,6 12 2574 0 0,3 18-1452 0 0,10 103 1069 0 0,-16-93-2710 0 0,3 0 0 0 0,1 0 0 0 0,1-1 0 0 0,12 30 519 0 0,-9-52-4104 0 0,-5-14-887 0 0,0-3-4207 0 0,-3 0 2486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32 9034 0 0,'-1'13'8987'0'0,"4"16"-4795"0"0,-2-13-2849 0 0,1 59 386 0 0,-2-23-1774 0 0,2 0 0 0 0,3-1 1 0 0,9 45 44 0 0,-5-75-4121 0 0,4-14-6842 0 0,-9-7 4505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1:51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92 19332 0 0,'3'-3'776'0'0,"-1"0"0"0"0,1 0-1 0 0,0 0 1 0 0,0 0 0 0 0,0 1-1 0 0,0-1 1 0 0,1 1 0 0 0,-1 0 0 0 0,1 0-1 0 0,0-1-775 0 0,70-24 1483 0 0,-40 16-1310 0 0,-14 2-478 0 0,10-3-613 0 0,-11 8-4953 0 0,-18 5-322 0 0,-2 0-1895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07:22:30.8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942 1 11418 0 0,'0'0'4248'0'0,"2"5"1985"0"0,3 16-4010 0 0,17 38-1374 0 0,-3-1 0 0 0,-3 2-1 0 0,-2 0 1 0 0,-3 1 0 0 0,-2-1-1 0 0,-2 23-848 0 0,-7-83-2 0 0,0 1 1 0 0,0-1-1 0 0,0 1 0 0 0,1-1 0 0 0,-1 1 1 0 0,0-1-1 0 0,0 1 0 0 0,0-1 0 0 0,0 1 1 0 0,0-1-1 0 0,0 1 0 0 0,0-1 0 0 0,0 0 1 0 0,0 0-1 0 0,0 1 0 0 0,0-1 0 0 0,0 1 1 0 0,-1-1-1 0 0,1 0 0 0 0,0 1 0 0 0,0-1 1 0 0,0 1-1 0 0,-1-1 0 0 0,1 1 0 0 0,0-1 1 0 0,0 0-1 0 0,-1 1 0 0 0,1-1 0 0 0,-1 1 1 0 0,1-1-1 0 0,0 0 0 0 0,-1 1 0 0 0,1-1 1 0 0,0 0-1 0 0,-1 0 0 0 0,1 0 2 0 0,-14-11-69 0 0,-21-39-41 0 0,26 36 94 0 0,-7-6-6 0 0,1 1 0 0 0,-2 0 0 0 0,-1 1 1 0 0,-1 0-1 0 0,0 2 0 0 0,-1 0 0 0 0,-1 1 1 0 0,0 2-1 0 0,-1 0 0 0 0,0 1 1 0 0,-1 1-1 0 0,-1 1 0 0 0,0 2 0 0 0,-2 0 22 0 0,-48-17-293 0 0,0 4 0 0 0,-40-5 293 0 0,71 19-158 0 0,2 2 0 0 0,-1 0 0 0 0,-1 4 0 0 0,1 2 0 0 0,-19 1 158 0 0,50 0-528 0 0,-1 0 0 0 0,1 0 1 0 0,-1 2-1 0 0,1-1 0 0 0,-3 3 528 0 0,-30 12-7563 0 0,28-10 2418 0 0,6-3-2262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07:22:39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4549 7323,'10'8'244,"5"-4"-66,-3 7 0,9-7-134,2 2 0,8 1 56,-2-1 1,5 0-41,7-6 1,-1 0-6,12 0 1,-4-2 1,9-4 0,1 2-26,5-7 1,-3-1-12,15-5 1,-2 0-212,8-1 0,1 1 183,-7 0 1,2 3 43,-2-3 0,4 4-38,7-10 0,-5 3 26,0 3 1,-3-6 32,3 0 0,4-8-36,-5 2 0,-3 3 39,-2-3 1,4 0-40,2-6 1,3 1 1,3-1 1,-1-1 3,1-5 0,-1 3-308,1-8 0,-3 5 308,-3-5 1,3 6 3,-3-6 0,4 2-35,1-3 1,-5-2 27,-1 2 1,-12-1 8,1 2 1,-2-9-22,8 3 1,-4-4 1,4 4 0,-6 0-51,-5 0 0,3 0 53,-4 1 0,-1-1-129,1 0 0,-7 0 127,2 0 0,-5 0 38,-1 0 1,2 0-44,4 1 1,-4-7 76,3 0 1,5-7-379,1 1 0,4-3 295,2-2 1,-5 0-126,-1 0 1,-1 1 136,1 5 1,4-4-170,-3 3 1,-5 5 87,-1 1 1,4-1-4,1 1 1,-3-5 1,-3 5 0,-3 6 114,-2 6 0,0 0-65,0-6 1,-1 6 3,1 0 0,0 5 66,0-5 1,6 0-78,-1-6 0,9 6 115,-3 0 1,2 0-96,-1-6 1,9 0 18,-4 0 0,4 8-9,-4 4 0,-1 3-12,-5 3 0,2 1-8,-7 4 1,5 2-12,-5 4 1,-6 4 311,-6-4 1,-6 4-293,6 1 0,-5 1 193,5 0 1,-6 5-190,6 1 0,-5-1 370,5-5 0,-6 2-356,6 3 0,-5-3 96,5 3 0,-6-1-248,6 1 1,-2-3-214,2 3 0,-3 3 353,-9-3 0,1 1 0,0-7 0</inkml:trace>
  <inkml:trace contextRef="#ctx0" brushRef="#br0" timeOffset="1377">7748 1 7051,'-10'0'912,"2"0"-638,8 0-219,0 0-99,8 0 0,-4 0 55,7 0 0,1 0-137,5 0 0,0 0 118,1 0 1,-1 2-187,0 4 1,1-4 143,-1 3 0,0-3 5,1-2 1,-7 0-157,1 0 167,-1 0 1,1 0 39,-1 0-77,-7 0 95,4 0-11,-8 8 1,0-4 11,0 7 1,0-5 124,0 6 0,-2-7-86,-4 7 1,2-1 139,-7 7 0,-3 1-46,-9 4-122,4-4 1,-8 14-114,4-4 0,-4 3 95,-8 3 0,-5 0-493,0-1 1,1 1 474,11-1 0,-5-7 0,6-2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07:22:55.24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87 7885,'0'-10'-483,"0"3"92,7 7 226,-5 0 40,14 0 0,-7 0 110,9 0 0,-1 0 76,0 0 0,0 0-2,1 0 1,5 6-2,0-1 1,6 3 2,-6-2 0,5-2-109,-4 7 77,6-7-30,-3 11 1,6-11 1,-4 8 1,3-3-22,-3 3 1,4 3-13,1-3 1,-1-3 21,-4 3 0,4-6-8,-5 5 0,7 1 4,5 5 26,-3-7-21,5 5 0,-5-5 189,3 7-179,-4 0 41,14 0 1,-5 1 55,7-1-86,-1 0 1,3 1 224,4-1-211,-4 8 1,11-4 55,-7 8 0,5-6 3,-5 6 1,5-2-33,-5 1 0,1 3-3,-1-8 0,-4 6-67,3-6 1,-3 8 73,-2-2 1,6-2-71,-1 1 1,3-5 33,-2 6 0,-3 0-5,9 6 1,-7-1-16,7 1 0,-3-1-145,3 1 1,1 5 138,-7 1 0,1-1-3,-1-5 0,-4 1 33,3 5-14,-3-5-1,-2 6 1,-4-11 157,4 4-143,-12-5 0,18 13 1,-14-11 117,0-3-113,6 4-6,-6-6 29,1 7 0,5 1 11,-4-1-20,4 1-11,1 0 0,1 5 0,0 0-71,0-1 1,0 3 75,0-2 0,0 7-52,0-7 0,-8 6 8,-4-6 1,2 3-6,-1-3 0,-3-4 4,-9 5 0,4-10-7,-4-3 0,3 1 13,3 6 0,-6-6-2,-1-1 0,-1-5 16,2 6 1,4-6 129,-4 6 0,3-6-81,3 6 0,-1-2-9,1 2 1,0 3 10,-1-3 0,1 2-53,-1-2 1,1 4 3,0-5 1,-1 3-13,1-2 0,-1 4-6,1-5 1,-1-1-15,1 2 1,2-2 32,3 2 0,-4 3 26,5-3 0,-3-2-39,3 2 0,-5-2-1,4 2 1,-9 2-3,-2-8 1,-6 7-3,6-1 1,-8-4 3,2-2 0,2 2-8,-2-2 0,2 0 51,-2-5 1,-2 5-43,8 0 1,-6-2 107,6-10 1,-2 5-82,2-5 0,1 5 6,-7 1 1,8 0 17,-2 0 0,-2-1 5,2-5 0,-6 5-4,6-5 1,-6 5-5,6 1 0,-8-6-15,2 1 1,4-6 4,1 5 1,5-5-81,2 6 1,-1-3 45,1 3 1,-1 3-5,1-3 1,5-3 16,1 3 0,-1-1-3,-5 7 1,-1-7 11,1 1 0,-1-3 2,1 3 1,-6 1-2,0-7 0,-8 6 16,2-7-70,4 9 1,-2-10 22,4 7 1,-4-5-6,-8 5 1,8-5 13,4 6 0,3-7-4,3 7 1,5 0 3,1 5 0,-1 0-1,-5 0 0,-1 1 2,1-1 0,-1-2-1,1-3 1,-1 3 54,1-3 0,-8 1-20,-4-1 1,2 1 3,-2-7 1,6 2-44,-6-3 1,8-3 0,-3 4 0,-3-2-18,-1 2 1,2-4-6,3 3 0,-2 3 5,2-2 1,-2 0 19,2-6 0,1 5-54,-7 1 0,2 0 32,-1-6 1,-5 6 2,4-1 0,-4 1 10,-2-6 1,1 0 2,-1 0 0,0 0 2,0 0 0,1 0 4,-1 0 1,0 2-13,1 4 0,-1-4 6,0 4 0,2-5-241,5-1 0,-5 6-105,4 0 0,-4 0-116,-2-6 1,-1 2-612,-5 3 1072,5-3 0,-7 6 0,8-8 0</inkml:trace>
  <inkml:trace contextRef="#ctx0" brushRef="#br0" timeOffset="1472">416 1 8967,'-18'0'344,"1"0"1,0 0-152,-1 0 0,-6 0-11,-5 0 0,-2 0 11,2 0 0,-4 5 19,5 1 1,1 0-648,-2-6 200,8 8 187,-4-6 0,9 13-14,5-4 1,3-1 78,8 2 0,-6 1-18,1 10 0,1-4 10,10 4 1,-3 2 24,9-2 1,0 6-236,5-6 231,0 8-11,0-12 1,1 8-599,-1-4 272,8-4-65,-6 6 1,14-7-869,-4-1 1240,3 8 0,3-6 0,-1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53 3233 0 0,'0'0'751'0'0,"0"0"-193"0"0,0 0-51 0 0,-6-42 5652 0 0,6 42-6063 0 0,0 0 0 0 0,0 0 0 0 0,0 0 0 0 0,0 0 0 0 0,0 0 0 0 0,0 0 0 0 0,0 0 0 0 0,0-1 1 0 0,0 1-1 0 0,0 0 0 0 0,0 0 0 0 0,0 0 0 0 0,0 0 0 0 0,0 0 0 0 0,0 0 0 0 0,0 0 0 0 0,0 0 0 0 0,-1-1 1 0 0,1 1-1 0 0,0 0 0 0 0,0 0 0 0 0,0 0 0 0 0,0 0 0 0 0,0 0 0 0 0,0 0 0 0 0,0 0 0 0 0,0 0 0 0 0,-1 0 1 0 0,1 0-1 0 0,0 0 0 0 0,0 0 0 0 0,0 0 0 0 0,0 0 0 0 0,0 0 0 0 0,0 0 0 0 0,-1 0 0 0 0,1 0 0 0 0,0 0 0 0 0,0 0 1 0 0,0 0-1 0 0,0 0 0 0 0,0 0 0 0 0,0 0 0 0 0,0 0 0 0 0,-1 0 0 0 0,1 0 0 0 0,0 0 0 0 0,0 0 0 0 0,0 0 1 0 0,0 0-1 0 0,0 0 0 0 0,0 0 0 0 0,0 1 0 0 0,0-1 0 0 0,-1 0 0 0 0,1 0 0 0 0,0 0 0 0 0,0 0 0 0 0,0 0 0 0 0,0 0 1 0 0,0 0-1 0 0,0 0 0 0 0,0 1 0 0 0,0-1 0 0 0,0 0 0 0 0,0 0 0 0 0,0 0 0 0 0,0 0 0 0 0,0 0 0 0 0,0 1-96 0 0,-1 14 3367 0 0,4 18-1482 0 0,3 22-983 0 0,-3-25-1298 0 0,-1-11-2685 0 0,5 11-10478 0 0,-7-29 8755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28 7802 0 0,'1'5'7488'0'0,"-1"4"-3376"0"0,-2 29-2546 0 0,1-22-549 0 0,-2 56 696 0 0,4 0 1 0 0,4 26-1714 0 0,14 2-1500 0 0,-17-95-704 0 0,3-12-13623 0 0,-4 3 11418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25 4129 0 0,'0'-13'1221'0'0,"0"0"5052"0"0,1 30 3475 0 0,0 15-7191 0 0,2 0-1 0 0,6 24-2556 0 0,0 4-2941 0 0,-6-30-2588 0 0,-2 0-3728 0 0,-1-27 3533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45 4985 0 0,'-1'-24'13880'0'0,"-1"41"-7828"0"0,-1 41-3705 0 0,4-25-2221 0 0,2 0 0 0 0,6 31-126 0 0,7-11-8557 0 0,-16-52 5903 0 0,2-1-6167 0 0,-1-2 3641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37 7138 0 0,'0'-8'13154'0'0,"3"26"-9630"0"0,-4 50-116 0 0,6 66-3408 0 0,16 69-541 0 0,-12-123-432 0 0,-9-119-19904 0 0,-1 33 17252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32 1984 0 0,'-7'-13'19734'0'0,"3"64"-15046"0"0,10 31-3809 0 0,-2-36-501 0 0,-3-3-583 0 0,4 33 306 0 0,4-27-4742 0 0,-5-41-708 0 0,0-5-4252 0 0,-2-4 4082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51 4201 0 0,'-2'-29'9836'0'0,"1"20"-4802"0"0,1 24-833 0 0,0 12-2092 0 0,1 49 184 0 0,0-66-2720 0 0,0 0-1 0 0,0 0 0 0 0,1 0 1 0 0,0 0-1 0 0,4 10 428 0 0,-6-20-307 0 0,1 0-1 0 0,-1 0 1 0 0,0 0-1 0 0,0 0 1 0 0,1 0-1 0 0,-1 0 1 0 0,0 0-1 0 0,1 0 1 0 0,-1 0-1 0 0,0 0 1 0 0,0 0-1 0 0,1 0 1 0 0,-1 0-1 0 0,0 0 1 0 0,0-1-1 0 0,0 1 1 0 0,1 0-1 0 0,-1 0 1 0 0,0 0-1 0 0,0 0 1 0 0,1 0-1 0 0,-1-1 1 0 0,0 1-1 0 0,0 0 1 0 0,0 0-1 0 0,0 0 1 0 0,1 0-1 0 0,-1-1 1 0 0,0 1-1 0 0,0 0 1 0 0,0 0-1 0 0,0-1 1 0 0,0 1-1 0 0,0 0 1 0 0,0 0-1 0 0,1-1 1 0 0,-1 1-1 0 0,0 0 1 0 0,0 0-1 0 0,0-1 1 0 0,0 1-1 0 0,0 0 1 0 0,0 0-1 0 0,0-1 1 0 0,0 1-1 0 0,0 0 1 0 0,0 0-1 0 0,-1-1 1 0 0,1 1 307 0 0,2-3-4000 0 0,-1 0-757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11.1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48 3545 0 0,'-14'-28'8600'0'0,"14"27"-8421"0"0,-1 1 0 0 0,1-1 0 0 0,0 1 0 0 0,0-1 0 0 0,0 1 0 0 0,-1-1 0 0 0,1 1-1 0 0,0-1 1 0 0,0 0 0 0 0,0 1 0 0 0,0-1 0 0 0,0 1 0 0 0,0-1 0 0 0,0 1 0 0 0,0-1 0 0 0,0 1 0 0 0,1-1 0 0 0,-1 1 0 0 0,0-1 0 0 0,0 1 0 0 0,0-1 0 0 0,1 1 0 0 0,-1-1 0 0 0,0 1 0 0 0,0-1 0 0 0,1 1 0 0 0,-1-1 0 0 0,0 1 0 0 0,1 0 0 0 0,-1-1 0 0 0,1 1 0 0 0,-1-1 0 0 0,1 1 0 0 0,-1 0 0 0 0,0 0 0 0 0,1-1 0 0 0,-1 1-1 0 0,1 0 1 0 0,-1 0 0 0 0,1-1 0 0 0,-1 1 0 0 0,1 0 0 0 0,0 0 0 0 0,-1 0 0 0 0,1 0 0 0 0,-1 0 0 0 0,1 0 0 0 0,-1 0 0 0 0,1 0 0 0 0,-1 0 0 0 0,1 0 0 0 0,-1 0 0 0 0,1 0 0 0 0,-1 0 0 0 0,1 1 0 0 0,0-1 0 0 0,-1 0 0 0 0,1 0-179 0 0,1 2 200 0 0,0-1 1 0 0,0 1-1 0 0,1-1 1 0 0,-1 1-1 0 0,0 0 1 0 0,0-1-1 0 0,-1 1 1 0 0,1 0-1 0 0,0 0 1 0 0,-1 1 0 0 0,1-1-1 0 0,-1 0 1 0 0,0 0-1 0 0,1 1 1 0 0,-1-1-1 0 0,0 1 1 0 0,0-1-1 0 0,0 3-200 0 0,14 47 204 0 0,-12-35-152 0 0,-1 0 1 0 0,0 1 0 0 0,-1-1-1 0 0,-1 8-52 0 0,-9 24-2050 0 0,8-46 1351 0 0,0 1-1 0 0,-1-1 1 0 0,1 0-1 0 0,-1 0 1 0 0,0 0 0 0 0,0 0-1 0 0,0 0 1 0 0,0-1 0 0 0,0 1-1 0 0,0 0 1 0 0,-2 0 699 0 0,4-2-249 0 0,-1-1 1 0 0,1 0-1 0 0,0 0 0 0 0,0 0 1 0 0,0 0-1 0 0,0 1 0 0 0,0-1 1 0 0,-1 0-1 0 0,1 0 0 0 0,0 0 0 0 0,0 0 1 0 0,0 0-1 0 0,-1 0 0 0 0,1 0 1 0 0,0 0-1 0 0,0 1 0 0 0,0-1 1 0 0,-1 0-1 0 0,1 0 0 0 0,0 0 1 0 0,0 0-1 0 0,0 0 0 0 0,-1 0 1 0 0,1 0-1 0 0,0 0 0 0 0,0 0 1 0 0,0 0-1 0 0,-1 0 0 0 0,1 0 1 0 0,0-1-1 0 0,0 1 0 0 0,0 0 1 0 0,-1 0-1 0 0,1 0 0 0 0,0 0 1 0 0,0 0-1 0 0,0 0 0 0 0,-1 0 1 0 0,1-1-1 0 0,0 1 0 0 0,0 0 1 0 0,0 0-1 0 0,0 0 0 0 0,0 0 1 0 0,-1 0 248 0 0,1-3-3903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34 4529 0 0,'1'-7'11507'0'0,"2"18"-6837"0"0,2 18-2026 0 0,-1 44-1218 0 0,2-44-10665 0 0,-4-27 583 0 0,-1-2 3863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23 7794 0 0,'8'-15'6578'0'0,"-3"16"-3913"0"0,-3 11-1349 0 0,-4 15-412 0 0,-2 61 1320 0 0,13-33-9667 0 0,-7-52-307 0 0,-1-3 3358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24 4889 0 0,'0'-1'723'0'0,"-1"0"0"0"0,1 0 0 0 0,0 0 0 0 0,-1 0 0 0 0,1 0 1 0 0,0 0-1 0 0,0 0 0 0 0,0 0 0 0 0,0 0 0 0 0,0 0 0 0 0,0 0 0 0 0,0 0 0 0 0,0 0 0 0 0,0 0 0 0 0,1 0 0 0 0,-1 0 0 0 0,0 0 0 0 0,1 0 1 0 0,-1 0-1 0 0,1-1-723 0 0,3 0 4198 0 0,-4 21-2699 0 0,-3 38-808 0 0,2 0 1 0 0,3-1-1 0 0,6 28-691 0 0,2 88 26 0 0,-10-167-1608 0 0,0-8-5258 0 0,1-6-3570 0 0,-1 5 4855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 9698 0 0,'-8'5'13597'0'0,"4"11"-9460"0"0,1 22-5686 0 0,3-31 2800 0 0,-2 24-1041 0 0,1 0 1 0 0,2 0 0 0 0,1 5-211 0 0,10 15-2095 0 0,-9-46-73 0 0,0-8-12989 0 0,-2 1 9444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5 7210 0 0,'-3'-5'7199'0'0,"3"8"-3025"0"0,-1 10-2867 0 0,0 0-573 0 0,1 0 0 0 0,0 0 0 0 0,0 1 1 0 0,1-1-1 0 0,2 5-734 0 0,15 65-2543 0 0,-17-78 2117 0 0,1-2-2020 0 0,3-8-9843 0 0,-4 2 8120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8186 0 0,'8'25'12415'0'0,"-4"7"-8048"0"0,2 7-7237 0 0,6-4-6140 0 0,-11-34 2874 0 0,-1-1 1288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7330 0 0,'2'12'9769'0'0,"-1"6"-4002"0"0,-1 30-2508 0 0,3 53-3800 0 0,1-56 432 0 0,2 21-1674 0 0,13 55 1783 0 0,-17-118-3512 0 0,1-7-7664 0 0,-3 4 10947 0 0,2-2-5713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 8042 0 0,'7'-16'8707'0'0,"-5"19"-3988"0"0,-3 30-2258 0 0,-1-7-1590 0 0,6 20 904 0 0,10 43-1775 0 0,-6-50-241 0 0,-3 0-1 0 0,-1 0 1 0 0,-2 1 241 0 0,-5-26-2997 0 0,0-11-2981 0 0,-1-8-3722 0 0,3 2 4716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 8874 0 0,'1'-4'8019'0'0,"1"9"-4236"0"0,1 12-2110 0 0,-3-4-1488 0 0,1 38 890 0 0,-1-48-1321 0 0,1 1 1 0 0,-1-1-1 0 0,1 0 0 0 0,-1 0 1 0 0,1 0-1 0 0,0 0 0 0 0,0 0 1 0 0,0 0-1 0 0,1 0 0 0 0,-1 0 0 0 0,1 0 1 0 0,-1-1-1 0 0,2 2 246 0 0,0-3-3968 0 0,-1-1-5305 0 0,-2-1 4323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8:49.7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8442 0 0,'2'23'8499'0'0,"5"1"-3322"0"0,2 20-4766 0 0,-9-41-1345 0 0,1 0 0 0 0,-1 0 0 0 0,0 0-1 0 0,0 0 1 0 0,0 0 0 0 0,-1 0 0 0 0,1 0-1 0 0,-1 0 1 0 0,0 0 0 0 0,0 0 0 0 0,0 0-1 0 0,0 0 935 0 0,0-1-5505 0 0,0-2 1348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11.5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1 9290 0 0,'28'6'10669'0'0,"-4"12"-4496"0"0,-19-13-5732 0 0,0 1 0 0 0,-1 0 1 0 0,0 1-1 0 0,0-1 0 0 0,0 1 0 0 0,-1-1 0 0 0,3 8-441 0 0,-1 3-669 0 0,0 0-1 0 0,0 0 1 0 0,-2 0 0 0 0,2 13 669 0 0,-3 6 1428 0 0,-2-17-1479 0 0,-1 1-1 0 0,-1 0 1 0 0,-1 0-1 0 0,-1-1 1 0 0,-1 0-1 0 0,0 0 1 0 0,-2 0-1 0 0,0 0 1 0 0,-5 8 51 0 0,6-16-496 0 0,0-1 1 0 0,0 0 0 0 0,-1 0-1 0 0,0 0 1 0 0,-1-1 0 0 0,-1 2 495 0 0,-9 2-4673 0 0,17-13 4062 0 0,0 1 0 0 0,0-1 1 0 0,0 1-1 0 0,0-1 0 0 0,0 1 0 0 0,0-1 0 0 0,0 0 1 0 0,0 0-1 0 0,0 1 0 0 0,0-1 0 0 0,0 0 0 0 0,0 0 1 0 0,0 0-1 0 0,0 0 0 0 0,0 0 0 0 0,0-1 0 0 0,0 1 1 0 0,0 0-1 0 0,-1 0 611 0 0,-2-3-5001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6.7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170 2 8170 0 0,'-1'-1'8524'0'0,"-6"6"-3404"0"0,-17 18-1937 0 0,-23 34-2909 0 0,40-46-432 0 0,-49 81 1140 0 0,28-28-7002 0 0,34-71-2047 0 0,10-9 2889 0 0,-8 9 2549 0 0,-1 0-436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7.0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7914 0 0,'19'5'12438'0'0,"14"13"-7347"0"0,-11-5-4283 0 0,-6-6-1776 0 0,-7-3 1344 0 0,0 0 0 0 0,0 0-1 0 0,0 1 1 0 0,-1 0 0 0 0,4 3-376 0 0,5 15-4512 0 0,-16-21 3560 0 0,-1 0 0 0 0,1 0 0 0 0,-1-1 0 0 0,0 1-1 0 0,0 0 1 0 0,0 0 0 0 0,0 0 0 0 0,0 0 0 0 0,0-1 0 0 0,0 1 0 0 0,0 0 0 0 0,-1 0 0 0 0,1-1 0 0 0,-1 1-1 0 0,0 1 953 0 0,0 0-5383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7.3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134 1 14115 0 0,'6'23'7480'0'0,"3"-1"-4349"0"0,-5-16-2908 0 0,-2 1 0 0 0,1-1-1 0 0,-1 1 1 0 0,0 0 0 0 0,0 0 0 0 0,-1 0 0 0 0,0 2-223 0 0,0 23 79 0 0,-6 1-4233 0 0,-3-13-2167 0 0,-5-3-3684 0 0,9-14 6008 0 0</inkml:trace>
  <inkml:trace contextRef="#ctx0" brushRef="#br0" timeOffset="1">7 248 9794 0 0,'-6'2'8452'0'0,"12"1"-3392"0"0,17-1-1982 0 0,15-9-1920 0 0,53-12-693 0 0,60-2-465 0 0,-135 20-992 0 0,34-5-3285 0 0,-35 1-1321 0 0,-2-4-3910 0 0,-9 7 4349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7.7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88 19908 0 0,'1'0'180'0'0,"0"1"1"0"0,-1-1-1 0 0,1 0 0 0 0,0 1 0 0 0,0-1 1 0 0,0 0-1 0 0,0 0 0 0 0,0 0 0 0 0,0 0 1 0 0,-1 0-1 0 0,1 0 0 0 0,0 0 0 0 0,0 0 1 0 0,0 0-1 0 0,0 0 0 0 0,0-1 0 0 0,0 1 1 0 0,0 0-1 0 0,-1 0 0 0 0,1-1 0 0 0,0 1 1 0 0,0-1-1 0 0,0 1 0 0 0,-1-1 0 0 0,1 1 1 0 0,0-1-1 0 0,-1 1 0 0 0,1-1 0 0 0,0 0-180 0 0,28-24 1510 0 0,-18 16-633 0 0,-1 1-797 0 0,0 1 0 0 0,1 1 0 0 0,0 0 1 0 0,0 1-1 0 0,0 0 0 0 0,8-2-80 0 0,-17 6 10 0 0,0 0-1 0 0,0 0 1 0 0,-1 1 0 0 0,1-1-1 0 0,0 1 1 0 0,0 0 0 0 0,0-1-1 0 0,0 1 1 0 0,0 0 0 0 0,0 0-1 0 0,0 0 1 0 0,0 0 0 0 0,0 1-1 0 0,0-1 1 0 0,0 0 0 0 0,0 1 0 0 0,0-1-1 0 0,0 1 1 0 0,-1 0 0 0 0,1 0-1 0 0,0 0 1 0 0,0 0 0 0 0,-1 0-1 0 0,1 0 1 0 0,0 0 0 0 0,-1 0-1 0 0,1 1 1 0 0,-1-1 0 0 0,0 1-1 0 0,1-1 1 0 0,-1 1 0 0 0,0-1 0 0 0,0 1-1 0 0,0 0 1 0 0,0 0 0 0 0,0-1-1 0 0,-1 1 1 0 0,1 0 0 0 0,0 0-1 0 0,-1 0 1 0 0,1 0 0 0 0,-1 0-1 0 0,0 2-9 0 0,3 8 75 0 0,-1 0-1 0 0,-1 0 0 0 0,0 0 1 0 0,-1 0-1 0 0,0 1 0 0 0,-2 8-74 0 0,2-17-550 0 0,-1 0-1 0 0,0 0 0 0 0,-1 1 0 0 0,1-1 0 0 0,-1-1 0 0 0,0 1 1 0 0,1 0-1 0 0,-2 0 0 0 0,0 1 551 0 0,-12 11-6533 0 0,-7-4-3754 0 0,16-9 6630 0 0,-1-1 690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8.1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24 6273 0 0,'-21'6'11563'0'0,"24"-5"-4565"0"0,9-5-5382 0 0,73-14 202 0 0,1 9-4381 0 0,-68 9-227 0 0,-14 1-1995 0 0,-3 0-5550 0 0,-3 1 5021 0 0</inkml:trace>
  <inkml:trace contextRef="#ctx0" brushRef="#br0" timeOffset="1">27 56 16307 0 0,'6'44'7430'0'0,"13"-5"-3624"0"0,-17-37-3745 0 0,0 1 1 0 0,0-1-1 0 0,1 1 1 0 0,-1-1-1 0 0,0 0 1 0 0,1 0-1 0 0,0 0 0 0 0,-1-1 1 0 0,1 1-1 0 0,0 0 1 0 0,0-1-1 0 0,0 0 0 0 0,0 0 1 0 0,0 0-1 0 0,0 0 1 0 0,0 0-1 0 0,0 0 0 0 0,0-1 1 0 0,1 0-1 0 0,-1 1 1 0 0,0-1-1 0 0,0 0 0 0 0,0-1 1 0 0,1 1-1 0 0,0-1-61 0 0,25-4-1512 0 0,0-1 0 0 0,27-10 1512 0 0,-21 1-5840 0 0,-2-6-6156 0 0,-27 16 6587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09:48.4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16099 0 0,'9'8'8405'0'0,"11"13"-3573"0"0,-3 35-3960 0 0,-2 1 1 0 0,-3 1 0 0 0,4 50-873 0 0,-1-8-261 0 0,-13-86 932 0 0,4 11-5395 0 0,-1-28-1334 0 0,3-16-2429 0 0,-3 8 241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2.3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0 16932 0 0,'-13'19'7362'0'0,"-4"15"-5435"0"0,3-9-1130 0 0,-30 45-570 0 0,-4 6-2946 0 0,25-23-6802 0 0,23-53 9370 0 0,0 0 1 0 0,0 0 0 0 0,0 0 0 0 0,0 0 0 0 0,0 0 0 0 0,0 0 0 0 0,1 0 0 0 0,-1 0 0 0 0,0 0 0 0 0,0 0 0 0 0,0 0 0 0 0,0 0 0 0 0,0 0 0 0 0,0 0-1 0 0,0 0 1 0 0,1 0 0 0 0,-1 0 0 0 0,0 0 0 0 0,0 0 0 0 0,0 0 0 0 0,0 0 0 0 0,0 0 0 0 0,0 0 0 0 0,0 0 0 0 0,1 0 0 0 0,-1 0 0 0 0,0 0 0 0 0,0 0-1 0 0,0 0 1 0 0,0 0 0 0 0,0 1 0 0 0,0-1 0 0 0,0 0 0 0 0,0 0 0 0 0,0 0 0 0 0,1 0 0 0 0,-1 0 0 0 0,0 0 0 0 0,0 0 0 0 0,0 0 0 0 0,0 0 0 0 0,0 1-1 0 0,0-1 1 0 0,0 0 0 0 0,0 0 0 0 0,0 0 0 0 0,0 0 0 0 0,0 0 0 0 0,0 0 0 0 0,0 1 0 0 0,0-1 0 0 0,0 0 0 0 0,0 0 0 0 0,0 0 0 0 0,0 0 0 0 0,0 0-1 0 0,0 0 1 0 0,0 0 0 0 0,0 1 0 0 0,0-1 0 0 0,0 0 0 0 0,0 0 0 0 0,-1 0 0 0 0,1 0 0 0 0,0 0 0 0 0,0 0 0 0 0,0 0 0 0 0,0 0 150 0 0,2-1-3416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2.8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 4345 0 0,'0'0'371'0'0,"1"-1"0"0"0,-1 1 0 0 0,0 0 0 0 0,0-1 0 0 0,0 1 1 0 0,1-1-1 0 0,-1 1 0 0 0,0-1 0 0 0,1 1 0 0 0,-1 0 0 0 0,0-1 0 0 0,1 1 0 0 0,-1 0 0 0 0,0-1 1 0 0,1 1-1 0 0,-1 0 0 0 0,1-1 0 0 0,-1 1 0 0 0,1 0 0 0 0,-1 0 0 0 0,1 0 0 0 0,-1-1 1 0 0,1 1-1 0 0,-1 0 0 0 0,1 0 0 0 0,-1 0 0 0 0,1 0 0 0 0,-1 0 0 0 0,1 0 0 0 0,-1 0 0 0 0,1 0 1 0 0,-1 0-1 0 0,1 0 0 0 0,-1 0 0 0 0,1 0 0 0 0,-1 0 0 0 0,1 1-371 0 0,17 14 4635 0 0,9 29-4553 0 0,-26-43 151 0 0,2 6-1113 0 0,12 24 1 0 0,-6-19-3868 0 0,-2-11-6321 0 0,-5-2 7264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4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10970 0 0,'1'35'8243'0'0,"2"0"-4795"0"0,2 36-1504 0 0,-4-19-3207 0 0,5 68 5044 0 0,-2-36-6668 0 0,-2-42-3636 0 0,-1-1-4922 0 0,-1-43 7105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5.1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11851 0 0,'3'1'7305'0'0,"6"2"-3546"0"0,16 6-1095 0 0,-18-8-2751 0 0,-1-1 1 0 0,1 1-1 0 0,-1-1 0 0 0,1 0 1 0 0,-1 0-1 0 0,0-1 0 0 0,1 0 1 0 0,2-1 86 0 0,12-3-5605 0 0,-3-1-7361 0 0,-14 5 8355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1:11.9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166 0 11474 0 0,'2'1'8592'0'0,"2"1"-3832"0"0,21 13-1895 0 0,-14-3-2744 0 0,-1 1 0 0 0,-1 0-1 0 0,0 1 1 0 0,-1 0 0 0 0,0 0 0 0 0,-1 0-1 0 0,-1 1 1 0 0,0 0 0 0 0,-1 1-1 0 0,-1-1 1 0 0,0 1 0 0 0,-1 4-121 0 0,5 27 97 0 0,-3 0 0 0 0,-1 0 1 0 0,-3 25-98 0 0,-1-46 32 0 0,-1-1 1 0 0,-2 1 0 0 0,0-1 0 0 0,-2 1-1 0 0,0-1 1 0 0,-2 0 0 0 0,-1-1-1 0 0,-1 0 1 0 0,-2 2-33 0 0,3-9-192 0 0,-1 0 0 0 0,-1-1 0 0 0,-1 0-1 0 0,0-1 1 0 0,-9 9 192 0 0,7-10-905 0 0,-1-1 1 0 0,0 0-1 0 0,-1-1 0 0 0,0 0 0 0 0,-16 8 905 0 0,-9 0-5715 0 0,12-9-2251 0 0,15-6 1111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5.6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58 14891 0 0,'-3'-13'6159'0'0,"-6"19"-3742"0"0,8-3-2310 0 0,-1-1-1 0 0,1 1 1 0 0,0-1 0 0 0,-1 1-1 0 0,1 0 1 0 0,0-1-1 0 0,1 1 1 0 0,-1 0 0 0 0,0 0-1 0 0,1 1-106 0 0,-1-2-1 0 0,1 0-1 0 0,0 0 1 0 0,0 1 0 0 0,0-1-1 0 0,1 0 1 0 0,-1 0-1 0 0,1 0 1 0 0,-1 1-1 0 0,1-1 1 0 0,-1 0 0 0 0,1 0-1 0 0,0 0 1 0 0,0 0-1 0 0,0 0 1 0 0,0 0 0 0 0,1-1-1 0 0,-1 1 1 0 0,0 0-1 0 0,1 0 1 0 0,-1-1-1 0 0,1 1 1 0 0,0-1 0 0 0,-1 0-1 0 0,1 1 1 0 0,0-1-1 0 0,0 0 1 0 0,0 0 0 0 0,0 0-1 0 0,0 0 1 0 0,0 0-1 0 0,0-1 1 0 0,0 1-1 0 0,0 0 1 0 0,0-1 0 0 0,1 0-1 0 0,-1 1 1 0 0,1-1 1 0 0,0 0-66 0 0,0-1 0 0 0,0 1 0 0 0,0 0 0 0 0,0-1 0 0 0,0 0 0 0 0,0 1-1 0 0,0-1 1 0 0,0 0 0 0 0,0-1 0 0 0,0 1 0 0 0,-1-1 0 0 0,1 1 0 0 0,0-1 0 0 0,-1 0 0 0 0,1 0 0 0 0,-1 0 0 0 0,0 0 0 0 0,0 0 0 0 0,0 0 0 0 0,0-1 0 0 0,0 1 0 0 0,0-1 0 0 0,0 1 0 0 0,-1-1 0 0 0,1 0 0 0 0,0-1 66 0 0,-1 1-278 0 0,0-1 0 0 0,0 1 1 0 0,0 0-1 0 0,0 0 0 0 0,0 0 1 0 0,0 0-1 0 0,-1-1 0 0 0,0 1 1 0 0,0 0-1 0 0,0-1 0 0 0,0 1 1 0 0,0 0-1 0 0,-1 0 0 0 0,1-1 1 0 0,-1 1-1 0 0,0 0 1 0 0,0 0-1 0 0,0 0 0 0 0,0 0 1 0 0,-1 0-1 0 0,1 0 0 0 0,-1 0 1 0 0,1 0-1 0 0,-2 0 278 0 0,2 2-146 0 0,0-1 0 0 0,-1 1 0 0 0,1 0 0 0 0,-1 0 0 0 0,1 0 0 0 0,-1 0 0 0 0,0 0 0 0 0,0 0 0 0 0,1 0 0 0 0,-1 0 0 0 0,0 1 0 0 0,0-1 0 0 0,0 1 0 0 0,1-1 0 0 0,-1 1 0 0 0,0 0 0 0 0,0 0 0 0 0,0 0 0 0 0,0 0 0 0 0,0 0 0 0 0,-1 0 146 0 0,0 1 139 0 0,-1 0 0 0 0,0 0 0 0 0,1 0 0 0 0,-1 0 0 0 0,1 0 0 0 0,0 1 0 0 0,-1 0 1 0 0,1 0-1 0 0,-2 1-139 0 0,2 0 393 0 0,0 0 0 0 0,0 0 0 0 0,0 1 1 0 0,0 0-1 0 0,0-1 0 0 0,1 1 0 0 0,0 0 0 0 0,0 0 1 0 0,0 0-1 0 0,0 0 0 0 0,1 0 0 0 0,-1 1 0 0 0,1-1 1 0 0,0 0-1 0 0,0 1 0 0 0,1-1 0 0 0,0 1 0 0 0,-1-1 1 0 0,1 1-1 0 0,1-1 0 0 0,-1 1 0 0 0,1 0-393 0 0,0 7-130 0 0,0 1 0 0 0,1 0 0 0 0,1 0 0 0 0,0-1 0 0 0,1 0 0 0 0,0 1 0 0 0,2 2 130 0 0,-5-14-331 0 0,-1 0 0 0 0,1 1 0 0 0,-1-1 0 0 0,1 0 0 0 0,0 0-1 0 0,0 0 1 0 0,0 0 0 0 0,0 0 0 0 0,0 0 0 0 0,0 0 0 0 0,0 0 0 0 0,0 0 0 0 0,0-1 0 0 0,0 1 0 0 0,0 0-1 0 0,0-1 332 0 0,0 1-511 0 0,0-1-1 0 0,0 0 0 0 0,0 0 1 0 0,0 0-1 0 0,-1 0 0 0 0,1 0 0 0 0,0 0 1 0 0,0 0-1 0 0,0 0 0 0 0,0 0 1 0 0,-1 0-1 0 0,1 0 0 0 0,0 0 0 0 0,0-1 1 0 0,0 1-1 0 0,-1 0 0 0 0,1 0 1 0 0,0-1-1 0 0,0 1 0 0 0,-1-1 0 0 0,1 1 1 0 0,0-1-1 0 0,-1 1 0 0 0,1-1 1 0 0,0 0 511 0 0,3-2-3216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5.9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138 1 9970 0 0,'2'2'1035'0'0,"0"1"0"0"0,-1-1 0 0 0,1 1 0 0 0,-1-1 0 0 0,1 1 0 0 0,-1 0 0 0 0,0-1 0 0 0,0 1 0 0 0,0 0 0 0 0,-1 0 0 0 0,1 0 0 0 0,0 1-1035 0 0,0 47 1898 0 0,-10 1-8414 0 0,-9-13-6308 0 0,13-34 9268 0 0</inkml:trace>
  <inkml:trace contextRef="#ctx0" brushRef="#br0" timeOffset="1">6 196 10354 0 0,'0'0'164'0'0,"0"0"0"0"0,-1 0-1 0 0,1 0 1 0 0,0 0-1 0 0,0 0 1 0 0,0 0 0 0 0,0 0-1 0 0,0 1 1 0 0,-1-1 0 0 0,1 0-1 0 0,0 0 1 0 0,0 0 0 0 0,0-1-1 0 0,0 1 1 0 0,0 0 0 0 0,-1 0-1 0 0,1 0 1 0 0,0 0-1 0 0,0 0 1 0 0,0 0 0 0 0,0 0-1 0 0,0 0 1 0 0,0 0 0 0 0,-1 0-1 0 0,1 0 1 0 0,0 0 0 0 0,0 0-1 0 0,0 0 1 0 0,0-1 0 0 0,0 1-1 0 0,0 0 1 0 0,0 0-1 0 0,0 0 1 0 0,-1 0 0 0 0,1 0-1 0 0,0 0 1 0 0,0-1 0 0 0,0 1-1 0 0,0 0 1 0 0,0 0 0 0 0,0 0-1 0 0,0 0 1 0 0,0 0 0 0 0,0-1-1 0 0,0 1 1 0 0,0 0-1 0 0,0 0 1 0 0,0 0 0 0 0,0 0-1 0 0,0 0 1 0 0,0-1 0 0 0,0 1-1 0 0,0 0 1 0 0,0 0 0 0 0,0 0-1 0 0,0 0 1 0 0,0 0 0 0 0,0 0-1 0 0,0-1 1 0 0,1 1-1 0 0,-1 0 1 0 0,0 0 0 0 0,0 0-1 0 0,0 0 1 0 0,0 0 0 0 0,0 0-1 0 0,0 0 1 0 0,0-1-164 0 0,16-7 4354 0 0,20-4-2736 0 0,56-4-1664 0 0,-33 16-4185 0 0,-51 3 1205 0 0,-7-2 2511 0 0,-1-1 0 0 0,0 1 0 0 0,1-1 0 0 0,-1 1 0 0 0,1-1 0 0 0,-1 1 0 0 0,0-1 0 0 0,1 1 0 0 0,-1 0 1 0 0,0-1-1 0 0,0 1 0 0 0,0 0 0 0 0,1-1 0 0 0,-1 1 0 0 0,0 0 0 0 0,0-1 0 0 0,0 1 0 0 0,0-1 0 0 0,0 1 0 0 0,0 0 1 0 0,0-1-1 0 0,0 1 0 0 0,0 0 0 0 0,-1-1 0 0 0,1 1 0 0 0,0 0 0 0 0,0-1 0 0 0,-1 1 515 0 0,-1 3-3989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6.5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46 11 7234 0 0,'-4'2'1073'0'0,"1"1"1"0"0,-1-1 0 0 0,0 1 0 0 0,1 0 0 0 0,-1 1 0 0 0,1-1 0 0 0,0 0 0 0 0,0 1 0 0 0,0 0-1074 0 0,2-2 514 0 0,-1 0-1 0 0,1 1 1 0 0,0-1-1 0 0,0 1 1 0 0,0-1 0 0 0,0 1-1 0 0,0-1 1 0 0,0 1-1 0 0,1 0 1 0 0,-1-1-1 0 0,1 1 1 0 0,0 2-514 0 0,0-1 118 0 0,1-1 0 0 0,-1 1-1 0 0,1-1 1 0 0,0 1 0 0 0,1-1 0 0 0,-1 0-1 0 0,0 1 1 0 0,1-1 0 0 0,0 0 0 0 0,-1 0 0 0 0,1 0-1 0 0,1 0 1 0 0,-1 0 0 0 0,0-1 0 0 0,1 1-1 0 0,-1-1 1 0 0,1 1 0 0 0,0-1 0 0 0,0 0 0 0 0,0 0-1 0 0,0 0 1 0 0,0-1 0 0 0,1 1-118 0 0,0 0-29 0 0,0 0 0 0 0,0-1 0 0 0,0 0-1 0 0,1 0 1 0 0,-1 0 0 0 0,1 0 0 0 0,-1-1 0 0 0,1 0 0 0 0,-1 1 0 0 0,1-2 0 0 0,-1 1 0 0 0,1 0 0 0 0,-1-1 0 0 0,0 0 0 0 0,1 0-1 0 0,-1 0 1 0 0,0-1 0 0 0,0 1 0 0 0,1-1 0 0 0,-1 0 0 0 0,2-2 29 0 0,-4 3-19 0 0,1 0-1 0 0,-1-1 1 0 0,0 1 0 0 0,0-1-1 0 0,0 1 1 0 0,0-1 0 0 0,0 0-1 0 0,0 0 1 0 0,0 0-1 0 0,-1 0 1 0 0,1 0 0 0 0,0 0-1 0 0,-1 0 1 0 0,0-1 0 0 0,0 1-1 0 0,0 0 1 0 0,0-1 0 0 0,0 1-1 0 0,0-1 1 0 0,0 1 0 0 0,-1-1-1 0 0,1 0 1 0 0,-1 1 0 0 0,0-1-1 0 0,0 0 1 0 0,0 1-1 0 0,0-1 1 0 0,0 1 0 0 0,0-1-1 0 0,-1 0 1 0 0,0 1 0 0 0,1-1-1 0 0,-1 1 1 0 0,0-1 0 0 0,0 1-1 0 0,0-1 1 0 0,-1 0 19 0 0,-1 0-311 0 0,1-1 0 0 0,-1 0 0 0 0,-1 1 0 0 0,1-1 0 0 0,0 1 0 0 0,-1 0 0 0 0,0 0 1 0 0,0 1-1 0 0,0-1 0 0 0,0 1 0 0 0,0-1 0 0 0,0 1 0 0 0,-1 1 0 0 0,1-1 0 0 0,-1 0 311 0 0,1 1-859 0 0,-1-1 1 0 0,1 1-1 0 0,0 0 0 0 0,-1 0 1 0 0,1 1-1 0 0,0-1 0 0 0,-1 1 1 0 0,1 0-1 0 0,-1 0 0 0 0,1 0 1 0 0,-1 1-1 0 0,1-1 0 0 0,-1 1 1 0 0,1 0-1 0 0,0 1 0 0 0,-1-1 859 0 0,5 0-3742 0 0,1-1 1731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7.4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36 10634 0 0,'6'-2'8229'0'0,"4"-2"-3483"0"0,13-6-2255 0 0,-13 6-2548 0 0,1 0 1 0 0,-1 1 0 0 0,1 0 0 0 0,-1 0 0 0 0,4 1 56 0 0,-9 2 11 0 0,0-1 0 0 0,1 1 0 0 0,-1 0 1 0 0,1 1-1 0 0,-1-1 0 0 0,0 1 0 0 0,1 0 1 0 0,-1 1-1 0 0,4 1-11 0 0,-8-3-5 0 0,-1 0 0 0 0,1 1 0 0 0,0-1 1 0 0,0 1-1 0 0,0-1 0 0 0,-1 1 0 0 0,1-1 1 0 0,0 1-1 0 0,-1-1 0 0 0,1 1 0 0 0,0 0 0 0 0,-1 0 1 0 0,1-1-1 0 0,-1 1 0 0 0,1 0 0 0 0,-1 0 1 0 0,0-1-1 0 0,1 1 0 0 0,-1 0 0 0 0,0 0 0 0 0,1 0 1 0 0,-1 0-1 0 0,0 0 5 0 0,0 1-15 0 0,0 0 0 0 0,0 0 0 0 0,-1-1 0 0 0,1 1 0 0 0,-1 0 0 0 0,1 0 0 0 0,-1 0 0 0 0,0 0 0 0 0,1-1 0 0 0,-1 1 0 0 0,0 0 0 0 0,0-1 0 0 0,0 1 0 0 0,0-1-1 0 0,-1 1 1 0 0,1 0 15 0 0,-32 37-148 0 0,23-29 105 0 0,1 0 0 0 0,0 1 0 0 0,0 1 0 0 0,1-1 0 0 0,1 1 0 0 0,0 0 0 0 0,0 1 0 0 0,1 0 0 0 0,1 0 0 0 0,0 0 0 0 0,0 5 43 0 0,4-18-146 0 0,1 1 0 0 0,0-1 0 0 0,0 0-1 0 0,0 1 1 0 0,0-1 0 0 0,-1 0 0 0 0,1 1 0 0 0,0-1 0 0 0,0 1 0 0 0,0-1-1 0 0,0 0 1 0 0,0 1 0 0 0,0-1 0 0 0,0 1 0 0 0,0-1 0 0 0,0 0 0 0 0,0 1 0 0 0,0-1-1 0 0,0 1 1 0 0,0-1 0 0 0,0 0 0 0 0,0 1 0 0 0,1-1 0 0 0,-1 1 0 0 0,0-1-1 0 0,0 0 1 0 0,0 1 0 0 0,1-1 0 0 0,-1 0 0 0 0,0 1 0 0 0,0-1 0 0 0,1 0-1 0 0,-1 1 1 0 0,1-1 146 0 0,9-11-5039 0 0,9-22-642 0 0,-15 23 3321 0 0,5-10 1843 0 0,6-1 6227 0 0,-14 20-5423 0 0,0 1 0 0 0,-1 0 1 0 0,1-1-1 0 0,0 1 1 0 0,0 0-1 0 0,-1-1 1 0 0,1 1-1 0 0,0 0 0 0 0,0 0 1 0 0,0 0-1 0 0,-1 0 1 0 0,1 0-1 0 0,0 0 1 0 0,0 0-1 0 0,0 0 0 0 0,-1 0 1 0 0,1 0-1 0 0,0 0 1 0 0,0 0-1 0 0,0 0 0 0 0,0 1-287 0 0,25 17 2673 0 0,-21-12-2749 0 0,0 1-1 0 0,0 0 1 0 0,0 0-1 0 0,-1 0 0 0 0,0 0 1 0 0,0 0-1 0 0,1 5 77 0 0,5 8-5624 0 0,-10-20 5493 0 0,0 0-1 0 0,0 0 0 0 0,0 0 0 0 0,0 0 1 0 0,0 0-1 0 0,0 0 0 0 0,0 0 0 0 0,0-1 1 0 0,0 1-1 0 0,0 0 0 0 0,0 0 0 0 0,0 0 0 0 0,0 0 1 0 0,0 0-1 0 0,0 0 0 0 0,0 0 0 0 0,0 0 1 0 0,0 0-1 0 0,0 0 0 0 0,0-1 0 0 0,0 1 1 0 0,0 0-1 0 0,0 0 0 0 0,0 0 0 0 0,0 0 1 0 0,0 0-1 0 0,1 0 0 0 0,-1 0 0 0 0,0 0 0 0 0,0 0 1 0 0,0 0-1 0 0,0 0 0 0 0,0 0 0 0 0,0 0 1 0 0,0 0-1 0 0,0 0 0 0 0,0 0 0 0 0,0 0 1 0 0,1 0-1 0 0,-1 0 0 0 0,0 0 0 0 0,0 0 1 0 0,0 0-1 0 0,0 0 0 0 0,0 0 0 0 0,0 0 0 0 0,0 0 1 0 0,0 0-1 0 0,0 0 0 0 0,1 0 0 0 0,-1 0 1 0 0,0 0-1 0 0,0 0 0 0 0,0 0 0 0 0,0 0 1 0 0,0 0-1 0 0,0 0 0 0 0,0 0 0 0 0,0 0 0 0 0,0 0 1 0 0,0 0-1 0 0,0 1 0 0 0,0-1 0 0 0,0 0 1 0 0,1 0-1 0 0,-1 0 0 0 0,0 0 132 0 0,0-1-415 0 0,1-2-3350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7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9162 0 0,'1'0'503'0'0,"0"0"1"0"0,-1 0-1 0 0,1 1 0 0 0,0-1 0 0 0,0 0 1 0 0,0 0-1 0 0,-1 1 0 0 0,1-1 0 0 0,0 0 1 0 0,0 1-1 0 0,-1-1 0 0 0,1 1 1 0 0,0-1-1 0 0,-1 1 0 0 0,1-1 0 0 0,-1 1 1 0 0,1-1-1 0 0,0 1 0 0 0,-1-1 1 0 0,1 1-1 0 0,-1 0 0 0 0,0-1 0 0 0,1 2-503 0 0,7 22 4425 0 0,-4 33-4058 0 0,-3-49 306 0 0,0 91-495 0 0,2 37-803 0 0,6-46-6630 0 0,-8-95-3424 0 0,0-13 6435 0 0,-2 10 1747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8.2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0 300 5961 0 0,'0'-2'590'0'0,"0"0"0"0"0,0 0 0 0 0,0 0 0 0 0,1 0 0 0 0,-1 0 0 0 0,0 0 0 0 0,1 0 0 0 0,0 1 0 0 0,-1-1 0 0 0,1 0 0 0 0,0 0 0 0 0,0 1 0 0 0,0-1 0 0 0,0 0 0 0 0,1 0-590 0 0,-1 0 402 0 0,1 1-1 0 0,-1 0 0 0 0,1-1 0 0 0,-1 1 1 0 0,1 0-1 0 0,0 0 0 0 0,-1 0 0 0 0,1 0 1 0 0,0 0-1 0 0,0 1 0 0 0,0-1 0 0 0,0 1 0 0 0,0-1-401 0 0,30-2 1121 0 0,2 5-4556 0 0,-2-1-6278 0 0,-25-1 4394 0 0</inkml:trace>
  <inkml:trace contextRef="#ctx0" brushRef="#br0" timeOffset="1">388 1 10530 0 0,'-32'43'11853'0'0,"-6"35"-9591"0"0,17-30-1714 0 0,-38 73 55 0 0,29-61-1687 0 0,1 0-4319 0 0,31-59-576 0 0,11-10-296 0 0,-6 4 1973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8:10:58.6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46 41 7946 0 0,'1'-3'550'0'0,"-1"1"1"0"0,1-1 0 0 0,0 1-1 0 0,0-1 1 0 0,0 1 0 0 0,0 0-1 0 0,0 0 1 0 0,1-1-1 0 0,-1 1 1 0 0,1 0 0 0 0,-1 0-1 0 0,1 0 1 0 0,0 1 0 0 0,0-1-1 0 0,0 0 1 0 0,0 1 0 0 0,2-2-551 0 0,-4 3 217 0 0,1-1 1 0 0,0 1 0 0 0,-1 0 0 0 0,1 0-1 0 0,-1 0 1 0 0,1 0 0 0 0,0 0 0 0 0,-1 0-1 0 0,1 0 1 0 0,0 0 0 0 0,-1 0 0 0 0,1 0-1 0 0,0 0 1 0 0,-1 0 0 0 0,1 1 0 0 0,-1-1 0 0 0,1 0-1 0 0,0 0 1 0 0,-1 1 0 0 0,1-1 0 0 0,-1 0-1 0 0,1 1 1 0 0,-1-1 0 0 0,1 0 0 0 0,-1 1-218 0 0,14 23 2638 0 0,11 54-1695 0 0,-12-41-1215 0 0,-1 1 1 0 0,-2 0-1 0 0,-1 1 0 0 0,-2 0 0 0 0,-2 7 272 0 0,-6-26-3240 0 0,-2-11-1950 0 0,-5-10-5336 0 0,5-1 6421 0 0</inkml:trace>
  <inkml:trace contextRef="#ctx0" brushRef="#br0" timeOffset="1">0 197 17516 0 0,'15'-5'8363'0'0,"18"0"-5648"0"0,-2 2-2759 0 0,8-2 1728 0 0,-14 5-3731 0 0,-5 2-3808 0 0,-2 4-5377 0 0,-15-4 3957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170 2 8170 0 0,'-1'-1'8524'0'0,"-6"6"-3404"0"0,-17 18-1937 0 0,-23 34-2909 0 0,40-46-432 0 0,-49 81 1140 0 0,28-28-7002 0 0,34-71-2047 0 0,10-9 2889 0 0,-8 9 2549 0 0,-1 0-436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7914 0 0,'19'5'12438'0'0,"14"13"-7347"0"0,-11-5-4283 0 0,-6-6-1776 0 0,-7-3 1344 0 0,0 0 0 0 0,0 0-1 0 0,0 1 1 0 0,-1 0 0 0 0,4 3-376 0 0,5 15-4512 0 0,-16-21 3560 0 0,-1 0 0 0 0,1 0 0 0 0,-1-1 0 0 0,0 1-1 0 0,0 0 1 0 0,0 0 0 0 0,0 0 0 0 0,0 0 0 0 0,0-1 0 0 0,0 1 0 0 0,0 0 0 0 0,-1 0 0 0 0,1-1 0 0 0,-1 1-1 0 0,0 1 953 0 0,0 0-5383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134 1 14115 0 0,'6'23'7480'0'0,"3"-1"-4349"0"0,-5-16-2908 0 0,-2 1 0 0 0,1-1-1 0 0,-1 1 1 0 0,0 0 0 0 0,0 0 0 0 0,-1 0 0 0 0,0 2-223 0 0,0 23 79 0 0,-6 1-4233 0 0,-3-13-2167 0 0,-5-3-3684 0 0,9-14 6008 0 0</inkml:trace>
  <inkml:trace contextRef="#ctx0" brushRef="#br0" timeOffset="1">7 248 9794 0 0,'-6'2'8452'0'0,"12"1"-3392"0"0,17-1-1982 0 0,15-9-1920 0 0,53-12-693 0 0,60-2-465 0 0,-135 20-992 0 0,34-5-3285 0 0,-35 1-1321 0 0,-2-4-3910 0 0,-9 7 4349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6:5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 7114 0 0,'-1'-3'9810'0'0,"-1"6"-3853"0"0,0 16-2050 0 0,4 29-3244 0 0,2-30-262 0 0,1-1-1 0 0,1 0 1 0 0,6 12-401 0 0,-10-23-287 0 0,1-1 0 0 0,0 0 1 0 0,0 0-1 0 0,0 0 0 0 0,1-1 0 0 0,-1 1 1 0 0,1-1-1 0 0,2 2 287 0 0,-5-6-181 0 0,-1 0 0 0 0,0 0 0 0 0,0 0 0 0 0,0 0 1 0 0,1 0-1 0 0,-1 0 0 0 0,0 0 0 0 0,0 0 0 0 0,1 0 0 0 0,-1 0 0 0 0,0 0 0 0 0,0 0 1 0 0,1 0-1 0 0,-1 0 0 0 0,0 0 0 0 0,0 0 0 0 0,0-1 0 0 0,1 1 0 0 0,-1 0 0 0 0,0 0 0 0 0,0 0 1 0 0,0 0-1 0 0,1-1 0 0 0,-1 1 0 0 0,0 0 0 0 0,0 0 0 0 0,0 0 0 0 0,0-1 0 0 0,0 1 1 0 0,1 0-1 0 0,-1 0 0 0 0,0 0 0 0 0,0-1 0 0 0,0 1 0 0 0,0 0 0 0 0,0 0 0 0 0,0-1 1 0 0,0 1-1 0 0,0 0 0 0 0,0 0 0 0 0,0-1 0 0 0,0 1 0 0 0,0 0 0 0 0,0 0 0 0 0,0 0 1 0 0,0-1-1 0 0,0 1 0 0 0,0 0 0 0 0,0 0 0 0 0,0-1 0 0 0,-1 1 0 0 0,1 0 0 0 0,0 0 181 0 0,0-17-8397 0 0,0 17 8305 0 0,0-7-5438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88 19908 0 0,'1'0'180'0'0,"0"1"1"0"0,-1-1-1 0 0,1 0 0 0 0,0 1 0 0 0,0-1 1 0 0,0 0-1 0 0,0 0 0 0 0,0 0 0 0 0,0 0 1 0 0,-1 0-1 0 0,1 0 0 0 0,0 0 0 0 0,0 0 1 0 0,0 0-1 0 0,0 0 0 0 0,0-1 0 0 0,0 1 1 0 0,0 0-1 0 0,-1 0 0 0 0,1-1 0 0 0,0 1 1 0 0,0-1-1 0 0,0 1 0 0 0,-1-1 0 0 0,1 1 1 0 0,0-1-1 0 0,-1 1 0 0 0,1-1 0 0 0,0 0-180 0 0,28-24 1510 0 0,-18 16-633 0 0,-1 1-797 0 0,0 1 0 0 0,1 1 0 0 0,0 0 1 0 0,0 1-1 0 0,0 0 0 0 0,8-2-80 0 0,-17 6 10 0 0,0 0-1 0 0,0 0 1 0 0,-1 1 0 0 0,1-1-1 0 0,0 1 1 0 0,0 0 0 0 0,0-1-1 0 0,0 1 1 0 0,0 0 0 0 0,0 0-1 0 0,0 0 1 0 0,0 0 0 0 0,0 1-1 0 0,0-1 1 0 0,0 0 0 0 0,0 1 0 0 0,0-1-1 0 0,0 1 1 0 0,-1 0 0 0 0,1 0-1 0 0,0 0 1 0 0,0 0 0 0 0,-1 0-1 0 0,1 0 1 0 0,0 0 0 0 0,-1 0-1 0 0,1 1 1 0 0,-1-1 0 0 0,0 1-1 0 0,1-1 1 0 0,-1 1 0 0 0,0-1 0 0 0,0 1-1 0 0,0 0 1 0 0,0 0 0 0 0,0-1-1 0 0,-1 1 1 0 0,1 0 0 0 0,0 0-1 0 0,-1 0 1 0 0,1 0 0 0 0,-1 0-1 0 0,0 2-9 0 0,3 8 75 0 0,-1 0-1 0 0,-1 0 0 0 0,0 0 1 0 0,-1 0-1 0 0,0 1 0 0 0,-2 8-74 0 0,2-17-550 0 0,-1 0-1 0 0,0 0 0 0 0,-1 1 0 0 0,1-1 0 0 0,-1-1 0 0 0,0 1 1 0 0,1 0-1 0 0,-2 0 0 0 0,0 1 551 0 0,-12 11-6533 0 0,-7-4-3754 0 0,16-9 6630 0 0,-1-1 690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24 6273 0 0,'-21'6'11563'0'0,"24"-5"-4565"0"0,9-5-5382 0 0,73-14 202 0 0,1 9-4381 0 0,-68 9-227 0 0,-14 1-1995 0 0,-3 0-5550 0 0,-3 1 5021 0 0</inkml:trace>
  <inkml:trace contextRef="#ctx0" brushRef="#br0" timeOffset="1">27 56 16307 0 0,'6'44'7430'0'0,"13"-5"-3624"0"0,-17-37-3745 0 0,0 1 1 0 0,0-1-1 0 0,1 1 1 0 0,-1-1-1 0 0,0 0 1 0 0,1 0-1 0 0,0 0 0 0 0,-1-1 1 0 0,1 1-1 0 0,0 0 1 0 0,0-1-1 0 0,0 0 0 0 0,0 0 1 0 0,0 0-1 0 0,0 0 1 0 0,0 0-1 0 0,0 0 0 0 0,0-1 1 0 0,1 0-1 0 0,-1 1 1 0 0,0-1-1 0 0,0 0 0 0 0,0-1 1 0 0,1 1-1 0 0,0-1-61 0 0,25-4-1512 0 0,0-1 0 0 0,27-10 1512 0 0,-21 1-5840 0 0,-2-6-6156 0 0,-27 16 6587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0:58.7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16099 0 0,'9'8'8405'0'0,"11"13"-3573"0"0,-3 35-3960 0 0,-2 1 1 0 0,-3 1 0 0 0,4 50-873 0 0,-1-8-261 0 0,-13-86 932 0 0,4 11-5395 0 0,-1-28-1334 0 0,3-16-2429 0 0,-3 8 241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2:5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18326,'0'-20'0</inkml:trace>
  <inkml:trace contextRef="#ctx0" brushRef="#br0" timeOffset="2227">1 1 20581,'0'19'139,"0"0"0,0 1-93,0-1 1,0 3 1,0 4 0,0-4 0,0 3 0,0 4 23,0-3 1,0-1-11,0-5 1,0 6 45,0 0 0,0 2-32,0-2 0,0-5 42,0 5 1,0 2-48,0-2 0,0 7-4,0-7 1,0 6-36,0-6 0,0 7-6,0-8 1,0 8-108,0-7 1,0 6 134,0-6 1,0 7-78,0-7 1,0 2 47,0-2 1,0-5-37,0 5 0,0-2 33,0 2 0,0-5 3,0 5 1,0-4 14,0-3 1,0 3 6,0 4 1,0-4 57,0 4 1,0-5-68,0-1 1,0 6 93,0-1 1,0 1-85,0-6 1,0-1 26,0 1 1,0-1-71,0 1-14,0-1 1,0 1 55,0-1-33,0 0 1,0 1-111,0-1 115,0 1 1,0-1-3,0 1 0,0-1-12,0 1 1,0-1 27,0 1-11,0-1 1,0 0 3,0 1 0,0-1-2,0 1 1,0-1-1,0 1 1,0-1 4,0 1 0,0-1-7,0 1 1,0-1 11,0 0 1,0 1-14,0-1 1,0 1-37,0-1 1,0 1 35,0-1 0,0 1-51,0-1 1,0 7 20,0 0 0,0 0-4,0-7 0,0 1-13,0-1 0,0 1 23,0-1 1,0 1-19,0-1 0,0 0 1,0 1 21,0 8 0,0-6 12,0 4 0,0-5 2,0-1 0,0-1-7,0 1 1,0 1 4,0 5 1,0-4-11,0 4 1,0-5 5,0-1 0,0-1 7,0 1 1,0-1-8,0 1 0,0-1 48,0 0 1,0 1-43,0-1 1,0 1 0,0-1 0,0 1 20,0-1 1,0 1 2,0-1 1,0 3 36,0 4 1,0-5-48,0 5 1,0-2-25,0 2 0,0-5 23,0 5 0,0 2-19,0-2 0,0 0-13,0-6 0,0 1-5,0 5 0,0-4-12,0 4 1,0-4-14,0-3 1,0 0 9,0 1 0,0 2 20,0 3 1,0-3 10,0 4 1,0 4-12,0 3 0,0-3 18,0 2 0,0-6-8,0 7 0,0-7 3,0 6 1,0-6-7,0 6 1,0-6 2,0 7 0,0-9-8,0 1 0,0 4 6,0-3 1,0 6-9,0-6 0,0 6 6,0-6 0,0 2 95,0-2 1,0 2-71,0 5 1,0 4 5,0-5 0,0 3-7,0-3 0,0 3 0,0-10 0,0 10-50,0-3 0,0-1 51,0 1 1,0-6-97,0 7 1,0-10 78,0 3 0,0 2-39,0-2 1,0 0 25,0-6 1,0 6 2,0 0 0,0 2 34,0-2 0,0-3 7,0 10 0,0-9 113,0 1 1,0 4-130,0-4 0,0 4 25,0-3 1,0-5-9,0 5 0,0-2-72,0 2 0,0-5 30,0 5 1,0-4-8,0-3 0,0 1 14,0-1 1,0 1-16,0-1 1,0 1 20,0-1 0,0 1-12,0-1 1,0 7 84,0 0 1,0 0-74,0-7 1,0 3 65,0 4 0,0-5-67,0 5 0,0-4 0,0-3 0,0 1-8,0-1 1,0 1-10,0-1 1,0 1-7,0-1 24,0 1 1,0-1-106,0 1 0,0-8 72,0 1-125,0-8 132,0 12 0,0-6 29,0 8 6,0 1-16,0-1 0,0-6-16,0 0-93,0-9 104,0 5 1,0-7-225,0 5 179,0-5-17,0 7-32,0-9-258,0 0 360,0-9-2,0 7-12,0-7 12,0 9-120,0 0 50,0-9-31,0 7-15,0-15 112,0 15 1,0-9-51,0 5 99,0 3-92,0-5 82,0-1 0,0 5-31,0-9 4,0 9-4,0-14 1,0 16 2,0-15-9,0 15 120,0-7-108,0 9-107,0 0 174,0-9-58,0 7 6,0-6-21,0 8 1,0 0-4,0-9-18,0 7 1,0-9 11,0 4-11,0 5 8,0-6 1,0 8 46,0-9-42,0 7 39,0-7-33,0 9-581,0 0 1,0-8 0,0-3-1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3:2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20208,'-6'0'-443,"1"0"1410,2 0 1,2 0-408,-4 0-505,5 0 0,5 0-107,1 0 1,4 0 140,3 0 0,-1 0-105,4 0 0,-3 0 80,3 0 1,1 0-75,2 0 0,-2 0 38,-1 0 1,-3 0-137,3 0 1,-3 0 72,4 0 1,-6 0-11,3 0 0,-3 0 16,3 0 0,-4 0 33,3 0 1,-2 0 22,-1 0 0,3 0-22,0 0 1,3 0-5,-3 0 1,5 0 29,-2 0 1,-1 0 3,2 0 1,-1 0 14,3 0 1,-2 0 3,-1 0 1,-1 0 65,2 0 0,1 0-84,-2 0 0,-1 0 55,2 0 0,-2 0-40,1 0 0,2 0-34,-5 0 1,3 0 20,-3 0 0,3 0-8,-3 0 1,4 0-35,-4 0 0,1 0-14,-1 0 0,-2 0-14,2 0 0,1 0 49,-1 0 0,3 0 96,-3 0 0,1 0-96,-1 0 0,-2 0 123,2 0 1,1 0-76,-1 0 0,0 0-33,-3 0 0,0 0-26,0 0 0,-1 0 55,1 0 0,0 0-142,0 0 0,0 0 119,-1 0 1,1 0-127,0 0 0,0 0 84,-1 0 0,1 0 11,0 0 0,1 0 10,2 0 0,-2 0 13,2 0 0,-1 0-14,1 0 0,-2 0 2,2 0 1,-1 0 4,1 0 0,-3 0 2,4 0 1,0 0 14,-1 0 0,1 0-19,-1 0 0,-1 0-24,4 0 0,-3 0-10,3 0 1,0 0-5,0 0 0,1 0-5,-4 0 0,5 0-8,-2 0 1,-1 0 13,1 0 0,0 0 3,0 0 0,2 0 41,-1 0 0,-2 0-36,1 0 0,-3 0 84,4 0 0,-4 0-70,3 0 0,-3 0 5,3 0 0,-3 0-8,3 0 0,0 0-2,0 0 1,2 0-46,-1 0 0,-2 0 50,1 0 0,-1 0-17,2 0 0,1 0 4,-2 0 1,3 0-13,1 0 1,-4 0-5,0 0 0,0 0-4,4 0 1,-1 0 7,1 0 1,-3 0 2,3 0 1,-5 0-17,8 0 1,-5 0 16,5 0 0,-1 0 20,1 0 1,-2 0-21,6 0 1,-5 0 13,4 0 0,-3 0-3,3 0 1,-1 0 1,1 0 1,1 0-1,-4 0 0,3 0 6,-3 0 0,6 0 4,-2 0 0,3 0-9,-4 0 1,3 0 17,4 0 1,-3 0-18,3 0 0,-3 0 20,0 0 0,0 0 32,3 0 1,-3 0 7,3 0 1,-3 0 23,-1 0 1,2 0 3,1 0 1,0 0-17,4 0 0,-4 0 23,4 0 0,-4 0-87,0 0 0,0 0 46,0 0 1,0 0-87,4 0 0,-4 0 47,4 0 0,-3 0-10,2 0 0,-2 0-20,3 0 1,-4 0-14,4 0 1,-4 0 70,0 0 1,-1 0-36,-2 0 1,2 0 100,1 0 1,-1 0-89,1 0 0,-2 0-15,0 0 1,-1 0-5,0 0 0,0 0-4,-3 0 0,1 0 16,-4 0 1,3 0-9,-3 0 0,3 0-43,-4 0 0,5 0 40,-5 0 1,4 0-25,-3 0 0,3 0 15,-3 0 0,0 0-1,-4 0 0,1 0 1,0 0 1,-1 0 0,1 0 1,-4 0-1,0 0 1,-3 0 1,4 0 0,-6 0 32,3 0 0,-3 0-27,3 0 0,-4 0 48,3 0 1,-2 0-43,-1 0 1,0 0 3,0 0 0,-1 0-10,1 0 0,0 0-1,0 0 0,-1 0-1,1 0 0,0 0-5,0 0 1,-4 0-32,1 0 0,-1 0 38,4 0 1,0 0-164,0 0 146,-1 0 0,1 0-91,0 0 1,0 0 44,0 0 1,-1 0-15,1 0 1,0 0 35,0 0 1,-1 0-3,1 0 1,0 0 25,0 0 0,-1 0-30,1 0 0,0 0 49,0 0 1,0 0-39,-1 0 1,1 0 41,0 0 0,0 0-1,-1 0 0,-2 0 4,-1 0 1,1 0-2,3 0 1,0 0 4,-1 0 0,1 0-19,0 0 0,0 0-2,-1 0 1,2 0-33,2 0 1,-2 0 34,2 0 0,-1 0-37,1 0 0,-2 0 38,2 0 0,-2 0-4,-1 0 0,-1 0 5,1 0 0,0 0 3,0 0 1,0 0 21,-1 0 1,1 0-30,0 0 1,0 0 15,-1 0 1,5 0-10,-1 0 1,0 0-34,-4 0 31,1 0 0,3 0-43,0 0 0,0 0 38,-3 0 0,0 0-7,0 0 0,-1 0 12,1 0-1,0 0 1,0 0 13,-1 0 1,1 0 4,0 0 1,-4 0-13,1 0-2,0 0 0,2 0 3,1 0 1,-3 0-2,-1 0 1,-3 0-18,4 0 15,-1 0 1,1 0-2,-1 0 1,-2 0 12,2 0 2,-4 0 9,3 0 5,-1 0-27,-3 0 0,5 0 7,-3 0-67,-2 0 25,3 0-10,1 0 37,-4 0 0,4 0-10,-2 0 24,-2 0 4,4 0 385,-5 0-435,4 0 28,-3 0 1,4 0 382,-5 0-385,4 0 22,-3 0-10,3 0-82,-4 0 57,5 0-21,-4 0-5,3 0-191,-4 0 232,4 0 7,-2 0-15,2 0 0,-3 0-30,2 0-31,-2 0-14,4 0 58,-5 0 1,4 0 61,-3 0-48,3 0 1,-2 0 4,1 0-13,-2 0 17,3 0 1,-3 0-23,3 0-9,-3 0 39,3 0 231,-4 0-225,4 0-5,-3 0-9,4 0-63,-1 0 1,-2 0 67,5 0-243,-5 0 216,2 0 3,1 0-2,-4 0 0,3 0 38,-4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3:3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24409,'6'0'549,"3"0"0,-4 0-312,5 0 1,0 0-66,-1 0 0,1 0-73,0 0 1,1 0 75,2 0 1,-1 0-30,4 0 1,-3 0-7,3 0 0,-3 0 5,4 0 1,-4 0-62,3 0 1,-1 0 65,1 0 1,2 0-81,-5 0 1,3 0 19,-3 0 1,5 0-84,-2 0 1,-1 0 66,1 0 1,-3 0-128,4 0 1,-2 0 74,1 0 1,3 0-3,-3 0 1,1 0-77,0 0 1,1 0 31,-2 0 0,2 0 36,-2 0 0,3 0 7,-3 0 1,-1 0 7,1 0 1,-3 0-13,4 0 0,-4 0 1,3 0 1,-4 0 27,1 0 0,-1 0 0,1 0 0,-2 0 34,2 0 1,-2 0-48,-2 0 0,4 0 152,1 0 0,0 0-75,-1 0 0,-2 0-30,2 0 0,1 0-61,-1 0 0,3 0-6,-3 0 1,1 0 19,-1 0 0,-2 0-91,2 0 0,-1 0-10,1 0 0,-2 0 50,2 0 1,1 0-6,-1 0 1,3 0 5,-3 0 0,5 0-2,-2 0 1,-1 0 75,2 0 1,-2 0 7,1 0 0,3 0 6,-3 0 1,2 0 14,2 0 0,-1 0-8,1 0 1,3 0-35,0 0 1,-1 0-33,-2 0 1,-1 0-11,1 0 0,3 0-5,0 0 1,-1 0-4,-2 0 1,3 0-19,0 0 0,-1 0 17,-2 0 0,-1 0-6,1 0 0,0 0 10,-1 0 0,1 0-2,-1 0 0,-2 0 3,-1 0 0,-1 0 11,1 0 1,2 0 0,-5 0 1,3 0-9,-3 0 1,3 0-1,-3 0 1,4 0-2,-4 0 1,1 0-1,-1 0 1,-2 0-3,2 0 0,1 0 4,-1 0 1,0 0 35,-3 0 0,3 0 9,0 0 0,0 0 8,-3 0 0,3 0-33,0 0 1,0 0 4,-4 0 0,4 0-16,1 0 1,-1 0 3,-4 0 0,1 0-140,0 0 146,4 0 0,-3 0-104,2 0 0,-2 0 59,-1 0 1,-1 0-6,1 0 1,-3 0 16,-1 0 0,1 0-13,2 0 21,1 0 1,0 0 8,0 0 1,-1 0 21,1 0 1,0 0-32,0 0 1,0 0 22,-1 0 1,1 0-1,0 0 1,0 0 2,-1 0 0,1 0-2,0 0 1,1 0-1,2 0 1,-2 0-12,2 0 1,-1 0-2,1 0 0,-2 0-17,2 0 1,2 0 20,1 0 1,-1 0-61,2 0 0,-2 0 45,1 0 1,3 0-6,-3 0 1,2 0 19,2 0 1,-1 0-1,1 0 1,3 0 12,0 0 1,1 0 6,-2 0 1,0 0 43,4 0 1,-3 0-54,3 0 0,-3 0 41,3 0 0,0 0-19,3 0 1,2 0 7,1 0 1,-4 0-24,5 0 0,-1 0-1,3 0 1,0 0-20,-2 0 1,-5 0-8,5 0 0,-4 0 1,7 0 1,-4 0 20,4 0 0,-4 0-56,0 0 1,3 0 25,1 0 0,-3 0-6,0 0 1,-1 0 6,0 0 0,-1 0-2,1 0 0,-1 0 4,-2 0 1,0 0-1,0 0 0,4 0 61,0 0 0,-1 0-54,-2 0 0,2 0 79,1 0 0,-1 0-33,-2 0 0,-1 0 10,0 0 1,1 0-53,-1 0 0,4 0 5,-1 0 0,2 0-46,-2 0 0,-1 0 59,1 0 0,-1 0-5,-2 0 0,0 0-6,1 0 1,-1 0-22,0 0 0,3 0 12,-3 0 1,3 0 2,-6 0 0,2 0-5,1 0 1,1 0 2,-1 0 0,-3 0 4,0 0 1,-3 0-5,3 0 1,-4 0-23,0 0 0,2 0 19,-1 0 1,0 0-80,-3 0 1,2 0 61,1 0 0,-1 0-4,-6 0 0,3 0-13,-3 0 0,1 0-6,0 0 0,-3 0-29,-5 0 43,6 0 0,-5 0 44,3 0-43,-2 0 0,-4 0 77,-1 0-62,-3 0 6,1 0 14,0 0 4,-3 0-6,4 0-88,-5 0-83,4 0 58,-3 0-13,8 0 8,-8 0-20,8 0-40,-8 0-7,7 0 123,-7 0 1,5 0-61,-3 0 163,-2 0 1,5 0-98,-3 0 26,-2 0-11,8 0 0,-7 0-27,4 0 2,-3 0 6,5 0-11,-2 0 4,3 0 52,1 0-54,0 0 15,0 0 7,0 0-2,-1 0 10,1 0 1,-3 0-13,-1 0 32,-4 0-38,7 0 3,-4 0-38,5 0 41,0 0 0,-4 0 9,1 0 1,-4 0-41,4 0-39,-5 0 78,7 0 1,-7 0-6,4 0 2,-4 0 1,4 0 122,-3 0-86,-2 0 1,5 0 25,-3 0-22,-2 0 11,3 0-57,1 0-3,-4 0 25,3 0-1,0 0 14,-2 0-17,2 0 3,0 0-94,-3 0-8,4 0-100,-5 0 168,4 0-10,-3 0 8,3 0 7,-4 0 4,5 0 4,-4 0-5,3 0-22,-4 0-8,5 0 109,-4 0-77,3 0 302,-4 0-271,4 0 31,-3 0-43,4 0 861,-5 0-821,4 0 5,-3 0-32,4 0-3756,-5 0 3766,4 0 0,-3 0 0,3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24:2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19360,'0'6'166,"0"-2"-52,0 0 3,0-2-6,0 2-7,0-4-10,0 4 0,0-2-2,0 5 0,0-4-19,0 4 1,0-4 102,0 3-129,0 1 0,0 3 22,0-1 0,0-2-63,0 0 58,0-5-49,0 6 16,0-2-3,0 4 1,0-1-15,0 1 1,0 0 34,0 0 1,0-1 4,0 1 1,0 0 8,0 0 0,0 3-26,0 0 1,0 0 11,0-3 1,0 3-19,0 0 0,0 0-1,0-3 0,0 3 7,0 0 1,0 0-8,0-4 1,0 4-24,0 0 1,0 1 1,0-5 1,0 2 17,0 2 0,0-2 1,0 2 1,0 1 53,0-1 1,0 0-33,0-3 1,0 3 6,0 0 0,0 0-14,0-3 0,0 3-4,0 0 1,0 0-1,0-3 1,0 3 5,0 0 0,0 1-45,0-1 39,0-2-11,0 3 0,0-4-9,0 0 1,0-1 23,0 1 0,0 0 5,0 0 0,0-1-10,0 1 1,0 0 1,0 0 0,0-1-6,0 1 0,0 0 4,0 0 1,0 1 0,0 2 1,0-2 5,0 2 0,0 1-20,0-1 1,0 1-10,0-1 0,0-1-3,0 4 1,0-4 8,0 1 0,0-2-5,0-1 0,0 0 19,0-1 0,0 1 0,0 0 0,0 3 0,0 0 0,0 1-15,0-1 0,0-1 123,0 4-112,0 1-2,0-2 1,0 2 14,0-4 0,0 3-47,0-2 0,0 2-6,0-3 1,0 3-1,0-3 1,0 0-9,0-3 0,0 3 0,0 0 1,0 3 24,0-3 0,0 1 59,0 0 1,0 1-65,0 4 0,0-2 38,0-1 1,0 0 5,0 4 0,0-2 6,0-2 1,0 3-24,0-3 0,0-1 3,0 2 1,0-2-34,0 1 0,0 3-3,0-3 0,0-1-11,0 1 1,0-3 31,0 4 0,0-2 54,0 1-54,0 3 39,0-8 1,0 6 7,0-4 1,0 3-39,0-3 0,0 1 5,0-1 0,0-1-22,0 5 1,0-4-1,0 3 1,0-1 16,0 2 0,0 0-5,0-4 1,0 3 7,0-3 0,0 5-10,0-2 0,0 2-1,0 2 0,0-4 2,0 1 0,0-2 1,0 1 0,0 2-14,0-1 0,0 1 1,0 2 1,0-1 13,0 1 0,0-1-5,0 1 0,0 0-11,0-1 1,0-2 49,0 3 1,0-3 5,0 6 0,0-2-3,0-2 0,0 2 8,0 2 0,0-3-79,0 3 0,0-2 56,0-2 1,0 2-83,0 2 0,0-2 36,0 1 0,0-1-7,0-1 0,0-3 17,0 2 0,0-1-7,0 5 0,0-3 18,0 0 1,0-1 1,0 1 0,0 3 47,0 0 0,0-1-49,0-2 1,0 1 4,0 1 1,0-1 23,0 2 0,0-3 4,0 0 0,0-1-5,0 1 0,0 0 0,0-1 1,0 1-2,0-1 0,0-1-5,0 1 1,0-5-46,0 6 0,0-3 43,0 3 1,0-1-45,0 1 1,0-1 31,0 1 0,0-1 2,0 1 0,0-4-22,0 1 1,0-2 1,0 1 0,0 3 0,0-3 1,0-1-6,0 1 1,0-3-46,0 4 0,0-4 55,0 3 1,0-3-76,0 3 0,0-4 55,0 1 0,0 1-6,0-1 1,0 2-16,0-2 1,0-3 12,0 4 0,0-4 17,0 0 0,0 3 4,0 0 0,0 0-10,0-3 0,0 0 1,0 0 1,0-1 0,0 1 1,0 3 3,0 0 1,0 0-14,0-3 7,0 0 1,0 0-3,0-1 1,0 1 0,0 0 0,0 0-1,0-1 0,0 1-9,0 0 0,0 0 8,0 0 0,0-1-103,0 1 96,0-5-26,0 4 1,0-3-8,0 3 0,0 1 9,0 0 13,0 0 0,0-1 19,0 1 0,0 0 5,0 0-8,0 0 1,0-1-20,0 1 10,0 0 0,0 0 13,0-1 1,0-2 1,0-1 0,0-2-14,0 2 1,0-2-19,0 2-76,0-4 49,0 7 1,0-7 31,0 5 0,0-4 2,0 3 1,0-2 23,0 2 1,0-3-1,0 4 1,0-4 16,0 4-38,0-1 32,0 0 0,0-1 1,0-2 1,0-1-42,0 5 1,0-4 2,0 4 0,0-4-49,0 4-18,0-5 103,0 6 0,0-2-32,0 4 0,0-4 20,0 1 20,0-1 1,0 4 7,0 0 0,0-1 1,0 1-3,0 0 1,0 0-17,0 0 0,0-1 1,0 1 1,0 0-77,0 0 70,0-5-5,0 4 0,0-1-3,0 6 0,0-1 6,0-4 0,0 1 4,0 0 0,0 3 24,0 0 1,0 0 6,0-3 1,0 3 69,0 0 1,0 0-87,0-3 0,0-1-27,0 1 0,0 0 13,0 0 0,0-4-8,0 1 0,0-1 34,0 4 1,0 0-2,0 0 1,0-1 34,0 1 1,0 0 4,0 0 0,0-1 50,0 1 1,0 0-83,0 0 0,0 0 0,0-1 0,0 1 15,0 0-38,0 0 1,0-1 0,0 1 0,0-3 6,0-1-15,0 1 0,0 3-10,0-1 0,0-2 13,0-1 1,0 1 2,0 3 1,0-4 3,0 1 1,0-1 0,0 4 1,0 0-6,0 0 0,0-1-16,0 1 1,0-3 0,0-1 1,0 1-1,0 2 0,0 1-3,0 0 0,0-4-241,0 1 193,0-1 0,0 4-96,0 0 1,0-3 99,0-1 0,0 1 11,0 2 0,0 1 32,0 0 0,0 0 3,0-1 0,0-2 4,0-1 1,0 1 8,0 3 1,0 0-1,0-1 0,0-2-15,0-1 0,0 1-32,0 3 0,0-1 41,0 1-4,0 0 0,0 0-1,0 0 1,0-1-1,0 1 0,0 0-69,0 0 0,0-4-5,0 1 1,0-1 27,0 4 0,0-4 24,0 1 0,0-1-72,0 4 1,0-3-73,0-1 73,0 1 0,0 3 57,0-1 0,0-2-1,0-1 1,0 1 25,0 3 1,0-4 5,0 1 0,0-1 62,0 4 1,0-3-87,0-1 1,0-3 4,0 4 19,0-1 12,0 4-35,0 0-2,0 0 14,0-1-6,0 1 36,0 0 1,0 0-26,0 0 1,0-4 21,0 1 1,0-4-4,0 3 0,0 1 3,0 3 1,0-1-21,0 1 7,0 0 0,0-4-54,0 1 0,0-4-306,0 4 493,0-5-153,0 2-20,0-4 238,0 5-209,0-4 22,0 7-96,0-7-205,0 4 53,0-5 5,0 4 164,0-3 99,0 4 107,0-5 78,0 4-193,0 1 1,0 2 20,0-1 0,0-2 66,0 2-164,0-4 0,0 4 121,0-3-170,0-2 1,0 5 86,0-3-48,0-2 54,0 3 3,0 1 10,0-4-9,0 3 1,0-3-1,0 2 75,0-2-75,0 4 14,0-1 32,0-3 1,0 5-32,0-3-10,0-2 11,0 3-553,0-4 563,0 5 30,0-4 3,0 3 6,0-4-52,0 4 26,0-2-9,0 2 28,0-4-26,0 4-12,0-3 1,0 5 16,0-3-28,0-2-2,0 3-3,0 1-84,0-4-13,0 3-35,0-4 43,0 5 61,0-4 13,0 3 1,0-3-19,0 2 2,0-2 80,0 4-119,0-5 65,0 4 48,0-3 0,0 5 246,0-3-193,0-2-56,0 8-112,0-8 12,0 3 653,0-4-533,0 4-2,0-2-49,0 2-37,0 0-185,0-3 133,0 4 288,0-5-165,0 4-10,0-3 10,0 3-1058,0-4 1020,0-4 0,0-1 0,0-5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3:36:3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20124,'3'0'-76,"2"0"1,-4 0 778,3 0 33,-2 0-378,3 0 0,-4 0-234,3 0 0,-2 0-142,2 0 64,0 0 0,2 0-228,0 0 1,-1 0 2,1 0 1,0 0 94,0 0 0,0 0-1,0 0 0,-2 0 50,-1 0 0,1 0 107,2 0 0,0 0 1,0 0 0,0 0 89,0 0 0,-1 0-105,1 0 1,2 0 20,0 0 0,0 0-101,-3 0 0,2 0 79,1 0 0,-1 0-38,3 0 0,-3 0 24,1 0 0,1 0 5,0 0 1,1 0 4,-1 0 0,-1 0 11,2 0 0,-2 0-6,1 0 1,-1 0 3,2 0 0,-3 0 7,1 0 1,-2 0-15,0 0 0,2 0-31,0 0 1,0 0 3,-2 0 0,1 0-12,1 0 0,0 0-37,-2 0 1,0 0-4,-1 0 0,1 0-19,0 0 1,1 0-14,0 0 0,0 0 56,1 0 0,-2 0-10,0 0 1,0 0 157,0 0 0,0 0-110,0 0 1,1 0 11,1 0 1,1 0-25,-2 0 1,0 0 9,1 0 1,0 0-25,0 0 1,0 0-18,-2 0 0,-1 0-38,1 0 1,0 0 58,0 0 0,2 0 30,0 0 0,-1 0-3,-1 0 1,1 0 9,0 0 1,0 0-29,1 0 0,0 0 9,0 0 1,2 0-27,-2 0 1,1 0-4,-1 0 0,2 0-39,-2 0 1,-1 0 55,-1 0 0,2 0-61,0 0 0,0 0 41,-2 0 0,-1 0 0,1 0 1,2 0 31,0 0 0,0 0 5,-2 0 1,2 0 9,2 0 0,1 0 11,0 0 0,0 0-7,1 0 0,-2 0-20,4 0 0,-2 0-57,0 0 1,-1 0 39,1 0 1,0 0-9,-1 0 1,1 0 16,0 0 1,0 0-1,-1 0 0,1 0 42,0 0 0,-1 0-48,1 0 1,2 0 63,-1 0 1,2 0-48,-2 0 0,2 0-55,3 0 0,-3 0 19,1 0 1,0 0-9,1 0 0,1 0-2,-1 0 0,0 0-10,-1 0 0,1 0 7,1 0 1,-1 0 8,3 0 0,-2 0 36,0 0 1,0 0-31,1 0 1,0 0 21,0 0 0,0 0-14,-1 0 1,3 0 1,-1 0 1,0 0 25,2 0 1,-2 0 2,2 0 1,1 0 66,-2 0 1,2 0-85,0 0 0,-1 0 26,-1 0 1,1 0-31,1 0 0,1 0-31,1 0 1,-3 0 2,2 0 1,0 0-9,1 0 0,1 0 1,-3 0 0,2 0-12,1 0 0,2 0 32,-1 0 0,0 0-7,0 0 1,-1 0 62,2 0 1,2 0-60,-3 0 1,4 0 116,-2 0 1,0 0-95,2 0 0,1 0 7,-1 0 1,1 0-8,-1 0 1,0 0-5,2 0 1,0 0-29,2 0 0,-2 0-7,1 0 1,-1 0-51,2 0 0,2 0 69,0 0 0,-1 0-25,-1 0 0,-3 0 15,5 0 0,-2 0-3,2 0 0,0 0 25,0 0 0,1 0 10,-1 0 0,0 0 6,2 0 0,-2 0 13,2 0 1,-4 0-45,2 0 1,-1 0 12,3 0 0,0 0-14,-2 0 0,-1 0-11,3 0 1,0 0-8,2 0 0,0 0 7,0 0 1,-2 0-8,2 0 0,-1 0-13,3 0 1,-1 0 1,-2 0 1,0 0-47,1 0 1,-1 0 58,3 0 0,-2 0-66,0 0 1,-2 0 27,0 0 1,-1 0-8,1 0 0,-1 0-31,-3 0 0,-2 0-5,1 0 1,-4 0 61,1 0 0,-1 0-3,-1 0 1,-1 0 104,-1 0 0,-2 0-110,3 0 0,-4 0 103,2 0 0,-2 0-60,-1 0 0,1 0 10,-1 0 0,-2 0-23,-2 0 1,-1 0-8,-3 0 0,2 0 6,-4 0 0,2 0-14,-3 0 1,1 0 36,-3 0 0,-1 0-25,1 0 1,-3 0 140,0 0 1,0 0-129,-1 0 1,0 0 112,0 0 0,-1 0-92,1 0 1,0 0 8,0 0 0,0 0-47,2 0 0,-1 0-15,1 0 0,-2 0-10,0 0 1,2 0 51,-1 0 1,2 0-8,-1 0 1,-2 0 47,2 0 0,-1 0 11,1 0 0,-2 0-16,2 0 0,-1 0 16,-1 0 0,1 0 47,1 0 0,2 0-3,-2 0 1,2 0-69,0 0 0,-2 0 29,0 0 1,1 0-81,-2 0 1,1 0 58,-2 0 1,0 0-5,0 0 1,0 0-47,-1 0-5,1 0 1,0 0 16,0 0 0,0 0-2,0 0 1,0 0-99,-1 0 0,1 0 100,0 0 1,3 0-74,0 0 1,2 0 119,1 0 0,0 0 4,2 0 0,0 0-3,2 0 1,0 0 13,-2 0 1,-1 0 30,-1 0 0,0 0-56,0 0 0,-3 0 158,-2 0-76,0 0-198,-1 0 154,-3 0-45,0 0 0,-3 0-27,2 0-19,-1 0-221,4 0 253,-2 0-69,3 0 48,0 0-45,-3 0 96,0 0 920,-3 0-981,-5 0-3,3 0-35,-3 0-6,5 0 496,0 0-513,-2 0 61,1 0 4,-2 0 1,1 0 2,1 0 0,-2 0-668,1 0 444,1 0 1,-2 0-2007,1 0 2233,-4 0 0,-3 0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44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14219 0 0,'-3'7'7075'0'0,"2"-3"-3340"0"0,2 1-4256 0 0,4-4-5322 0 0,7-4-7088 0 0,-11 3 12059 0 0,1-1-2566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44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10058 0 0,'3'6'8749'0'0,"5"-3"-5194"0"0,-2 0-7090 0 0,1 1-10383 0 0,-5-3 10001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0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10242 0 0,'30'-6'12655'0'0,"19"-17"-9618"0"0,-4 2-2891 0 0,-38 18-151 0 0,3 0 206 0 0,-1 0 0 0 0,1 0 0 0 0,0 0 0 0 0,0 1 0 0 0,0 1 0 0 0,10-1-201 0 0,-18 2 41 0 0,0 1-1 0 0,0-1 1 0 0,0 0 0 0 0,0 0 0 0 0,-1 1 0 0 0,1 0 0 0 0,0-1 0 0 0,0 1 0 0 0,0 0 0 0 0,0 0 0 0 0,-1 0 0 0 0,1 0-1 0 0,0 0 1 0 0,-1 0 0 0 0,1 0 0 0 0,-1 1 0 0 0,1-1 0 0 0,-1 0 0 0 0,0 1 0 0 0,1-1 0 0 0,-1 1 0 0 0,0 0-1 0 0,0-1 1 0 0,0 1 0 0 0,0 0 0 0 0,-1 0 0 0 0,1 0 0 0 0,0-1 0 0 0,-1 1 0 0 0,1 0 0 0 0,-1 0 0 0 0,0 0 0 0 0,1 0-1 0 0,-1 0 1 0 0,0 0 0 0 0,0 0 0 0 0,-1 2-41 0 0,4 22-109 0 0,2 30 675 0 0,-5-53-1009 0 0,1-1 0 0 0,-2 1 0 0 0,1 0 0 0 0,0 0 0 0 0,0-1 0 0 0,-1 1 0 0 0,0 0-1 0 0,1-1 1 0 0,-1 1 0 0 0,0 0 0 0 0,-1-1 0 0 0,1 1 0 0 0,0-1 0 0 0,-1 0 0 0 0,-1 3 443 0 0,-15 8-14130 0 0,14-10 9064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5:45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17828 0 0,'0'1'233'0'0,"0"-1"0"0"0,0 0 1 0 0,0 1-1 0 0,1-1 0 0 0,-1 0 0 0 0,0 1 1 0 0,0-1-1 0 0,0 0 0 0 0,1 1 0 0 0,-1-1 1 0 0,0 0-1 0 0,0 1 0 0 0,1-1 0 0 0,-1 0 1 0 0,0 0-1 0 0,0 1 0 0 0,1-1 0 0 0,-1 0 1 0 0,0 0-1 0 0,1 1 0 0 0,-1-1 0 0 0,1 0 1 0 0,-1 0-1 0 0,0 0 0 0 0,1 0 0 0 0,-1 0 1 0 0,0 0-1 0 0,1 0 0 0 0,-1 1 0 0 0,1-1 1 0 0,-1 0-1 0 0,0 0 0 0 0,1-1 0 0 0,0 1-233 0 0,3-1-2070 0 0,-3 0-2924 0 0,-2 0-3573 0 0,1 1 2057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7:22.9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121 1 11418 0 0,'0'0'4248'0'0,"-2"6"1985"0"0,-4 18-4010 0 0,-19 42-1374 0 0,4 0 0 0 0,2 2-1 0 0,4 0 1 0 0,2 1 0 0 0,3 0-1 0 0,2 25-848 0 0,8-94-2 0 0,0 1 1 0 0,0-1-1 0 0,0 1 0 0 0,-1-1 0 0 0,1 1 1 0 0,0-1-1 0 0,0 1 0 0 0,0-1 0 0 0,0 1 1 0 0,0-1-1 0 0,0 1 0 0 0,0-1 0 0 0,0 1 1 0 0,0-1-1 0 0,0 1 0 0 0,0-1 0 0 0,0 1 1 0 0,1-1-1 0 0,-1 0 0 0 0,0 1 0 0 0,0-1 1 0 0,0 1-1 0 0,1-1 0 0 0,-1 1 0 0 0,0-1 1 0 0,0 0-1 0 0,1 1 0 0 0,-1-1 0 0 0,1 1 1 0 0,-1-1-1 0 0,0 0 0 0 0,1 1 0 0 0,-1-1 1 0 0,0 0-1 0 0,1 0 0 0 0,0 1 2 0 0,15-14-69 0 0,23-44-41 0 0,-29 42 94 0 0,8-8-6 0 0,0 1 0 0 0,1 1 0 0 0,1 0 1 0 0,2 1-1 0 0,-1 2 0 0 0,2 0 0 0 0,1 1 1 0 0,0 2-1 0 0,1 0 0 0 0,0 2 1 0 0,1 0-1 0 0,1 2 0 0 0,0 1 0 0 0,2 1 22 0 0,55-19-293 0 0,0 4 0 0 0,46-5 293 0 0,-82 21-158 0 0,-1 2 0 0 0,1 1 0 0 0,0 3 0 0 0,0 3 0 0 0,21 2 158 0 0,-56-1-528 0 0,0 0 0 0 0,0 1 1 0 0,0 1-1 0 0,0 0 0 0 0,3 2 528 0 0,34 15-7563 0 0,-32-12 2418 0 0,-7-4-2262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20.4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269 2260 7266 0 0,'-1'12'4454'0'0,"2"6"-3133"0"0,-1-7-1162 0 0,-3-14 4661 0 0,0-6-4516 0 0,2 0 0 0 0,-1-1 0 0 0,2 1 1 0 0,-1 0-1 0 0,1-1 0 0 0,0 1 0 0 0,1 0 1 0 0,0 0-1 0 0,1-1 0 0 0,-1 1 0 0 0,2 0 0 0 0,0-3-304 0 0,3-12 381 0 0,24-129-173 0 0,-7 50 104 0 0,-5-1 1 0 0,-4 0 0 0 0,-1-81-313 0 0,-10 118 528 0 0,-1 46-248 0 0,0 0-1 0 0,-2 0 1 0 0,-1 0-1 0 0,0 0 1 0 0,-2 0-280 0 0,-1 12 20 0 0,-1 1 1 0 0,-1-1-1 0 0,1 1 0 0 0,-1 0 1 0 0,0 0-1 0 0,-1 1 1 0 0,-4-4-21 0 0,5 4-14 0 0,-11-10 5 0 0,-1 1 0 0 0,0 1 1 0 0,-1 1-1 0 0,-1 0 0 0 0,-10-4 9 0 0,-27-20-11 0 0,45 29 25 0 0,0 0-1 0 0,0-1 0 0 0,2 0 1 0 0,-1-1-1 0 0,1 0 0 0 0,1-1 1 0 0,0 0-1 0 0,0-1 0 0 0,2 0 1 0 0,-1 0-1 0 0,0-3-13 0 0,4 6 10 0 0,0-1 0 0 0,0 1-1 0 0,1-1 1 0 0,0 0 0 0 0,1 0 0 0 0,1 0 0 0 0,-1-1-1 0 0,2 1 1 0 0,-1 0 0 0 0,2 0 0 0 0,-1 0-1 0 0,2-1 1 0 0,-1 1 0 0 0,2 0 0 0 0,0-1-10 0 0,-2 7 13 0 0,1 0 0 0 0,-1 1 0 0 0,1-1 1 0 0,0 1-1 0 0,0 0 0 0 0,1-1 0 0 0,-1 1 0 0 0,1 0 0 0 0,0 0 1 0 0,0 1-1 0 0,0-1 0 0 0,1 1 0 0 0,-1-1 0 0 0,1 1 1 0 0,0 0-1 0 0,1-1-13 0 0,2 1 22 0 0,-1 0 1 0 0,1 0-1 0 0,0 0 1 0 0,1 1-1 0 0,-1 0 1 0 0,0 0-1 0 0,1 0 1 0 0,-1 1-1 0 0,1 1 1 0 0,2-1-23 0 0,-3 1 23 0 0,0-1 1 0 0,-1 1-1 0 0,1 1 0 0 0,0 0 1 0 0,-1-1-1 0 0,1 2 1 0 0,0-1-1 0 0,-1 1 0 0 0,0 0 1 0 0,1 0-1 0 0,-1 1 1 0 0,0 0-1 0 0,0 0 0 0 0,0 1-23 0 0,6 5 114 0 0,0 1 0 0 0,0 0 0 0 0,-1 1-1 0 0,0 0 1 0 0,4 7-114 0 0,69 71 111 0 0,-84-89-111 0 0,0 1 0 0 0,0-1 0 0 0,0 0 0 0 0,0 0 0 0 0,0 0 0 0 0,0 0 0 0 0,0 0 0 0 0,0 0 0 0 0,1 1-1 0 0,-1-1 1 0 0,0 0 0 0 0,0 0 0 0 0,0 0 0 0 0,0 0 0 0 0,0 0 0 0 0,0 0 0 0 0,0 0 0 0 0,1 0 0 0 0,-1 0 0 0 0,0 0 0 0 0,0 1 0 0 0,0-1 0 0 0,0 0 0 0 0,1 0 0 0 0,-1 0 0 0 0,0 0 0 0 0,0 0 0 0 0,0 0 0 0 0,0 0 0 0 0,0 0 0 0 0,1 0 0 0 0,-1 0 0 0 0,0 0 0 0 0,0-1 0 0 0,0 1 0 0 0,0 0 0 0 0,0 0 0 0 0,1 0 0 0 0,-1 0 0 0 0,0 0 0 0 0,0 0 0 0 0,0 0 0 0 0,0 0 0 0 0,0 0 0 0 0,0 0-1 0 0,1 0 1 0 0,-1-1 0 0 0,0 1 0 0 0,0 0 0 0 0,0 0 0 0 0,0 0 0 0 0,0 0 0 0 0,0 0 0 0 0,0-1 0 0 0,0 1 0 0 0,2-13 17 0 0,-5-14-83 0 0,-2 0 63 0 0,1 0 0 0 0,1-1 0 0 0,1 0 0 0 0,1 1 0 0 0,2-1 0 0 0,1-3 3 0 0,-1-33-33 0 0,-1 10 35 0 0,-1-27 2 0 0,3 0 0 0 0,3 1 1 0 0,4-1-1 0 0,4-1-4 0 0,9 16 67 0 0,-21 62-60 0 0,1 0 0 0 0,-1 0-1 0 0,1 0 1 0 0,1 1 0 0 0,-1-1-1 0 0,0 1 1 0 0,1-1-1 0 0,-1 1 1 0 0,1 0 0 0 0,0 0-1 0 0,0 0 1 0 0,1 0-1 0 0,-1 1 1 0 0,4-3-7 0 0,-6 5 4 0 0,1 0-1 0 0,-1 0 1 0 0,0 1-1 0 0,1-1 1 0 0,-1 0 0 0 0,0 1-1 0 0,0-1 1 0 0,1 1-1 0 0,-1-1 1 0 0,0 1-1 0 0,0-1 1 0 0,0 1 0 0 0,1 0-1 0 0,-1 0 1 0 0,0 0-1 0 0,0-1 1 0 0,0 1-1 0 0,0 0 1 0 0,-1 0 0 0 0,1 1-1 0 0,0-1 1 0 0,0 0-1 0 0,-1 0 1 0 0,1 0-1 0 0,0 0 1 0 0,-1 1 0 0 0,1-1-1 0 0,-1 0 1 0 0,0 0-1 0 0,1 1 1 0 0,-1-1-4 0 0,16 44 60 0 0,5 54 32 0 0,-4 0 1 0 0,-4 2-1 0 0,-4 28-92 0 0,-7-109-52 0 0,-1-18 19 0 0,-1-5-3 0 0,1-31-99 0 0,0 0 82 0 0,20-116-10 0 0,-16 130 49 0 0,0 0 1 0 0,1 0 0 0 0,0 0 0 0 0,2 1-1 0 0,1 0 1 0 0,3-5 13 0 0,-11 22-3 0 0,0 0 0 0 0,0-1 0 0 0,0 1 0 0 0,0 0 0 0 0,1 0 0 0 0,-1 0 0 0 0,1 0 0 0 0,-1 0 0 0 0,1 1-1 0 0,0-1 1 0 0,-1 0 0 0 0,1 1 0 0 0,0-1 0 0 0,0 1 0 0 0,1 0 0 0 0,-1 0 0 0 0,0-1 0 0 0,0 1 0 0 0,0 1 0 0 0,1-1 0 0 0,-1 0 0 0 0,0 0 0 0 0,1 1 0 0 0,-1 0 0 0 0,1-1-1 0 0,-1 1 1 0 0,3 0 3 0 0,-2 1 8 0 0,0 1 0 0 0,-1-1 0 0 0,1 1 0 0 0,0-1 0 0 0,-1 1 0 0 0,1 0 0 0 0,-1 0-1 0 0,1 0 1 0 0,-1 0 0 0 0,0 0 0 0 0,0 1 0 0 0,0-1 0 0 0,0 1 0 0 0,0-1 0 0 0,0 1-1 0 0,-1 0 1 0 0,0-1 0 0 0,1 1 0 0 0,-1 0 0 0 0,0 0 0 0 0,0 3-8 0 0,15 38 59 0 0,-2 1 1 0 0,-3 1-1 0 0,-1 0 1 0 0,-2 0-1 0 0,-3 1 1 0 0,-1 0-1 0 0,-2 0 1 0 0,-3 5-60 0 0,-1-39-25 0 0,1-33-30 0 0,3-40-34 0 0,-1 55 81 0 0,11-72-301 0 0,8-22 309 0 0,-14 76-14 0 0,0 1-1 0 0,2 0 0 0 0,0 1 1 0 0,2 0-1 0 0,0 0 0 0 0,10-14 15 0 0,-20 34 1 0 0,0 1-1 0 0,1-1 1 0 0,-1 0-1 0 0,1 0 1 0 0,-1 0-1 0 0,1 0 0 0 0,-1 0 1 0 0,1 0-1 0 0,0 0 1 0 0,-1 1-1 0 0,1-1 1 0 0,0 0-1 0 0,0 1 0 0 0,0-1 1 0 0,-1 0-1 0 0,1 1 1 0 0,0-1-1 0 0,0 1 1 0 0,0-1-1 0 0,0 1 0 0 0,0 0 1 0 0,0-1-1 0 0,0 1 1 0 0,0 0-1 0 0,0 0 1 0 0,0 0-1 0 0,0 0 0 0 0,0 0 1 0 0,0 0-1 0 0,0 0 1 0 0,0 0-1 0 0,1 0 0 0 0,0 1 3 0 0,0 1-1 0 0,-1-1 1 0 0,1 1-1 0 0,-1-1 1 0 0,1 1-1 0 0,-1 0 1 0 0,0-1-1 0 0,0 1 1 0 0,0 0-1 0 0,0 0 1 0 0,0 0-1 0 0,0 0 1 0 0,0 0-1 0 0,-1 0 1 0 0,1 0-3 0 0,4 14 40 0 0,-2 0-1 0 0,1-1 1 0 0,0 17-40 0 0,-1 12 41 0 0,-2-19-10 0 0,0-1 1 0 0,2 1-1 0 0,1 0 0 0 0,1-1 1 0 0,9 24-32 0 0,-14-47-2 0 0,0-1 1 0 0,0 0 0 0 0,0 1 0 0 0,0-1 0 0 0,0 0 0 0 0,0 0 0 0 0,0 1 0 0 0,0-1 0 0 0,0 0 0 0 0,0 1 0 0 0,0-1 0 0 0,1 0 0 0 0,-1 0-1 0 0,0 1 1 0 0,0-1 0 0 0,0 0 0 0 0,0 0 0 0 0,1 1 0 0 0,-1-1 0 0 0,0 0 0 0 0,0 0 0 0 0,1 1 0 0 0,-1-1 0 0 0,0 0 0 0 0,0 0 0 0 0,1 0 0 0 0,-1 0-1 0 0,0 0 1 0 0,0 1 0 0 0,1-1 0 0 0,-1 0 0 0 0,0 0 0 0 0,1 0 0 0 0,-1 0 0 0 0,0 0 0 0 0,1 0 0 0 0,-1 0 0 0 0,0 0 0 0 0,0 0 0 0 0,1 0-1 0 0,-1 0 1 0 0,0 0 0 0 0,1 0 0 0 0,-1 0 0 0 0,0-1 0 0 0,1 1 0 0 0,-1 0 0 0 0,0 0 0 0 0,0 0 0 0 0,1 0 0 0 0,-1 0 0 0 0,0-1 0 0 0,0 1 1 0 0,13-21-71 0 0,6-33 0 0 0,-19 53 72 0 0,14-66-75 0 0,6-24 27 0 0,-18 85 49 0 0,0-1 0 0 0,0 1 0 0 0,1-1 0 0 0,0 1 0 0 0,1 0 0 0 0,-1 0 0 0 0,1 0 0 0 0,0 1 0 0 0,0-1 0 0 0,1 1 0 0 0,1-1-2 0 0,-5 5 3 0 0,0-1-1 0 0,1 1 1 0 0,-1 0-1 0 0,0 0 0 0 0,0 0 1 0 0,0 1-1 0 0,1-1 1 0 0,-1 0-1 0 0,0 0 0 0 0,1 1 1 0 0,-1-1-1 0 0,1 1 1 0 0,-1-1-1 0 0,1 1 0 0 0,-1-1 1 0 0,1 1-1 0 0,-1 0 1 0 0,1 0-1 0 0,0 0 0 0 0,-1 0 1 0 0,1 0-1 0 0,-1 0 1 0 0,1 0-1 0 0,-1 1 0 0 0,1-1 1 0 0,-1 0-1 0 0,2 1-2 0 0,-1 1 1 0 0,0-1 0 0 0,1 1 0 0 0,-1 0 0 0 0,0 0-1 0 0,0 0 1 0 0,0 0 0 0 0,0 1 0 0 0,-1-1 0 0 0,1 0 0 0 0,-1 1-1 0 0,1-1 1 0 0,-1 1 0 0 0,0 0 0 0 0,1 0-1 0 0,4 14 3 0 0,-1 0 0 0 0,0 1 0 0 0,-1 0 0 0 0,0 8-3 0 0,-4-24 3 0 0,3 17 30 0 0,41 297 205 0 0,-35-229-224 0 0,1 4 28 0 0,-3 48-42 0 0,-17 530 95 0 0,-9-359 0 0 0,-18 45-95 0 0,32-319-85 0 0,-2 22-913 0 0,-11 37 998 0 0,18-112-15212 0 0,1 12 8131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39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9882 0 0,'-1'0'684'0'0,"0"0"0"0"0,1 0 0 0 0,-1 0 0 0 0,0 0 0 0 0,1 0 0 0 0,-1 1 0 0 0,0-1 0 0 0,1 0 0 0 0,-1 0 0 0 0,0 1 0 0 0,1-1 0 0 0,-1 1 0 0 0,1-1 0 0 0,-1 0 0 0 0,1 1 0 0 0,-1-1 0 0 0,1 1 0 0 0,-1-1 0 0 0,1 1 0 0 0,-1-1 0 0 0,1 1 1 0 0,-1 0-685 0 0,-6 19 4678 0 0,2 30-7220 0 0,4-37 3989 0 0,-1 2-1420 0 0,-2 55 256 0 0,4-66-270 0 0,0-1 0 0 0,0 1-1 0 0,0 0 1 0 0,0-1 0 0 0,1 1-1 0 0,0-1 1 0 0,0 1 0 0 0,0-1 0 0 0,0 1-1 0 0,1-1 1 0 0,-1 0 0 0 0,1 0-1 0 0,0 1 1 0 0,0-1 0 0 0,0 0 0 0 0,1 1-13 0 0,-1-3-7 0 0,1 1 0 0 0,-1-1 0 0 0,1 0 0 0 0,-1 0 0 0 0,1 0 0 0 0,0 0 0 0 0,-1 0 1 0 0,1 0-1 0 0,0-1 0 0 0,0 1 0 0 0,-1-1 0 0 0,1 0 0 0 0,0 0 0 0 0,0 0 1 0 0,0 0-1 0 0,-1-1 0 0 0,1 1 0 0 0,2-1 7 0 0,57-15-189 0 0,-37 8 155 0 0,-24 8 27 0 0,0-1 1 0 0,0 1-1 0 0,1-1 0 0 0,-1 1 1 0 0,0-1-1 0 0,0 0 0 0 0,0 0 1 0 0,0 1-1 0 0,0-1 1 0 0,0 0-1 0 0,0 0 0 0 0,0 0 1 0 0,0 0-1 0 0,0 0 0 0 0,-1 0 1 0 0,1 0-1 0 0,0-1 1 0 0,-1 1-1 0 0,1 0 0 0 0,-1 0 1 0 0,1 0-1 0 0,-1-1 0 0 0,1 0 7 0 0,2-39-16 0 0,-4 26-15 0 0,-1 1 0 0 0,-1 0 0 0 0,0 0-1 0 0,-4-8 32 0 0,-3 3-2334 0 0,5 19-3766 0 0,0 10-5367 0 0,4-6 5742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39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11666 0 0,'0'0'190'0'0,"0"0"-1"0"0,1 0 0 0 0,-1 0 0 0 0,0 0 1 0 0,0 0-1 0 0,0 0 0 0 0,0 0 0 0 0,0 0 0 0 0,0 0 1 0 0,0 0-1 0 0,0 0 0 0 0,1 0 0 0 0,-1 0 1 0 0,0 0-1 0 0,0 1 0 0 0,0-1 0 0 0,0 0 0 0 0,0 0 1 0 0,0 0-1 0 0,0 0 0 0 0,0 0 0 0 0,0 0 0 0 0,0 0 1 0 0,0 0-1 0 0,0 1 0 0 0,0-1 0 0 0,0 0 1 0 0,0 0-1 0 0,0 0 0 0 0,1 0 0 0 0,-1 0 0 0 0,0 0 1 0 0,0 0-1 0 0,0 1 0 0 0,-1-1 0 0 0,1 0 0 0 0,0 0 1 0 0,0 0-1 0 0,0 0 0 0 0,0 0 0 0 0,0 0 1 0 0,0 0-1 0 0,0 1 0 0 0,0-1 0 0 0,0 0 0 0 0,0 0 1 0 0,0 0-1 0 0,0 0 0 0 0,0 0 0 0 0,0 0 0 0 0,0 0 1 0 0,0 0-1 0 0,0 0 0 0 0,-1 0 0 0 0,1 1 1 0 0,0-1-1 0 0,0 0 0 0 0,0 0 0 0 0,0 0 0 0 0,0 0 1 0 0,0 0-1 0 0,0 0 0 0 0,0 0 0 0 0,-1 0 0 0 0,1 0 1 0 0,0 0-1 0 0,0 0 0 0 0,0 0 0 0 0,0 0 1 0 0,0 0-190 0 0,14 1 3334 0 0,16-3-3818 0 0,3 1-1745 0 0,-22 3-2896 0 0,-1 0-5430 0 0,-7-1 4247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39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13763 0 0,'3'1'8642'0'0,"-1"5"-3578"0"0,3 19-2340 0 0,-1 25-3559 0 0,-4-26 72 0 0,6 51 1485 0 0,0-51-4501 0 0,4 0-4587 0 0,-10-24 3364 0 0,-2-1 316 0 0,2 1 4281 0 0,-1-1-4434 0 0</inkml:trace>
  <inkml:trace contextRef="#ctx0" brushRef="#br0" timeOffset="1">23 166 8202 0 0,'15'-10'13736'0'0,"11"6"-9501"0"0,24 5-6514 0 0,-46 0 2338 0 0,7 1-3227 0 0,-11-2 2850 0 0,0 1-1 0 0,0-1 0 0 0,1 0 1 0 0,-1 0-1 0 0,0 1 0 0 0,0-1 1 0 0,1 0-1 0 0,-1 0 0 0 0,0 1 1 0 0,0-1-1 0 0,0 0 0 0 0,0 0 1 0 0,1 1-1 0 0,-1-1 0 0 0,0 0 1 0 0,0 1-1 0 0,0-1 0 0 0,0 0 1 0 0,0 1-1 0 0,0-1 0 0 0,0 0 1 0 0,0 1-1 0 0,0-1 0 0 0,0 0 1 0 0,0 0-1 0 0,0 1 0 0 0,0-1 1 0 0,0 0-1 0 0,0 1 0 0 0,0-1 1 0 0,0 0-1 0 0,0 1 0 0 0,-1-1 1 0 0,1 0-1 0 0,0 1 0 0 0,0-1 1 0 0,0 0-1 0 0,-1 0 0 0 0,1 1 1 0 0,0-1-1 0 0,0 0 1 0 0,0 0-1 0 0,-1 1 319 0 0,-1 2-4827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0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 6465 0 0,'-1'-2'11051'0'0,"0"6"-4478"0"0,-3 20-2713 0 0,7 20-5800 0 0,5-31 3458 0 0,-7-12-1517 0 0,1 0 0 0 0,0-1 0 0 0,-1 1 0 0 0,1 0 0 0 0,0-1 0 0 0,-1 1 0 0 0,1-1 0 0 0,0 0 0 0 0,0 1 0 0 0,0-1 0 0 0,-1 0 0 0 0,1 0 0 0 0,0 0 0 0 0,0 0 0 0 0,0-1 0 0 0,0 1 0 0 0,-1 0 0 0 0,2-1-1 0 0,43-11-6 0 0,-28 6 12 0 0,44-4-847 0 0,-35 9-8515 0 0,-28 0-190 0 0,0 0 4353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0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9450 0 0,'2'-1'7985'0'0,"10"-5"1545"0"0,18-4-7507 0 0,4 8-4489 0 0,-16 11 4014 0 0,-17-8-1546 0 0,0 1 1 0 0,0 0-1 0 0,0-1 0 0 0,-1 1 0 0 0,1 0 1 0 0,0 0-1 0 0,-1-1 0 0 0,1 1 1 0 0,-1 0-1 0 0,0 0 0 0 0,0 0 1 0 0,0 0-1 0 0,1 0 0 0 0,-2-1 0 0 0,1 1 1 0 0,0 0-1 0 0,0 0 0 0 0,-1 0 1 0 0,1 0-1 0 0,-1-1 0 0 0,1 1 0 0 0,-1 0 1 0 0,0 0-1 0 0,1-1 0 0 0,-2 2-2 0 0,-25 47 126 0 0,20-39-128 0 0,5-8 669 0 0,-8 14-365 0 0,6-6-4832 0 0,7-11-2617 0 0,12-14-405 0 0,-10 9 4553 0 0,0 1-1729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1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7434 0 0,'1'-2'1063'0'0,"0"-1"0"0"0,-1 1 1 0 0,1 0-1 0 0,0 0 0 0 0,0 0 1 0 0,0 0-1 0 0,1 0 0 0 0,-1 1 1 0 0,0-1-1 0 0,1 0 0 0 0,-1 0 1 0 0,1 1-1 0 0,0-1-1063 0 0,2 8 4837 0 0,-5 14-3288 0 0,0 0-1227 0 0,0-1 1 0 0,2 1-1 0 0,2 13-322 0 0,-1-3-2111 0 0,-1-1-3430 0 0,-2-39-3605 0 0,-1-1 4184 0 0,-1-9 5046 0 0,3 19 603 0 0,0-1 1 0 0,1 1-1 0 0,-1 0 0 0 0,0-1 0 0 0,0 1 0 0 0,1 0 0 0 0,-1 0 0 0 0,0-1 0 0 0,1 1 1 0 0,-1 0-1 0 0,1 0 0 0 0,0 0 0 0 0,-1 0 0 0 0,1-1 0 0 0,0 1 0 0 0,0 0 0 0 0,0 0 1 0 0,0 1-1 0 0,0-1 0 0 0,0 0 0 0 0,0 0 0 0 0,0 0 0 0 0,0 0-687 0 0,44-19 3439 0 0,-42 19-3537 0 0,-1 0 0 0 0,0 0 0 0 0,1 1 1 0 0,-1-1-1 0 0,0 1 0 0 0,1-1 0 0 0,-1 1 0 0 0,1 0 0 0 0,-1 0 1 0 0,1 0-1 0 0,-1 0 0 0 0,1 0 0 0 0,-1 1 0 0 0,0-1 0 0 0,1 1 1 0 0,-1 0-1 0 0,1 0 0 0 0,0 0 98 0 0,-2 0-459 0 0,-1-1-1 0 0,0 1 1 0 0,0 0 0 0 0,1-1 0 0 0,-1 1 0 0 0,0 0-1 0 0,0-1 1 0 0,0 1 0 0 0,0 0 0 0 0,0 0 0 0 0,0-1-1 0 0,0 1 1 0 0,0 0 0 0 0,0-1 0 0 0,0 1 0 0 0,0 0-1 0 0,-1-1 1 0 0,1 1 0 0 0,0 0 0 0 0,0-1-1 0 0,-1 1 1 0 0,1 0 0 0 0,0-1 0 0 0,-1 1 0 0 0,1-1-1 0 0,-1 1 1 0 0,1-1 0 0 0,-1 1 0 0 0,1-1 0 0 0,-1 1-1 0 0,1-1 1 0 0,-1 1 0 0 0,0-1 459 0 0,-2 4-6125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1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10466 0 0,'-3'2'9035'0'0,"0"6"-4113"0"0,-4 36-1627 0 0,6-36-3241 0 0,2 0 0 0 0,-1 0 0 0 0,1 0 0 0 0,0 0 1 0 0,1-1-1 0 0,-1 1 0 0 0,2 0 0 0 0,-1-1 0 0 0,1 1 0 0 0,0-1 0 0 0,0 0 1 0 0,2 1-55 0 0,-4-6-12 0 0,0 0 1 0 0,1 0 0 0 0,-1 1 0 0 0,1-1 0 0 0,0 0 0 0 0,-1 0 0 0 0,1 0 0 0 0,0 0 0 0 0,0-1 0 0 0,1 1 0 0 0,-1-1 0 0 0,0 1 0 0 0,0-1 0 0 0,1 0 0 0 0,-1 1 0 0 0,1-1 0 0 0,-1-1 0 0 0,1 1 0 0 0,-1 0 0 0 0,1-1 0 0 0,0 1 0 0 0,-1-1 0 0 0,1 1 0 0 0,0-1 0 0 0,0 0 0 0 0,-1-1 0 0 0,1 1 0 0 0,0 0 0 0 0,-1-1 0 0 0,1 1-1 0 0,-1-1 1 0 0,1 0 0 0 0,0 0 0 0 0,-1 0 0 0 0,0 0 0 0 0,1 0 0 0 0,-1-1 11 0 0,2 0-4 0 0,0-1-1 0 0,-1 0 1 0 0,1 0-1 0 0,-1 0 1 0 0,0 0-1 0 0,1-1 1 0 0,-2 1-1 0 0,1-1 1 0 0,0 0-1 0 0,-1 0 1 0 0,0 0-1 0 0,0 0 1 0 0,0 0-1 0 0,0 0 1 0 0,-1 0-1 0 0,1-1 1 0 0,-1 1-1 0 0,0-5 5 0 0,1 2-195 0 0,-1 0 0 0 0,0 1 0 0 0,-1-1-1 0 0,1 0 1 0 0,-1 0 0 0 0,-1 0 0 0 0,1 0 0 0 0,-1 1 0 0 0,-1-1-1 0 0,1 0 1 0 0,-1 0 0 0 0,-1-2 195 0 0,-6 2-4937 0 0,-3 10-5489 0 0,9-1 3990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30T13:27:00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71 8194 0 0,'-16'9'11709'0'0,"24"-17"-5844"0"0,30-13-3420 0 0,6 15-2081 0 0,-32 5-574 0 0,-1 0 0 0 0,1-1 0 0 0,-1 0 0 0 0,0 0 0 0 0,0-1 0 0 0,0-1 0 0 0,6-3 210 0 0,-10-2-4735 0 0,-10-3-8107 0 0,2 10 6753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2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14307 0 0,'0'1'82'0'0,"0"-1"1"0"0,0 0-1 0 0,0 0 0 0 0,0 1 1 0 0,0-1-1 0 0,0 0 0 0 0,1 0 1 0 0,-1 0-1 0 0,0 0 0 0 0,0 1 0 0 0,0-1 1 0 0,0 0-1 0 0,0 0 0 0 0,0 0 1 0 0,1 0-1 0 0,-1 1 0 0 0,0-1 1 0 0,0 0-1 0 0,0 0 0 0 0,0 0 1 0 0,1 0-1 0 0,-1 0 0 0 0,0 0 0 0 0,0 1 1 0 0,0-1-1 0 0,1 0 0 0 0,-1 0 1 0 0,0 0-1 0 0,0 0 0 0 0,0 0 1 0 0,1 0-1 0 0,-1 0 0 0 0,0 0 0 0 0,0 0 1 0 0,0 0-1 0 0,1 0 0 0 0,-1 0 1 0 0,0 0-1 0 0,0 0 0 0 0,0 0 1 0 0,1 0-1 0 0,-1 0 0 0 0,0-1 1 0 0,0 1-1 0 0,0 0 0 0 0,1 0 0 0 0,-1 0 1 0 0,0 0-1 0 0,0 0 0 0 0,0 0 1 0 0,0-1-1 0 0,1 1 0 0 0,-1 0-82 0 0,22-8 5374 0 0,5-1-1744 0 0,-4 10-5617 0 0,9 5-5568 0 0,8 2-1058 0 0,-35-8 2208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2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34 16980 0 0,'5'-7'4205'0'0,"-4"7"-3989"0"0,0-1 1 0 0,1 0 0 0 0,-1 1 0 0 0,-1-1 0 0 0,1 0-1 0 0,0 0 1 0 0,0 0 0 0 0,0 0 0 0 0,0 0 0 0 0,-1 0-1 0 0,1 0 1 0 0,0 0 0 0 0,-1 0 0 0 0,1 0-1 0 0,-1 0 1 0 0,1-1 0 0 0,-1 1 0 0 0,0 0 0 0 0,1 0-1 0 0,-1 0 1 0 0,0-1 0 0 0,0 1 0 0 0,0 0 0 0 0,0 0-1 0 0,0-1-216 0 0,-5 6 499 0 0,1 0 0 0 0,-1 0 0 0 0,1 0-1 0 0,-1 0 1 0 0,2 1 0 0 0,-1 0 0 0 0,-2 3-499 0 0,-25 50 756 0 0,12-18-4219 0 0,4-16-6520 0 0,13-23 6304 0 0,0 0-2300 0 0,2-1 656 0 0</inkml:trace>
  <inkml:trace contextRef="#ctx0" brushRef="#br0" timeOffset="1">15 130 6361 0 0,'30'-13'14467'0'0,"12"5"-9597"0"0,-40 8-5076 0 0,1-1-1 0 0,-1 1 1 0 0,1-1 0 0 0,-1 1 0 0 0,1 0-1 0 0,-1 0 1 0 0,1 0 0 0 0,-1 1 0 0 0,1-1 0 0 0,-1 1-1 0 0,1-1 1 0 0,-1 1 0 0 0,0 0 0 0 0,1 0-1 0 0,-1 0 1 0 0,0 0 0 0 0,0 0 0 0 0,1 0-1 0 0,-1 1 1 0 0,0-1 0 0 0,0 1 0 0 0,0-1 0 0 0,-1 1-1 0 0,1 0 1 0 0,0 0 0 0 0,-1 0 0 0 0,2 1 206 0 0,-3-1-849 0 0,0-1 1 0 0,1 1-1 0 0,-1-1 1 0 0,0 1-1 0 0,0 0 1 0 0,0-1 0 0 0,-1 1-1 0 0,1-1 1 0 0,0 1-1 0 0,-1-1 1 0 0,1 1-1 0 0,-1-1 1 0 0,1 1 0 0 0,-1-1-1 0 0,0 1 1 0 0,0 0 848 0 0,-2 4-4587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13 8298 0 0,'-16'9'13959'0'0,"32"-14"-8699"0"0,2 0-4910 0 0,0 2 0 0 0,0-1 0 0 0,1 2 0 0 0,-1 0 0 0 0,0 2 0 0 0,1 0 0 0 0,4 1-350 0 0,25-1 6 0 0,-45 0-290 0 0,32 1-454 0 0,-18 7-5954 0 0,-21-2-4177 0 0,2-4 3824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3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 12075 0 0,'-7'14'11153'0'0,"4"15"-8338"0"0,6 24-1710 0 0,-2-49-1085 0 0,0 0 0 0 0,1 0-1 0 0,-1 0 1 0 0,1-1 0 0 0,0 1-1 0 0,0-1 1 0 0,0 1 0 0 0,0-1-1 0 0,1 0 1 0 0,-1 1-1 0 0,1-1 1 0 0,0-1 0 0 0,-1 1-1 0 0,2 0 1 0 0,-1-1 0 0 0,3 3-20 0 0,-5-5-12 0 0,1 1 1 0 0,0-1-1 0 0,0 1 1 0 0,0-1-1 0 0,0 0 1 0 0,0 0-1 0 0,-1 1 1 0 0,1-1 0 0 0,0-1-1 0 0,0 1 1 0 0,0 0-1 0 0,0 0 1 0 0,0-1-1 0 0,0 1 1 0 0,-1-1-1 0 0,1 1 1 0 0,0-1-1 0 0,0 0 1 0 0,-1 0 0 0 0,1 0-1 0 0,0 0 1 0 0,-1 0-1 0 0,1 0 1 0 0,-1 0-1 0 0,1 0 1 0 0,-1-1-1 0 0,0 1 1 0 0,0-1 0 0 0,1 1-1 0 0,-1-1 1 0 0,0 1-1 0 0,0-1 1 0 0,0 0-1 0 0,-1 1 1 0 0,2-3 11 0 0,5-7 44 0 0,-1 0 0 0 0,0-1 1 0 0,0 0-1 0 0,0-4-44 0 0,-4 12-77 0 0,-1 0 0 0 0,0 1 0 0 0,0-1 0 0 0,0 0 0 0 0,0 0 0 0 0,-1 0 0 0 0,0 0 0 0 0,0 1 0 0 0,0-1 0 0 0,0 0 0 0 0,0 0 0 0 0,-1 0 0 0 0,0 0 0 0 0,1 0 0 0 0,-1 1 0 0 0,-2-4 77 0 0,-7-1-4580 0 0,-8 10-7952 0 0,12 1 6686 0 0</inkml:trace>
  <inkml:trace contextRef="#ctx0" brushRef="#br0" timeOffset="1">10 64 14059 0 0,'1'1'785'0'0,"1"0"0"0"0,-1-1 0 0 0,0 1 0 0 0,1 0 0 0 0,-1-1 0 0 0,1 1 0 0 0,-1-1 0 0 0,1 1 0 0 0,-1-1 0 0 0,1 0 0 0 0,0 1 0 0 0,-1-1 0 0 0,1 0 0 0 0,-1 0 0 0 0,1 0-785 0 0,51-6 804 0 0,-27 3-2498 0 0,-10 3-744 0 0,-3-1-1536 0 0,-1 1-5485 0 0,-8-1 3507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3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 14675 0 0,'0'-1'1314'0'0,"0"-2"6180"0"0,-1 5-4045 0 0,-4 11-2102 0 0,0-2-1126 0 0,1 0 1 0 0,0 0-1 0 0,1 0 0 0 0,1 0 0 0 0,-1 1 0 0 0,1 11-221 0 0,1-20 23 0 0,1 1-1 0 0,-1-1 0 0 0,1 1 1 0 0,0-1-1 0 0,1 1 1 0 0,-1-1-1 0 0,0 1 1 0 0,1-1-1 0 0,0 1 1 0 0,0-1-1 0 0,0 1 1 0 0,0-1-1 0 0,1 0 1 0 0,-1 0-1 0 0,1 0 0 0 0,0 1 1 0 0,0-2-1 0 0,0 1 1 0 0,0 0-1 0 0,0 0 1 0 0,1-1-1 0 0,-1 1 1 0 0,1-1-1 0 0,2 2-22 0 0,-1-3 2 0 0,-1 0 0 0 0,1 0 0 0 0,0 0 0 0 0,0-1 0 0 0,0 0 0 0 0,0 1 0 0 0,0-1 0 0 0,0-1 0 0 0,0 1 0 0 0,0-1 1 0 0,-1 1-1 0 0,1-1 0 0 0,0 0 0 0 0,0 0 0 0 0,1-1-2 0 0,30-10-2176 0 0,-8 0-5428 0 0,-19 7-2962 0 0,-7 4 4297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 11418 0 0,'1'-5'9259'0'0,"2"5"-4303"0"0,1 12-2186 0 0,-20 109 119 0 0,15-104-3133 0 0,1 0-1 0 0,0 0 1 0 0,1 0 0 0 0,1 0 0 0 0,1 0-1 0 0,1 1 245 0 0,-4-18-182 0 0,0 1 0 0 0,0-1 0 0 0,0 1 0 0 0,0 0 0 0 0,0-1 0 0 0,1 1-1 0 0,-1-1 1 0 0,0 1 0 0 0,0-1 0 0 0,1 1 0 0 0,-1-1 0 0 0,0 1 0 0 0,1-1 0 0 0,-1 1-1 0 0,0-1 1 0 0,1 0 0 0 0,-1 1 0 0 0,1-1 0 0 0,-1 1 0 0 0,0-1 0 0 0,1 0 0 0 0,-1 1-1 0 0,1-1 1 0 0,-1 0 0 0 0,1 0 0 0 0,0 1 0 0 0,-1-1 0 0 0,1 0 0 0 0,-1 0 0 0 0,1 0 182 0 0,13-10-15350 0 0,-11 7 9290 0 0</inkml:trace>
  <inkml:trace contextRef="#ctx0" brushRef="#br0" timeOffset="1">39 60 11819 0 0,'9'2'11594'0'0,"20"-5"-7476"0"0,-18 1-3163 0 0,34 8-148 0 0,-24-2-2639 0 0,0-3-6361 0 0,-23 1-2429 0 0,0-2 4873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4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15203 0 0,'-2'44'10828'0'0,"4"-32"-10051"0"0,-1 0 1 0 0,1-1-1 0 0,1 0 0 0 0,0 1 0 0 0,1 1-777 0 0,-3-10-45 0 0,0-1 0 0 0,1 0 0 0 0,-1 1 1 0 0,0-1-1 0 0,1 0 0 0 0,0 0 0 0 0,-1 1 0 0 0,1-1 0 0 0,0-1 0 0 0,0 1 1 0 0,0 0-1 0 0,0 0 0 0 0,0-1 0 0 0,1 1 0 0 0,-1-1 0 0 0,0 0 0 0 0,1 1 0 0 0,-1-1 1 0 0,1 0-1 0 0,0-1 0 0 0,-1 1 0 0 0,1 0 0 0 0,0-1 0 0 0,-1 0 0 0 0,1 1 0 0 0,0-1 1 0 0,-1 0-1 0 0,1 0 0 0 0,0 0 0 0 0,-1-1 0 0 0,1 1 0 0 0,0-1 45 0 0,24-11-7191 0 0,-6-12-8554 0 0,-18 19 11240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4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13731 0 0,'0'0'348'0'0,"0"-1"0"0"0,0 1 1 0 0,0-1-1 0 0,0 0 0 0 0,0 1 1 0 0,0-1-1 0 0,0 1 0 0 0,0-1 0 0 0,0 1 1 0 0,0-1-1 0 0,0 1 0 0 0,1-1 1 0 0,-1 0-1 0 0,0 1 0 0 0,0-1 0 0 0,1 1 1 0 0,-1 0-1 0 0,0-1 0 0 0,1 1 1 0 0,-1-1-1 0 0,1 1 0 0 0,-1-1 0 0 0,0 1 1 0 0,1 0-1 0 0,-1-1 0 0 0,1 1 1 0 0,-1 0-1 0 0,1-1 0 0 0,-1 1 0 0 0,1 0 1 0 0,-1 0-1 0 0,1 0-348 0 0,0 0 107 0 0,-1 0 0 0 0,1 0 0 0 0,-1 0-1 0 0,1 1 1 0 0,-1-1 0 0 0,0 0 0 0 0,1 0 0 0 0,-1 1 0 0 0,1-1 0 0 0,-1 1-1 0 0,0-1 1 0 0,1 0 0 0 0,-1 1 0 0 0,0-1 0 0 0,1 1 0 0 0,-1-1 0 0 0,0 0-1 0 0,0 1 1 0 0,1-1 0 0 0,-1 1 0 0 0,0-1 0 0 0,0 1 0 0 0,0-1 0 0 0,0 1-1 0 0,0-1 1 0 0,1 1 0 0 0,-1-1 0 0 0,0 1 0 0 0,0-1 0 0 0,0 1 0 0 0,-1 0 0 0 0,1-1-1 0 0,0 1 1 0 0,0-1 0 0 0,0 1 0 0 0,0-1 0 0 0,0 1 0 0 0,-1-1 0 0 0,1 1-107 0 0,-7 52 1132 0 0,0 37-1132 0 0,6-74-233 0 0,1 0 1 0 0,1 0-1 0 0,1 0 0 0 0,0-1 0 0 0,1 1 1 0 0,0-1-1 0 0,2 1 0 0 0,0-1 233 0 0,0-4-989 0 0,-1-9-4571 0 0,-1-17-8306 0 0,-3 10 8576 0 0</inkml:trace>
  <inkml:trace contextRef="#ctx0" brushRef="#br0" timeOffset="1">22 156 11715 0 0,'0'0'393'0'0,"0"-1"1"0"0,0 1-1 0 0,0-1 1 0 0,0 0 0 0 0,0 1-1 0 0,0-1 1 0 0,1 1 0 0 0,-1-1-1 0 0,0 1 1 0 0,0-1 0 0 0,1 1-1 0 0,-1-1 1 0 0,0 1 0 0 0,1-1-1 0 0,-1 1 1 0 0,1-1 0 0 0,-1 1-1 0 0,0 0 1 0 0,1-1-1 0 0,-1 1 1 0 0,1 0 0 0 0,-1-1-1 0 0,1 1 1 0 0,-1 0 0 0 0,1-1-1 0 0,0 1 1 0 0,-1 0 0 0 0,1 0-394 0 0,23-4 3936 0 0,19 10-4403 0 0,-24 3-4097 0 0,-7-1-6498 0 0,-10-6 4411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5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18068 0 0,'0'1'413'0'0,"1"0"-1"0"0,-1 1 1 0 0,1-1 0 0 0,-1 0 0 0 0,1 0-1 0 0,-1 0 1 0 0,1 0 0 0 0,-1 0 0 0 0,1 0-1 0 0,0 1 1 0 0,0-1 0 0 0,-1-1 0 0 0,1 1 0 0 0,0 0-1 0 0,0 0 1 0 0,1 1-413 0 0,-1-1-3380 0 0,-4-3-6501 0 0,2 1 7925 0 0,-1 1-4354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9T07:58:4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20 5857 0 0,'0'-1'593'0'0,"0"0"0"0"0,0 0 1 0 0,0 0-1 0 0,-1 0 0 0 0,1 0 0 0 0,0 0 0 0 0,-1 0 0 0 0,1 0 0 0 0,-1 1 0 0 0,1-1 1 0 0,-1 0-1 0 0,1 0 0 0 0,-1 0 0 0 0,1 1 0 0 0,-1-1 0 0 0,0 0 0 0 0,0 1 0 0 0,1-1 0 0 0,-1 0 1 0 0,0 1-1 0 0,0-1 0 0 0,0 1 0 0 0,0-1 0 0 0,1 1 0 0 0,-1 0-593 0 0,0-1 312 0 0,-1 1 1 0 0,1 0-1 0 0,0 0 0 0 0,0 1 1 0 0,0-1-1 0 0,0 0 0 0 0,-1 0 0 0 0,1 1 1 0 0,0-1-1 0 0,0 0 0 0 0,0 1 1 0 0,0-1-1 0 0,0 1 0 0 0,0-1 1 0 0,0 1-1 0 0,0 0 0 0 0,0-1 0 0 0,0 1-312 0 0,-2 1 167 0 0,1 0 0 0 0,-1 1-1 0 0,1-1 1 0 0,0 1-1 0 0,0-1 1 0 0,0 1-1 0 0,0 0 1 0 0,0-1-1 0 0,0 1 1 0 0,1 0-1 0 0,0 0 1 0 0,-1 0 0 0 0,1 0-1 0 0,0 3-166 0 0,0-4 30 0 0,1 0 0 0 0,0 0 0 0 0,0 1 0 0 0,0-1 0 0 0,0 0 0 0 0,0 0 0 0 0,0 1 0 0 0,0-1 0 0 0,1 0 0 0 0,-1 0 0 0 0,1 0 0 0 0,0 0 0 0 0,0 1 0 0 0,0-1 0 0 0,0 0 0 0 0,0 0 0 0 0,0 0 0 0 0,0-1 0 0 0,1 1 0 0 0,-1 0 0 0 0,1 0 0 0 0,-1-1 0 0 0,1 1 0 0 0,-1-1 0 0 0,1 1 0 0 0,0-1 0 0 0,1 1-30 0 0,0-1 48 0 0,1 1 0 0 0,0-1 0 0 0,-1 0 0 0 0,1 1 0 0 0,0-2-1 0 0,0 1 1 0 0,0 0 0 0 0,0-1 0 0 0,0 0 0 0 0,0 0 0 0 0,0 0 0 0 0,0 0 0 0 0,0 0 0 0 0,-1-1 0 0 0,1 0-48 0 0,1 0-50 0 0,-1 0 1 0 0,0 0 0 0 0,0 0 0 0 0,0-1 0 0 0,-1 1-1 0 0,1-1 1 0 0,0 0 0 0 0,0 0 0 0 0,-1 0 0 0 0,0-1-1 0 0,1 1 1 0 0,-1-1 0 0 0,0 0 0 0 0,1-1 49 0 0,-3 3-127 0 0,0-1 1 0 0,0 0 0 0 0,1 0-1 0 0,-1 1 1 0 0,0-1 0 0 0,-1 0-1 0 0,1 0 1 0 0,0 0-1 0 0,0 0 1 0 0,-1 0 0 0 0,1 0-1 0 0,-1 0 1 0 0,0-1-1 0 0,0 1 1 0 0,0 0 0 0 0,0 0-1 0 0,0 0 1 0 0,0 0 0 0 0,0 0-1 0 0,-1 0 1 0 0,1 0-1 0 0,-1 0 1 0 0,1 0 0 0 0,-1 0-1 0 0,0 0 1 0 0,0 0 0 0 0,-1-2 126 0 0,1 3-374 0 0,0-1 1 0 0,0 1-1 0 0,0-1 0 0 0,-1 1 1 0 0,1 0-1 0 0,0-1 1 0 0,-1 1-1 0 0,1 0 1 0 0,0 0-1 0 0,-1 0 1 0 0,0 0-1 0 0,1 0 1 0 0,-1 1-1 0 0,0-1 1 0 0,1 0-1 0 0,-3 0 374 0 0,-28-1-11602 0 0,25 4 5956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035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81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31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71.xml"/><Relationship Id="rId531" Type="http://schemas.openxmlformats.org/officeDocument/2006/relationships/image" Target="../media/image250.emf"/><Relationship Id="rId170" Type="http://schemas.openxmlformats.org/officeDocument/2006/relationships/image" Target="../media/image81.emf"/><Relationship Id="rId268" Type="http://schemas.openxmlformats.org/officeDocument/2006/relationships/customXml" Target="../ink/ink143.xml"/><Relationship Id="rId475" Type="http://schemas.openxmlformats.org/officeDocument/2006/relationships/customXml" Target="../ink/ink250.xml"/><Relationship Id="rId32" Type="http://schemas.openxmlformats.org/officeDocument/2006/relationships/image" Target="../media/image15.emf"/><Relationship Id="rId128" Type="http://schemas.openxmlformats.org/officeDocument/2006/relationships/image" Target="../media/image63.emf"/><Relationship Id="rId335" Type="http://schemas.openxmlformats.org/officeDocument/2006/relationships/image" Target="../media/image157.emf"/><Relationship Id="rId542" Type="http://schemas.openxmlformats.org/officeDocument/2006/relationships/customXml" Target="../ink/ink289.xml"/><Relationship Id="rId181" Type="http://schemas.openxmlformats.org/officeDocument/2006/relationships/customXml" Target="../ink/ink93.xml"/><Relationship Id="rId402" Type="http://schemas.openxmlformats.org/officeDocument/2006/relationships/customXml" Target="../ink/ink210.xml"/><Relationship Id="rId279" Type="http://schemas.openxmlformats.org/officeDocument/2006/relationships/image" Target="../media/image129.emf"/><Relationship Id="rId486" Type="http://schemas.openxmlformats.org/officeDocument/2006/relationships/image" Target="../media/image229.emf"/><Relationship Id="rId43" Type="http://schemas.openxmlformats.org/officeDocument/2006/relationships/customXml" Target="../ink/ink21.xml"/><Relationship Id="rId139" Type="http://schemas.openxmlformats.org/officeDocument/2006/relationships/customXml" Target="../ink/ink71.xml"/><Relationship Id="rId346" Type="http://schemas.openxmlformats.org/officeDocument/2006/relationships/customXml" Target="../ink/ink182.xml"/><Relationship Id="rId553" Type="http://schemas.openxmlformats.org/officeDocument/2006/relationships/customXml" Target="../ink/ink300.xml"/><Relationship Id="rId192" Type="http://schemas.openxmlformats.org/officeDocument/2006/relationships/image" Target="../media/image92.emf"/><Relationship Id="rId206" Type="http://schemas.openxmlformats.org/officeDocument/2006/relationships/image" Target="../media/image99.emf"/><Relationship Id="rId413" Type="http://schemas.openxmlformats.org/officeDocument/2006/relationships/customXml" Target="../ink/ink217.xml"/><Relationship Id="rId497" Type="http://schemas.openxmlformats.org/officeDocument/2006/relationships/customXml" Target="../ink/ink261.xml"/><Relationship Id="rId357" Type="http://schemas.openxmlformats.org/officeDocument/2006/relationships/image" Target="../media/image168.emf"/><Relationship Id="rId54" Type="http://schemas.openxmlformats.org/officeDocument/2006/relationships/image" Target="../media/image26.emf"/><Relationship Id="rId217" Type="http://schemas.openxmlformats.org/officeDocument/2006/relationships/customXml" Target="../ink/ink111.xml"/><Relationship Id="rId564" Type="http://schemas.openxmlformats.org/officeDocument/2006/relationships/image" Target="../media/image256.emf"/><Relationship Id="rId424" Type="http://schemas.openxmlformats.org/officeDocument/2006/relationships/image" Target="../media/image198.emf"/><Relationship Id="rId270" Type="http://schemas.openxmlformats.org/officeDocument/2006/relationships/customXml" Target="../ink/ink144.xml"/><Relationship Id="rId65" Type="http://schemas.openxmlformats.org/officeDocument/2006/relationships/customXml" Target="../ink/ink32.xml"/><Relationship Id="rId130" Type="http://schemas.openxmlformats.org/officeDocument/2006/relationships/image" Target="../media/image64.emf"/><Relationship Id="rId368" Type="http://schemas.openxmlformats.org/officeDocument/2006/relationships/customXml" Target="../ink/ink193.xml"/><Relationship Id="rId575" Type="http://schemas.openxmlformats.org/officeDocument/2006/relationships/customXml" Target="../ink/ink312.xml"/><Relationship Id="rId228" Type="http://schemas.openxmlformats.org/officeDocument/2006/relationships/customXml" Target="../ink/ink119.xml"/><Relationship Id="rId435" Type="http://schemas.openxmlformats.org/officeDocument/2006/relationships/customXml" Target="../ink/ink230.xml"/><Relationship Id="rId281" Type="http://schemas.openxmlformats.org/officeDocument/2006/relationships/image" Target="../media/image130.emf"/><Relationship Id="rId502" Type="http://schemas.openxmlformats.org/officeDocument/2006/relationships/customXml" Target="../ink/ink264.xml"/><Relationship Id="rId76" Type="http://schemas.openxmlformats.org/officeDocument/2006/relationships/image" Target="../media/image37.emf"/><Relationship Id="rId141" Type="http://schemas.openxmlformats.org/officeDocument/2006/relationships/customXml" Target="../ink/ink73.xml"/><Relationship Id="rId379" Type="http://schemas.openxmlformats.org/officeDocument/2006/relationships/image" Target="../media/image179.emf"/><Relationship Id="rId586" Type="http://schemas.openxmlformats.org/officeDocument/2006/relationships/image" Target="../media/image267.emf"/><Relationship Id="rId7" Type="http://schemas.openxmlformats.org/officeDocument/2006/relationships/customXml" Target="../ink/ink3.xml"/><Relationship Id="rId239" Type="http://schemas.openxmlformats.org/officeDocument/2006/relationships/customXml" Target="../ink/ink128.xml"/><Relationship Id="rId446" Type="http://schemas.openxmlformats.org/officeDocument/2006/relationships/image" Target="../media/image209.emf"/><Relationship Id="rId292" Type="http://schemas.openxmlformats.org/officeDocument/2006/relationships/customXml" Target="../ink/ink155.xml"/><Relationship Id="rId306" Type="http://schemas.openxmlformats.org/officeDocument/2006/relationships/customXml" Target="../ink/ink162.xml"/><Relationship Id="rId87" Type="http://schemas.openxmlformats.org/officeDocument/2006/relationships/customXml" Target="../ink/ink43.xml"/><Relationship Id="rId513" Type="http://schemas.openxmlformats.org/officeDocument/2006/relationships/image" Target="../media/image241.emf"/><Relationship Id="rId152" Type="http://schemas.openxmlformats.org/officeDocument/2006/relationships/image" Target="../media/image72.emf"/><Relationship Id="rId194" Type="http://schemas.openxmlformats.org/officeDocument/2006/relationships/image" Target="../media/image93.emf"/><Relationship Id="rId208" Type="http://schemas.openxmlformats.org/officeDocument/2006/relationships/image" Target="../media/image100.emf"/><Relationship Id="rId415" Type="http://schemas.openxmlformats.org/officeDocument/2006/relationships/customXml" Target="../ink/ink219.xml"/><Relationship Id="rId457" Type="http://schemas.openxmlformats.org/officeDocument/2006/relationships/customXml" Target="../ink/ink241.xml"/><Relationship Id="rId261" Type="http://schemas.openxmlformats.org/officeDocument/2006/relationships/image" Target="../media/image120.emf"/><Relationship Id="rId499" Type="http://schemas.openxmlformats.org/officeDocument/2006/relationships/customXml" Target="../ink/ink262.xml"/><Relationship Id="rId14" Type="http://schemas.openxmlformats.org/officeDocument/2006/relationships/image" Target="../media/image6.emf"/><Relationship Id="rId56" Type="http://schemas.openxmlformats.org/officeDocument/2006/relationships/image" Target="../media/image27.emf"/><Relationship Id="rId317" Type="http://schemas.openxmlformats.org/officeDocument/2006/relationships/image" Target="../media/image148.emf"/><Relationship Id="rId359" Type="http://schemas.openxmlformats.org/officeDocument/2006/relationships/image" Target="../media/image169.emf"/><Relationship Id="rId524" Type="http://schemas.openxmlformats.org/officeDocument/2006/relationships/customXml" Target="../ink/ink276.xml"/><Relationship Id="rId566" Type="http://schemas.openxmlformats.org/officeDocument/2006/relationships/image" Target="../media/image257.emf"/><Relationship Id="rId98" Type="http://schemas.openxmlformats.org/officeDocument/2006/relationships/image" Target="../media/image48.emf"/><Relationship Id="rId121" Type="http://schemas.openxmlformats.org/officeDocument/2006/relationships/customXml" Target="../ink/ink60.xml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customXml" Target="../ink/ink194.xml"/><Relationship Id="rId426" Type="http://schemas.openxmlformats.org/officeDocument/2006/relationships/image" Target="../media/image199.emf"/><Relationship Id="rId230" Type="http://schemas.openxmlformats.org/officeDocument/2006/relationships/customXml" Target="../ink/ink121.xml"/><Relationship Id="rId468" Type="http://schemas.openxmlformats.org/officeDocument/2006/relationships/image" Target="../media/image220.emf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customXml" Target="../ink/ink145.xml"/><Relationship Id="rId328" Type="http://schemas.openxmlformats.org/officeDocument/2006/relationships/customXml" Target="../ink/ink173.xml"/><Relationship Id="rId535" Type="http://schemas.openxmlformats.org/officeDocument/2006/relationships/customXml" Target="../ink/ink282.xml"/><Relationship Id="rId577" Type="http://schemas.openxmlformats.org/officeDocument/2006/relationships/customXml" Target="../ink/ink313.xml"/><Relationship Id="rId132" Type="http://schemas.openxmlformats.org/officeDocument/2006/relationships/image" Target="../media/image65.emf"/><Relationship Id="rId174" Type="http://schemas.openxmlformats.org/officeDocument/2006/relationships/image" Target="../media/image83.emf"/><Relationship Id="rId381" Type="http://schemas.openxmlformats.org/officeDocument/2006/relationships/image" Target="../media/image180.emf"/><Relationship Id="rId241" Type="http://schemas.openxmlformats.org/officeDocument/2006/relationships/customXml" Target="../ink/ink129.xml"/><Relationship Id="rId437" Type="http://schemas.openxmlformats.org/officeDocument/2006/relationships/customXml" Target="../ink/ink231.xml"/><Relationship Id="rId479" Type="http://schemas.openxmlformats.org/officeDocument/2006/relationships/customXml" Target="../ink/ink252.xml"/><Relationship Id="rId36" Type="http://schemas.openxmlformats.org/officeDocument/2006/relationships/image" Target="../media/image17.emf"/><Relationship Id="rId283" Type="http://schemas.openxmlformats.org/officeDocument/2006/relationships/image" Target="../media/image131.emf"/><Relationship Id="rId339" Type="http://schemas.openxmlformats.org/officeDocument/2006/relationships/image" Target="../media/image159.emf"/><Relationship Id="rId490" Type="http://schemas.openxmlformats.org/officeDocument/2006/relationships/image" Target="../media/image231.emf"/><Relationship Id="rId504" Type="http://schemas.openxmlformats.org/officeDocument/2006/relationships/customXml" Target="../ink/ink266.xml"/><Relationship Id="rId546" Type="http://schemas.openxmlformats.org/officeDocument/2006/relationships/customXml" Target="../ink/ink293.xml"/><Relationship Id="rId78" Type="http://schemas.openxmlformats.org/officeDocument/2006/relationships/image" Target="../media/image38.emf"/><Relationship Id="rId101" Type="http://schemas.openxmlformats.org/officeDocument/2006/relationships/customXml" Target="../ink/ink50.xml"/><Relationship Id="rId143" Type="http://schemas.openxmlformats.org/officeDocument/2006/relationships/customXml" Target="../ink/ink74.xml"/><Relationship Id="rId185" Type="http://schemas.openxmlformats.org/officeDocument/2006/relationships/customXml" Target="../ink/ink95.xml"/><Relationship Id="rId350" Type="http://schemas.openxmlformats.org/officeDocument/2006/relationships/customXml" Target="../ink/ink184.xml"/><Relationship Id="rId406" Type="http://schemas.openxmlformats.org/officeDocument/2006/relationships/customXml" Target="../ink/ink212.xml"/><Relationship Id="rId588" Type="http://schemas.openxmlformats.org/officeDocument/2006/relationships/image" Target="../media/image268.emf"/><Relationship Id="rId9" Type="http://schemas.openxmlformats.org/officeDocument/2006/relationships/customXml" Target="../ink/ink4.xml"/><Relationship Id="rId210" Type="http://schemas.openxmlformats.org/officeDocument/2006/relationships/image" Target="../media/image101.emf"/><Relationship Id="rId392" Type="http://schemas.openxmlformats.org/officeDocument/2006/relationships/customXml" Target="../ink/ink205.xml"/><Relationship Id="rId448" Type="http://schemas.openxmlformats.org/officeDocument/2006/relationships/image" Target="../media/image210.emf"/><Relationship Id="rId252" Type="http://schemas.openxmlformats.org/officeDocument/2006/relationships/customXml" Target="../ink/ink135.xml"/><Relationship Id="rId294" Type="http://schemas.openxmlformats.org/officeDocument/2006/relationships/customXml" Target="../ink/ink156.xml"/><Relationship Id="rId308" Type="http://schemas.openxmlformats.org/officeDocument/2006/relationships/customXml" Target="../ink/ink163.xml"/><Relationship Id="rId515" Type="http://schemas.openxmlformats.org/officeDocument/2006/relationships/image" Target="../media/image242.emf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emf"/><Relationship Id="rId154" Type="http://schemas.openxmlformats.org/officeDocument/2006/relationships/image" Target="../media/image73.emf"/><Relationship Id="rId361" Type="http://schemas.openxmlformats.org/officeDocument/2006/relationships/image" Target="../media/image170.emf"/><Relationship Id="rId557" Type="http://schemas.openxmlformats.org/officeDocument/2006/relationships/customXml" Target="../ink/ink303.xml"/><Relationship Id="rId196" Type="http://schemas.openxmlformats.org/officeDocument/2006/relationships/image" Target="../media/image94.emf"/><Relationship Id="rId417" Type="http://schemas.openxmlformats.org/officeDocument/2006/relationships/customXml" Target="../ink/ink221.xml"/><Relationship Id="rId459" Type="http://schemas.openxmlformats.org/officeDocument/2006/relationships/customXml" Target="../ink/ink242.xml"/><Relationship Id="rId16" Type="http://schemas.openxmlformats.org/officeDocument/2006/relationships/image" Target="../media/image7.emf"/><Relationship Id="rId221" Type="http://schemas.openxmlformats.org/officeDocument/2006/relationships/customXml" Target="../ink/ink113.xml"/><Relationship Id="rId263" Type="http://schemas.openxmlformats.org/officeDocument/2006/relationships/image" Target="../media/image121.emf"/><Relationship Id="rId319" Type="http://schemas.openxmlformats.org/officeDocument/2006/relationships/image" Target="../media/image149.emf"/><Relationship Id="rId470" Type="http://schemas.openxmlformats.org/officeDocument/2006/relationships/image" Target="../media/image221.emf"/><Relationship Id="rId526" Type="http://schemas.openxmlformats.org/officeDocument/2006/relationships/customXml" Target="../ink/ink277.xml"/><Relationship Id="rId58" Type="http://schemas.openxmlformats.org/officeDocument/2006/relationships/image" Target="../media/image28.emf"/><Relationship Id="rId123" Type="http://schemas.openxmlformats.org/officeDocument/2006/relationships/customXml" Target="../ink/ink61.xml"/><Relationship Id="rId330" Type="http://schemas.openxmlformats.org/officeDocument/2006/relationships/customXml" Target="../ink/ink174.xml"/><Relationship Id="rId568" Type="http://schemas.openxmlformats.org/officeDocument/2006/relationships/image" Target="../media/image258.emf"/><Relationship Id="rId165" Type="http://schemas.openxmlformats.org/officeDocument/2006/relationships/customXml" Target="../ink/ink85.xml"/><Relationship Id="rId372" Type="http://schemas.openxmlformats.org/officeDocument/2006/relationships/customXml" Target="../ink/ink195.xml"/><Relationship Id="rId428" Type="http://schemas.openxmlformats.org/officeDocument/2006/relationships/image" Target="../media/image200.emf"/><Relationship Id="rId232" Type="http://schemas.openxmlformats.org/officeDocument/2006/relationships/customXml" Target="../ink/ink123.xml"/><Relationship Id="rId274" Type="http://schemas.openxmlformats.org/officeDocument/2006/relationships/customXml" Target="../ink/ink146.xml"/><Relationship Id="rId481" Type="http://schemas.openxmlformats.org/officeDocument/2006/relationships/customXml" Target="../ink/ink253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emf"/><Relationship Id="rId537" Type="http://schemas.openxmlformats.org/officeDocument/2006/relationships/customXml" Target="../ink/ink284.xml"/><Relationship Id="rId579" Type="http://schemas.openxmlformats.org/officeDocument/2006/relationships/customXml" Target="../ink/ink314.xml"/><Relationship Id="rId80" Type="http://schemas.openxmlformats.org/officeDocument/2006/relationships/image" Target="../media/image39.emf"/><Relationship Id="rId176" Type="http://schemas.openxmlformats.org/officeDocument/2006/relationships/image" Target="../media/image84.emf"/><Relationship Id="rId341" Type="http://schemas.openxmlformats.org/officeDocument/2006/relationships/image" Target="../media/image160.emf"/><Relationship Id="rId383" Type="http://schemas.openxmlformats.org/officeDocument/2006/relationships/image" Target="../media/image181.emf"/><Relationship Id="rId439" Type="http://schemas.openxmlformats.org/officeDocument/2006/relationships/customXml" Target="../ink/ink232.xml"/><Relationship Id="rId590" Type="http://schemas.openxmlformats.org/officeDocument/2006/relationships/image" Target="../media/image269.emf"/><Relationship Id="rId201" Type="http://schemas.openxmlformats.org/officeDocument/2006/relationships/customXml" Target="../ink/ink103.xml"/><Relationship Id="rId243" Type="http://schemas.openxmlformats.org/officeDocument/2006/relationships/customXml" Target="../ink/ink130.xml"/><Relationship Id="rId285" Type="http://schemas.openxmlformats.org/officeDocument/2006/relationships/image" Target="../media/image132.emf"/><Relationship Id="rId450" Type="http://schemas.openxmlformats.org/officeDocument/2006/relationships/image" Target="../media/image211.emf"/><Relationship Id="rId506" Type="http://schemas.openxmlformats.org/officeDocument/2006/relationships/customXml" Target="../ink/ink267.xml"/><Relationship Id="rId38" Type="http://schemas.openxmlformats.org/officeDocument/2006/relationships/image" Target="../media/image18.emf"/><Relationship Id="rId103" Type="http://schemas.openxmlformats.org/officeDocument/2006/relationships/customXml" Target="../ink/ink51.xml"/><Relationship Id="rId310" Type="http://schemas.openxmlformats.org/officeDocument/2006/relationships/customXml" Target="../ink/ink164.xml"/><Relationship Id="rId492" Type="http://schemas.openxmlformats.org/officeDocument/2006/relationships/image" Target="../media/image232.emf"/><Relationship Id="rId548" Type="http://schemas.openxmlformats.org/officeDocument/2006/relationships/customXml" Target="../ink/ink295.xml"/><Relationship Id="rId91" Type="http://schemas.openxmlformats.org/officeDocument/2006/relationships/customXml" Target="../ink/ink45.xml"/><Relationship Id="rId145" Type="http://schemas.openxmlformats.org/officeDocument/2006/relationships/customXml" Target="../ink/ink75.xml"/><Relationship Id="rId187" Type="http://schemas.openxmlformats.org/officeDocument/2006/relationships/customXml" Target="../ink/ink96.xml"/><Relationship Id="rId352" Type="http://schemas.openxmlformats.org/officeDocument/2006/relationships/customXml" Target="../ink/ink185.xml"/><Relationship Id="rId394" Type="http://schemas.openxmlformats.org/officeDocument/2006/relationships/customXml" Target="../ink/ink206.xml"/><Relationship Id="rId408" Type="http://schemas.openxmlformats.org/officeDocument/2006/relationships/customXml" Target="../ink/ink213.xml"/><Relationship Id="rId212" Type="http://schemas.openxmlformats.org/officeDocument/2006/relationships/image" Target="../media/image102.emf"/><Relationship Id="rId254" Type="http://schemas.openxmlformats.org/officeDocument/2006/relationships/customXml" Target="../ink/ink136.xml"/><Relationship Id="rId49" Type="http://schemas.openxmlformats.org/officeDocument/2006/relationships/customXml" Target="../ink/ink24.xml"/><Relationship Id="rId114" Type="http://schemas.openxmlformats.org/officeDocument/2006/relationships/image" Target="../media/image56.emf"/><Relationship Id="rId296" Type="http://schemas.openxmlformats.org/officeDocument/2006/relationships/customXml" Target="../ink/ink157.xml"/><Relationship Id="rId461" Type="http://schemas.openxmlformats.org/officeDocument/2006/relationships/customXml" Target="../ink/ink243.xml"/><Relationship Id="rId517" Type="http://schemas.openxmlformats.org/officeDocument/2006/relationships/image" Target="../media/image243.emf"/><Relationship Id="rId559" Type="http://schemas.openxmlformats.org/officeDocument/2006/relationships/customXml" Target="../ink/ink304.xml"/><Relationship Id="rId60" Type="http://schemas.openxmlformats.org/officeDocument/2006/relationships/image" Target="../media/image29.emf"/><Relationship Id="rId156" Type="http://schemas.openxmlformats.org/officeDocument/2006/relationships/image" Target="../media/image74.emf"/><Relationship Id="rId198" Type="http://schemas.openxmlformats.org/officeDocument/2006/relationships/image" Target="../media/image95.emf"/><Relationship Id="rId321" Type="http://schemas.openxmlformats.org/officeDocument/2006/relationships/image" Target="../media/image150.emf"/><Relationship Id="rId363" Type="http://schemas.openxmlformats.org/officeDocument/2006/relationships/image" Target="../media/image171.emf"/><Relationship Id="rId419" Type="http://schemas.openxmlformats.org/officeDocument/2006/relationships/customXml" Target="../ink/ink222.xml"/><Relationship Id="rId570" Type="http://schemas.openxmlformats.org/officeDocument/2006/relationships/image" Target="../media/image259.emf"/><Relationship Id="rId223" Type="http://schemas.openxmlformats.org/officeDocument/2006/relationships/customXml" Target="../ink/ink114.xml"/><Relationship Id="rId430" Type="http://schemas.openxmlformats.org/officeDocument/2006/relationships/image" Target="../media/image201.emf"/><Relationship Id="rId18" Type="http://schemas.openxmlformats.org/officeDocument/2006/relationships/image" Target="../media/image8.emf"/><Relationship Id="rId265" Type="http://schemas.openxmlformats.org/officeDocument/2006/relationships/image" Target="../media/image122.emf"/><Relationship Id="rId472" Type="http://schemas.openxmlformats.org/officeDocument/2006/relationships/image" Target="../media/image222.emf"/><Relationship Id="rId528" Type="http://schemas.openxmlformats.org/officeDocument/2006/relationships/customXml" Target="../ink/ink278.xml"/><Relationship Id="rId125" Type="http://schemas.openxmlformats.org/officeDocument/2006/relationships/customXml" Target="../ink/ink62.xml"/><Relationship Id="rId167" Type="http://schemas.openxmlformats.org/officeDocument/2006/relationships/customXml" Target="../ink/ink86.xml"/><Relationship Id="rId332" Type="http://schemas.openxmlformats.org/officeDocument/2006/relationships/customXml" Target="../ink/ink175.xml"/><Relationship Id="rId374" Type="http://schemas.openxmlformats.org/officeDocument/2006/relationships/customXml" Target="../ink/ink196.xml"/><Relationship Id="rId581" Type="http://schemas.openxmlformats.org/officeDocument/2006/relationships/customXml" Target="../ink/ink315.xml"/><Relationship Id="rId71" Type="http://schemas.openxmlformats.org/officeDocument/2006/relationships/customXml" Target="../ink/ink35.xml"/><Relationship Id="rId234" Type="http://schemas.openxmlformats.org/officeDocument/2006/relationships/customXml" Target="../ink/ink125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.xml"/><Relationship Id="rId276" Type="http://schemas.openxmlformats.org/officeDocument/2006/relationships/customXml" Target="../ink/ink147.xml"/><Relationship Id="rId441" Type="http://schemas.openxmlformats.org/officeDocument/2006/relationships/customXml" Target="../ink/ink233.xml"/><Relationship Id="rId483" Type="http://schemas.openxmlformats.org/officeDocument/2006/relationships/customXml" Target="../ink/ink254.xml"/><Relationship Id="rId539" Type="http://schemas.openxmlformats.org/officeDocument/2006/relationships/customXml" Target="../ink/ink286.xml"/><Relationship Id="rId40" Type="http://schemas.openxmlformats.org/officeDocument/2006/relationships/image" Target="../media/image19.emf"/><Relationship Id="rId136" Type="http://schemas.openxmlformats.org/officeDocument/2006/relationships/customXml" Target="../ink/ink68.xml"/><Relationship Id="rId178" Type="http://schemas.openxmlformats.org/officeDocument/2006/relationships/image" Target="../media/image85.emf"/><Relationship Id="rId301" Type="http://schemas.openxmlformats.org/officeDocument/2006/relationships/image" Target="../media/image140.emf"/><Relationship Id="rId343" Type="http://schemas.openxmlformats.org/officeDocument/2006/relationships/image" Target="../media/image161.emf"/><Relationship Id="rId550" Type="http://schemas.openxmlformats.org/officeDocument/2006/relationships/customXml" Target="../ink/ink297.xml"/><Relationship Id="rId82" Type="http://schemas.openxmlformats.org/officeDocument/2006/relationships/image" Target="../media/image40.emf"/><Relationship Id="rId203" Type="http://schemas.openxmlformats.org/officeDocument/2006/relationships/customXml" Target="../ink/ink104.xml"/><Relationship Id="rId385" Type="http://schemas.openxmlformats.org/officeDocument/2006/relationships/image" Target="../media/image182.emf"/><Relationship Id="rId592" Type="http://schemas.openxmlformats.org/officeDocument/2006/relationships/image" Target="../media/image270.emf"/><Relationship Id="rId245" Type="http://schemas.openxmlformats.org/officeDocument/2006/relationships/customXml" Target="../ink/ink131.xml"/><Relationship Id="rId287" Type="http://schemas.openxmlformats.org/officeDocument/2006/relationships/image" Target="../media/image133.emf"/><Relationship Id="rId410" Type="http://schemas.openxmlformats.org/officeDocument/2006/relationships/customXml" Target="../ink/ink214.xml"/><Relationship Id="rId452" Type="http://schemas.openxmlformats.org/officeDocument/2006/relationships/image" Target="../media/image212.emf"/><Relationship Id="rId494" Type="http://schemas.openxmlformats.org/officeDocument/2006/relationships/image" Target="../media/image233.emf"/><Relationship Id="rId508" Type="http://schemas.openxmlformats.org/officeDocument/2006/relationships/customXml" Target="../ink/ink268.xml"/><Relationship Id="rId105" Type="http://schemas.openxmlformats.org/officeDocument/2006/relationships/customXml" Target="../ink/ink52.xml"/><Relationship Id="rId147" Type="http://schemas.openxmlformats.org/officeDocument/2006/relationships/customXml" Target="../ink/ink76.xml"/><Relationship Id="rId312" Type="http://schemas.openxmlformats.org/officeDocument/2006/relationships/customXml" Target="../ink/ink165.xml"/><Relationship Id="rId354" Type="http://schemas.openxmlformats.org/officeDocument/2006/relationships/customXml" Target="../ink/ink18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7.xml"/><Relationship Id="rId396" Type="http://schemas.openxmlformats.org/officeDocument/2006/relationships/customXml" Target="../ink/ink207.xml"/><Relationship Id="rId561" Type="http://schemas.openxmlformats.org/officeDocument/2006/relationships/customXml" Target="../ink/ink305.xml"/><Relationship Id="rId214" Type="http://schemas.openxmlformats.org/officeDocument/2006/relationships/image" Target="../media/image103.emf"/><Relationship Id="rId256" Type="http://schemas.openxmlformats.org/officeDocument/2006/relationships/customXml" Target="../ink/ink137.xml"/><Relationship Id="rId298" Type="http://schemas.openxmlformats.org/officeDocument/2006/relationships/customXml" Target="../ink/ink158.xml"/><Relationship Id="rId421" Type="http://schemas.openxmlformats.org/officeDocument/2006/relationships/customXml" Target="../ink/ink223.xml"/><Relationship Id="rId463" Type="http://schemas.openxmlformats.org/officeDocument/2006/relationships/customXml" Target="../ink/ink244.xml"/><Relationship Id="rId519" Type="http://schemas.openxmlformats.org/officeDocument/2006/relationships/image" Target="../media/image244.emf"/><Relationship Id="rId116" Type="http://schemas.openxmlformats.org/officeDocument/2006/relationships/image" Target="../media/image57.emf"/><Relationship Id="rId158" Type="http://schemas.openxmlformats.org/officeDocument/2006/relationships/image" Target="../media/image75.emf"/><Relationship Id="rId323" Type="http://schemas.openxmlformats.org/officeDocument/2006/relationships/image" Target="../media/image151.emf"/><Relationship Id="rId530" Type="http://schemas.openxmlformats.org/officeDocument/2006/relationships/customXml" Target="../ink/ink279.xml"/><Relationship Id="rId20" Type="http://schemas.openxmlformats.org/officeDocument/2006/relationships/image" Target="../media/image9.emf"/><Relationship Id="rId62" Type="http://schemas.openxmlformats.org/officeDocument/2006/relationships/image" Target="../media/image30.emf"/><Relationship Id="rId365" Type="http://schemas.openxmlformats.org/officeDocument/2006/relationships/image" Target="../media/image172.emf"/><Relationship Id="rId572" Type="http://schemas.openxmlformats.org/officeDocument/2006/relationships/image" Target="../media/image260.emf"/><Relationship Id="rId225" Type="http://schemas.openxmlformats.org/officeDocument/2006/relationships/customXml" Target="../ink/ink116.xml"/><Relationship Id="rId267" Type="http://schemas.openxmlformats.org/officeDocument/2006/relationships/image" Target="../media/image123.emf"/><Relationship Id="rId432" Type="http://schemas.openxmlformats.org/officeDocument/2006/relationships/image" Target="../media/image202.emf"/><Relationship Id="rId474" Type="http://schemas.openxmlformats.org/officeDocument/2006/relationships/image" Target="../media/image223.emf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7.xml"/><Relationship Id="rId334" Type="http://schemas.openxmlformats.org/officeDocument/2006/relationships/customXml" Target="../ink/ink176.xml"/><Relationship Id="rId376" Type="http://schemas.openxmlformats.org/officeDocument/2006/relationships/customXml" Target="../ink/ink197.xml"/><Relationship Id="rId541" Type="http://schemas.openxmlformats.org/officeDocument/2006/relationships/customXml" Target="../ink/ink288.xml"/><Relationship Id="rId583" Type="http://schemas.openxmlformats.org/officeDocument/2006/relationships/customXml" Target="../ink/ink316.xml"/><Relationship Id="rId4" Type="http://schemas.openxmlformats.org/officeDocument/2006/relationships/image" Target="../media/image1.emf"/><Relationship Id="rId180" Type="http://schemas.openxmlformats.org/officeDocument/2006/relationships/image" Target="../media/image86.emf"/><Relationship Id="rId236" Type="http://schemas.openxmlformats.org/officeDocument/2006/relationships/image" Target="../media/image108.emf"/><Relationship Id="rId278" Type="http://schemas.openxmlformats.org/officeDocument/2006/relationships/customXml" Target="../ink/ink148.xml"/><Relationship Id="rId401" Type="http://schemas.openxmlformats.org/officeDocument/2006/relationships/image" Target="../media/image190.emf"/><Relationship Id="rId443" Type="http://schemas.openxmlformats.org/officeDocument/2006/relationships/customXml" Target="../ink/ink234.xml"/><Relationship Id="rId303" Type="http://schemas.openxmlformats.org/officeDocument/2006/relationships/image" Target="../media/image141.emf"/><Relationship Id="rId485" Type="http://schemas.openxmlformats.org/officeDocument/2006/relationships/customXml" Target="../ink/ink255.xml"/><Relationship Id="rId42" Type="http://schemas.openxmlformats.org/officeDocument/2006/relationships/image" Target="../media/image20.emf"/><Relationship Id="rId84" Type="http://schemas.openxmlformats.org/officeDocument/2006/relationships/image" Target="../media/image41.emf"/><Relationship Id="rId138" Type="http://schemas.openxmlformats.org/officeDocument/2006/relationships/customXml" Target="../ink/ink70.xml"/><Relationship Id="rId345" Type="http://schemas.openxmlformats.org/officeDocument/2006/relationships/image" Target="../media/image162.emf"/><Relationship Id="rId387" Type="http://schemas.openxmlformats.org/officeDocument/2006/relationships/image" Target="../media/image183.emf"/><Relationship Id="rId510" Type="http://schemas.openxmlformats.org/officeDocument/2006/relationships/customXml" Target="../ink/ink269.xml"/><Relationship Id="rId552" Type="http://schemas.openxmlformats.org/officeDocument/2006/relationships/customXml" Target="../ink/ink299.xml"/><Relationship Id="rId594" Type="http://schemas.openxmlformats.org/officeDocument/2006/relationships/image" Target="../media/image271.emf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32.xml"/><Relationship Id="rId412" Type="http://schemas.openxmlformats.org/officeDocument/2006/relationships/customXml" Target="../ink/ink216.xml"/><Relationship Id="rId107" Type="http://schemas.openxmlformats.org/officeDocument/2006/relationships/customXml" Target="../ink/ink53.xml"/><Relationship Id="rId289" Type="http://schemas.openxmlformats.org/officeDocument/2006/relationships/image" Target="../media/image134.emf"/><Relationship Id="rId454" Type="http://schemas.openxmlformats.org/officeDocument/2006/relationships/image" Target="../media/image213.emf"/><Relationship Id="rId496" Type="http://schemas.openxmlformats.org/officeDocument/2006/relationships/image" Target="../media/image234.emf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7.xml"/><Relationship Id="rId314" Type="http://schemas.openxmlformats.org/officeDocument/2006/relationships/customXml" Target="../ink/ink166.xml"/><Relationship Id="rId356" Type="http://schemas.openxmlformats.org/officeDocument/2006/relationships/customXml" Target="../ink/ink187.xml"/><Relationship Id="rId398" Type="http://schemas.openxmlformats.org/officeDocument/2006/relationships/customXml" Target="../ink/ink208.xml"/><Relationship Id="rId521" Type="http://schemas.openxmlformats.org/officeDocument/2006/relationships/image" Target="../media/image245.emf"/><Relationship Id="rId563" Type="http://schemas.openxmlformats.org/officeDocument/2006/relationships/customXml" Target="../ink/ink306.xml"/><Relationship Id="rId95" Type="http://schemas.openxmlformats.org/officeDocument/2006/relationships/customXml" Target="../ink/ink47.xml"/><Relationship Id="rId160" Type="http://schemas.openxmlformats.org/officeDocument/2006/relationships/image" Target="../media/image76.emf"/><Relationship Id="rId216" Type="http://schemas.openxmlformats.org/officeDocument/2006/relationships/image" Target="../media/image104.emf"/><Relationship Id="rId423" Type="http://schemas.openxmlformats.org/officeDocument/2006/relationships/customXml" Target="../ink/ink224.xml"/><Relationship Id="rId258" Type="http://schemas.openxmlformats.org/officeDocument/2006/relationships/customXml" Target="../ink/ink138.xml"/><Relationship Id="rId465" Type="http://schemas.openxmlformats.org/officeDocument/2006/relationships/customXml" Target="../ink/ink245.xml"/><Relationship Id="rId22" Type="http://schemas.openxmlformats.org/officeDocument/2006/relationships/image" Target="../media/image10.emf"/><Relationship Id="rId64" Type="http://schemas.openxmlformats.org/officeDocument/2006/relationships/image" Target="../media/image31.emf"/><Relationship Id="rId118" Type="http://schemas.openxmlformats.org/officeDocument/2006/relationships/image" Target="../media/image58.emf"/><Relationship Id="rId325" Type="http://schemas.openxmlformats.org/officeDocument/2006/relationships/image" Target="../media/image152.emf"/><Relationship Id="rId367" Type="http://schemas.openxmlformats.org/officeDocument/2006/relationships/image" Target="../media/image173.emf"/><Relationship Id="rId532" Type="http://schemas.openxmlformats.org/officeDocument/2006/relationships/customXml" Target="../ink/ink280.xml"/><Relationship Id="rId574" Type="http://schemas.openxmlformats.org/officeDocument/2006/relationships/image" Target="../media/image261.emf"/><Relationship Id="rId171" Type="http://schemas.openxmlformats.org/officeDocument/2006/relationships/customXml" Target="../ink/ink88.xml"/><Relationship Id="rId227" Type="http://schemas.openxmlformats.org/officeDocument/2006/relationships/customXml" Target="../ink/ink118.xml"/><Relationship Id="rId269" Type="http://schemas.openxmlformats.org/officeDocument/2006/relationships/image" Target="../media/image124.emf"/><Relationship Id="rId434" Type="http://schemas.openxmlformats.org/officeDocument/2006/relationships/image" Target="../media/image203.emf"/><Relationship Id="rId476" Type="http://schemas.openxmlformats.org/officeDocument/2006/relationships/image" Target="../media/image224.emf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49.xml"/><Relationship Id="rId336" Type="http://schemas.openxmlformats.org/officeDocument/2006/relationships/customXml" Target="../ink/ink177.xml"/><Relationship Id="rId501" Type="http://schemas.openxmlformats.org/officeDocument/2006/relationships/customXml" Target="../ink/ink263.xml"/><Relationship Id="rId543" Type="http://schemas.openxmlformats.org/officeDocument/2006/relationships/customXml" Target="../ink/ink290.xml"/><Relationship Id="rId75" Type="http://schemas.openxmlformats.org/officeDocument/2006/relationships/customXml" Target="../ink/ink37.xml"/><Relationship Id="rId140" Type="http://schemas.openxmlformats.org/officeDocument/2006/relationships/customXml" Target="../ink/ink72.xml"/><Relationship Id="rId182" Type="http://schemas.openxmlformats.org/officeDocument/2006/relationships/image" Target="../media/image87.emf"/><Relationship Id="rId378" Type="http://schemas.openxmlformats.org/officeDocument/2006/relationships/customXml" Target="../ink/ink198.xml"/><Relationship Id="rId403" Type="http://schemas.openxmlformats.org/officeDocument/2006/relationships/image" Target="../media/image191.emf"/><Relationship Id="rId585" Type="http://schemas.openxmlformats.org/officeDocument/2006/relationships/customXml" Target="../ink/ink317.xml"/><Relationship Id="rId6" Type="http://schemas.openxmlformats.org/officeDocument/2006/relationships/image" Target="../media/image2.emf"/><Relationship Id="rId238" Type="http://schemas.openxmlformats.org/officeDocument/2006/relationships/image" Target="../media/image109.emf"/><Relationship Id="rId445" Type="http://schemas.openxmlformats.org/officeDocument/2006/relationships/customXml" Target="../ink/ink235.xml"/><Relationship Id="rId487" Type="http://schemas.openxmlformats.org/officeDocument/2006/relationships/customXml" Target="../ink/ink256.xml"/><Relationship Id="rId291" Type="http://schemas.openxmlformats.org/officeDocument/2006/relationships/image" Target="../media/image135.emf"/><Relationship Id="rId305" Type="http://schemas.openxmlformats.org/officeDocument/2006/relationships/image" Target="../media/image142.emf"/><Relationship Id="rId347" Type="http://schemas.openxmlformats.org/officeDocument/2006/relationships/image" Target="../media/image163.emf"/><Relationship Id="rId512" Type="http://schemas.openxmlformats.org/officeDocument/2006/relationships/customXml" Target="../ink/ink270.xml"/><Relationship Id="rId44" Type="http://schemas.openxmlformats.org/officeDocument/2006/relationships/image" Target="../media/image21.emf"/><Relationship Id="rId86" Type="http://schemas.openxmlformats.org/officeDocument/2006/relationships/image" Target="../media/image42.emf"/><Relationship Id="rId151" Type="http://schemas.openxmlformats.org/officeDocument/2006/relationships/customXml" Target="../ink/ink78.xml"/><Relationship Id="rId389" Type="http://schemas.openxmlformats.org/officeDocument/2006/relationships/image" Target="../media/image184.emf"/><Relationship Id="rId554" Type="http://schemas.openxmlformats.org/officeDocument/2006/relationships/customXml" Target="../ink/ink301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33.xml"/><Relationship Id="rId414" Type="http://schemas.openxmlformats.org/officeDocument/2006/relationships/customXml" Target="../ink/ink218.xml"/><Relationship Id="rId456" Type="http://schemas.openxmlformats.org/officeDocument/2006/relationships/image" Target="../media/image214.emf"/><Relationship Id="rId498" Type="http://schemas.openxmlformats.org/officeDocument/2006/relationships/image" Target="../media/image235.emf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9.xml"/><Relationship Id="rId316" Type="http://schemas.openxmlformats.org/officeDocument/2006/relationships/customXml" Target="../ink/ink167.xml"/><Relationship Id="rId523" Type="http://schemas.openxmlformats.org/officeDocument/2006/relationships/image" Target="../media/image246.emf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emf"/><Relationship Id="rId358" Type="http://schemas.openxmlformats.org/officeDocument/2006/relationships/customXml" Target="../ink/ink188.xml"/><Relationship Id="rId565" Type="http://schemas.openxmlformats.org/officeDocument/2006/relationships/customXml" Target="../ink/ink307.xml"/><Relationship Id="rId162" Type="http://schemas.openxmlformats.org/officeDocument/2006/relationships/image" Target="../media/image77.emf"/><Relationship Id="rId218" Type="http://schemas.openxmlformats.org/officeDocument/2006/relationships/image" Target="../media/image105.emf"/><Relationship Id="rId425" Type="http://schemas.openxmlformats.org/officeDocument/2006/relationships/customXml" Target="../ink/ink225.xml"/><Relationship Id="rId467" Type="http://schemas.openxmlformats.org/officeDocument/2006/relationships/customXml" Target="../ink/ink246.xml"/><Relationship Id="rId271" Type="http://schemas.openxmlformats.org/officeDocument/2006/relationships/image" Target="../media/image125.emf"/><Relationship Id="rId24" Type="http://schemas.openxmlformats.org/officeDocument/2006/relationships/image" Target="../media/image11.emf"/><Relationship Id="rId66" Type="http://schemas.openxmlformats.org/officeDocument/2006/relationships/image" Target="../media/image32.emf"/><Relationship Id="rId131" Type="http://schemas.openxmlformats.org/officeDocument/2006/relationships/customXml" Target="../ink/ink65.xml"/><Relationship Id="rId327" Type="http://schemas.openxmlformats.org/officeDocument/2006/relationships/image" Target="../media/image153.emf"/><Relationship Id="rId369" Type="http://schemas.openxmlformats.org/officeDocument/2006/relationships/image" Target="../media/image174.emf"/><Relationship Id="rId534" Type="http://schemas.openxmlformats.org/officeDocument/2006/relationships/customXml" Target="../ink/ink281.xml"/><Relationship Id="rId576" Type="http://schemas.openxmlformats.org/officeDocument/2006/relationships/image" Target="../media/image262.emf"/><Relationship Id="rId173" Type="http://schemas.openxmlformats.org/officeDocument/2006/relationships/customXml" Target="../ink/ink89.xml"/><Relationship Id="rId229" Type="http://schemas.openxmlformats.org/officeDocument/2006/relationships/customXml" Target="../ink/ink120.xml"/><Relationship Id="rId380" Type="http://schemas.openxmlformats.org/officeDocument/2006/relationships/customXml" Target="../ink/ink199.xml"/><Relationship Id="rId436" Type="http://schemas.openxmlformats.org/officeDocument/2006/relationships/image" Target="../media/image204.emf"/><Relationship Id="rId240" Type="http://schemas.openxmlformats.org/officeDocument/2006/relationships/image" Target="../media/image110.emf"/><Relationship Id="rId478" Type="http://schemas.openxmlformats.org/officeDocument/2006/relationships/image" Target="../media/image225.emf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emf"/><Relationship Id="rId282" Type="http://schemas.openxmlformats.org/officeDocument/2006/relationships/customXml" Target="../ink/ink150.xml"/><Relationship Id="rId338" Type="http://schemas.openxmlformats.org/officeDocument/2006/relationships/customXml" Target="../ink/ink178.xml"/><Relationship Id="rId503" Type="http://schemas.openxmlformats.org/officeDocument/2006/relationships/customXml" Target="../ink/ink265.xml"/><Relationship Id="rId545" Type="http://schemas.openxmlformats.org/officeDocument/2006/relationships/customXml" Target="../ink/ink292.xml"/><Relationship Id="rId587" Type="http://schemas.openxmlformats.org/officeDocument/2006/relationships/customXml" Target="../ink/ink318.xml"/><Relationship Id="rId8" Type="http://schemas.openxmlformats.org/officeDocument/2006/relationships/image" Target="../media/image3.emf"/><Relationship Id="rId142" Type="http://schemas.openxmlformats.org/officeDocument/2006/relationships/image" Target="../media/image67.emf"/><Relationship Id="rId184" Type="http://schemas.openxmlformats.org/officeDocument/2006/relationships/image" Target="../media/image88.emf"/><Relationship Id="rId391" Type="http://schemas.openxmlformats.org/officeDocument/2006/relationships/image" Target="../media/image185.emf"/><Relationship Id="rId405" Type="http://schemas.openxmlformats.org/officeDocument/2006/relationships/image" Target="../media/image192.emf"/><Relationship Id="rId447" Type="http://schemas.openxmlformats.org/officeDocument/2006/relationships/customXml" Target="../ink/ink236.xml"/><Relationship Id="rId251" Type="http://schemas.openxmlformats.org/officeDocument/2006/relationships/customXml" Target="../ink/ink134.xml"/><Relationship Id="rId489" Type="http://schemas.openxmlformats.org/officeDocument/2006/relationships/customXml" Target="../ink/ink257.xml"/><Relationship Id="rId46" Type="http://schemas.openxmlformats.org/officeDocument/2006/relationships/image" Target="../media/image22.emf"/><Relationship Id="rId293" Type="http://schemas.openxmlformats.org/officeDocument/2006/relationships/image" Target="../media/image136.emf"/><Relationship Id="rId307" Type="http://schemas.openxmlformats.org/officeDocument/2006/relationships/image" Target="../media/image143.emf"/><Relationship Id="rId349" Type="http://schemas.openxmlformats.org/officeDocument/2006/relationships/image" Target="../media/image164.emf"/><Relationship Id="rId514" Type="http://schemas.openxmlformats.org/officeDocument/2006/relationships/customXml" Target="../ink/ink271.xml"/><Relationship Id="rId556" Type="http://schemas.openxmlformats.org/officeDocument/2006/relationships/image" Target="../media/image252.emf"/><Relationship Id="rId88" Type="http://schemas.openxmlformats.org/officeDocument/2006/relationships/image" Target="../media/image43.emf"/><Relationship Id="rId111" Type="http://schemas.openxmlformats.org/officeDocument/2006/relationships/customXml" Target="../ink/ink55.xml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customXml" Target="../ink/ink189.xml"/><Relationship Id="rId416" Type="http://schemas.openxmlformats.org/officeDocument/2006/relationships/customXml" Target="../ink/ink220.xml"/><Relationship Id="rId220" Type="http://schemas.openxmlformats.org/officeDocument/2006/relationships/image" Target="../media/image106.emf"/><Relationship Id="rId458" Type="http://schemas.openxmlformats.org/officeDocument/2006/relationships/image" Target="../media/image215.emf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customXml" Target="../ink/ink140.xml"/><Relationship Id="rId318" Type="http://schemas.openxmlformats.org/officeDocument/2006/relationships/customXml" Target="../ink/ink168.xml"/><Relationship Id="rId525" Type="http://schemas.openxmlformats.org/officeDocument/2006/relationships/image" Target="../media/image247.emf"/><Relationship Id="rId567" Type="http://schemas.openxmlformats.org/officeDocument/2006/relationships/customXml" Target="../ink/ink308.xml"/><Relationship Id="rId99" Type="http://schemas.openxmlformats.org/officeDocument/2006/relationships/customXml" Target="../ink/ink49.xml"/><Relationship Id="rId122" Type="http://schemas.openxmlformats.org/officeDocument/2006/relationships/image" Target="../media/image60.emf"/><Relationship Id="rId164" Type="http://schemas.openxmlformats.org/officeDocument/2006/relationships/image" Target="../media/image78.emf"/><Relationship Id="rId371" Type="http://schemas.openxmlformats.org/officeDocument/2006/relationships/image" Target="../media/image175.emf"/><Relationship Id="rId427" Type="http://schemas.openxmlformats.org/officeDocument/2006/relationships/customXml" Target="../ink/ink226.xml"/><Relationship Id="rId469" Type="http://schemas.openxmlformats.org/officeDocument/2006/relationships/customXml" Target="../ink/ink247.xml"/><Relationship Id="rId26" Type="http://schemas.openxmlformats.org/officeDocument/2006/relationships/image" Target="../media/image12.emf"/><Relationship Id="rId231" Type="http://schemas.openxmlformats.org/officeDocument/2006/relationships/customXml" Target="../ink/ink122.xml"/><Relationship Id="rId273" Type="http://schemas.openxmlformats.org/officeDocument/2006/relationships/image" Target="../media/image126.emf"/><Relationship Id="rId329" Type="http://schemas.openxmlformats.org/officeDocument/2006/relationships/image" Target="../media/image154.emf"/><Relationship Id="rId480" Type="http://schemas.openxmlformats.org/officeDocument/2006/relationships/image" Target="../media/image226.emf"/><Relationship Id="rId536" Type="http://schemas.openxmlformats.org/officeDocument/2006/relationships/customXml" Target="../ink/ink283.xml"/><Relationship Id="rId68" Type="http://schemas.openxmlformats.org/officeDocument/2006/relationships/image" Target="../media/image33.emf"/><Relationship Id="rId133" Type="http://schemas.openxmlformats.org/officeDocument/2006/relationships/customXml" Target="../ink/ink66.xml"/><Relationship Id="rId175" Type="http://schemas.openxmlformats.org/officeDocument/2006/relationships/customXml" Target="../ink/ink90.xml"/><Relationship Id="rId340" Type="http://schemas.openxmlformats.org/officeDocument/2006/relationships/customXml" Target="../ink/ink179.xml"/><Relationship Id="rId578" Type="http://schemas.openxmlformats.org/officeDocument/2006/relationships/image" Target="../media/image263.emf"/><Relationship Id="rId200" Type="http://schemas.openxmlformats.org/officeDocument/2006/relationships/image" Target="../media/image96.emf"/><Relationship Id="rId382" Type="http://schemas.openxmlformats.org/officeDocument/2006/relationships/customXml" Target="../ink/ink200.xml"/><Relationship Id="rId438" Type="http://schemas.openxmlformats.org/officeDocument/2006/relationships/image" Target="../media/image205.emf"/><Relationship Id="rId242" Type="http://schemas.openxmlformats.org/officeDocument/2006/relationships/image" Target="../media/image111.emf"/><Relationship Id="rId284" Type="http://schemas.openxmlformats.org/officeDocument/2006/relationships/customXml" Target="../ink/ink151.xml"/><Relationship Id="rId491" Type="http://schemas.openxmlformats.org/officeDocument/2006/relationships/customXml" Target="../ink/ink258.xml"/><Relationship Id="rId505" Type="http://schemas.openxmlformats.org/officeDocument/2006/relationships/image" Target="../media/image237.emf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emf"/><Relationship Id="rId144" Type="http://schemas.openxmlformats.org/officeDocument/2006/relationships/image" Target="../media/image68.emf"/><Relationship Id="rId547" Type="http://schemas.openxmlformats.org/officeDocument/2006/relationships/customXml" Target="../ink/ink294.xml"/><Relationship Id="rId589" Type="http://schemas.openxmlformats.org/officeDocument/2006/relationships/customXml" Target="../ink/ink319.xml"/><Relationship Id="rId90" Type="http://schemas.openxmlformats.org/officeDocument/2006/relationships/image" Target="../media/image44.emf"/><Relationship Id="rId186" Type="http://schemas.openxmlformats.org/officeDocument/2006/relationships/image" Target="../media/image89.emf"/><Relationship Id="rId351" Type="http://schemas.openxmlformats.org/officeDocument/2006/relationships/image" Target="../media/image165.emf"/><Relationship Id="rId393" Type="http://schemas.openxmlformats.org/officeDocument/2006/relationships/image" Target="../media/image186.emf"/><Relationship Id="rId407" Type="http://schemas.openxmlformats.org/officeDocument/2006/relationships/image" Target="../media/image193.emf"/><Relationship Id="rId449" Type="http://schemas.openxmlformats.org/officeDocument/2006/relationships/customXml" Target="../ink/ink237.xml"/><Relationship Id="rId211" Type="http://schemas.openxmlformats.org/officeDocument/2006/relationships/customXml" Target="../ink/ink108.xml"/><Relationship Id="rId253" Type="http://schemas.openxmlformats.org/officeDocument/2006/relationships/image" Target="../media/image116.emf"/><Relationship Id="rId295" Type="http://schemas.openxmlformats.org/officeDocument/2006/relationships/image" Target="../media/image137.emf"/><Relationship Id="rId309" Type="http://schemas.openxmlformats.org/officeDocument/2006/relationships/image" Target="../media/image144.emf"/><Relationship Id="rId460" Type="http://schemas.openxmlformats.org/officeDocument/2006/relationships/image" Target="../media/image216.emf"/><Relationship Id="rId516" Type="http://schemas.openxmlformats.org/officeDocument/2006/relationships/customXml" Target="../ink/ink272.xml"/><Relationship Id="rId48" Type="http://schemas.openxmlformats.org/officeDocument/2006/relationships/image" Target="../media/image23.emf"/><Relationship Id="rId113" Type="http://schemas.openxmlformats.org/officeDocument/2006/relationships/customXml" Target="../ink/ink56.xml"/><Relationship Id="rId320" Type="http://schemas.openxmlformats.org/officeDocument/2006/relationships/customXml" Target="../ink/ink169.xml"/><Relationship Id="rId558" Type="http://schemas.openxmlformats.org/officeDocument/2006/relationships/image" Target="../media/image253.emf"/><Relationship Id="rId155" Type="http://schemas.openxmlformats.org/officeDocument/2006/relationships/customXml" Target="../ink/ink80.xml"/><Relationship Id="rId197" Type="http://schemas.openxmlformats.org/officeDocument/2006/relationships/customXml" Target="../ink/ink101.xml"/><Relationship Id="rId362" Type="http://schemas.openxmlformats.org/officeDocument/2006/relationships/customXml" Target="../ink/ink190.xml"/><Relationship Id="rId418" Type="http://schemas.openxmlformats.org/officeDocument/2006/relationships/image" Target="../media/image195.emf"/><Relationship Id="rId222" Type="http://schemas.openxmlformats.org/officeDocument/2006/relationships/image" Target="../media/image107.emf"/><Relationship Id="rId264" Type="http://schemas.openxmlformats.org/officeDocument/2006/relationships/customXml" Target="../ink/ink141.xml"/><Relationship Id="rId471" Type="http://schemas.openxmlformats.org/officeDocument/2006/relationships/customXml" Target="../ink/ink248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emf"/><Relationship Id="rId527" Type="http://schemas.openxmlformats.org/officeDocument/2006/relationships/image" Target="../media/image248.emf"/><Relationship Id="rId569" Type="http://schemas.openxmlformats.org/officeDocument/2006/relationships/customXml" Target="../ink/ink309.xml"/><Relationship Id="rId70" Type="http://schemas.openxmlformats.org/officeDocument/2006/relationships/image" Target="../media/image34.emf"/><Relationship Id="rId166" Type="http://schemas.openxmlformats.org/officeDocument/2006/relationships/image" Target="../media/image79.emf"/><Relationship Id="rId331" Type="http://schemas.openxmlformats.org/officeDocument/2006/relationships/image" Target="../media/image155.emf"/><Relationship Id="rId373" Type="http://schemas.openxmlformats.org/officeDocument/2006/relationships/image" Target="../media/image176.emf"/><Relationship Id="rId429" Type="http://schemas.openxmlformats.org/officeDocument/2006/relationships/customXml" Target="../ink/ink227.xml"/><Relationship Id="rId580" Type="http://schemas.openxmlformats.org/officeDocument/2006/relationships/image" Target="../media/image264.emf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24.xml"/><Relationship Id="rId440" Type="http://schemas.openxmlformats.org/officeDocument/2006/relationships/image" Target="../media/image206.emf"/><Relationship Id="rId28" Type="http://schemas.openxmlformats.org/officeDocument/2006/relationships/image" Target="../media/image13.emf"/><Relationship Id="rId275" Type="http://schemas.openxmlformats.org/officeDocument/2006/relationships/image" Target="../media/image127.emf"/><Relationship Id="rId300" Type="http://schemas.openxmlformats.org/officeDocument/2006/relationships/customXml" Target="../ink/ink159.xml"/><Relationship Id="rId482" Type="http://schemas.openxmlformats.org/officeDocument/2006/relationships/image" Target="../media/image227.emf"/><Relationship Id="rId538" Type="http://schemas.openxmlformats.org/officeDocument/2006/relationships/customXml" Target="../ink/ink285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91.xml"/><Relationship Id="rId342" Type="http://schemas.openxmlformats.org/officeDocument/2006/relationships/customXml" Target="../ink/ink180.xml"/><Relationship Id="rId384" Type="http://schemas.openxmlformats.org/officeDocument/2006/relationships/customXml" Target="../ink/ink201.xml"/><Relationship Id="rId591" Type="http://schemas.openxmlformats.org/officeDocument/2006/relationships/customXml" Target="../ink/ink320.xml"/><Relationship Id="rId202" Type="http://schemas.openxmlformats.org/officeDocument/2006/relationships/image" Target="../media/image97.emf"/><Relationship Id="rId244" Type="http://schemas.openxmlformats.org/officeDocument/2006/relationships/image" Target="../media/image112.emf"/><Relationship Id="rId39" Type="http://schemas.openxmlformats.org/officeDocument/2006/relationships/customXml" Target="../ink/ink19.xml"/><Relationship Id="rId286" Type="http://schemas.openxmlformats.org/officeDocument/2006/relationships/customXml" Target="../ink/ink152.xml"/><Relationship Id="rId451" Type="http://schemas.openxmlformats.org/officeDocument/2006/relationships/customXml" Target="../ink/ink238.xml"/><Relationship Id="rId493" Type="http://schemas.openxmlformats.org/officeDocument/2006/relationships/customXml" Target="../ink/ink259.xml"/><Relationship Id="rId507" Type="http://schemas.openxmlformats.org/officeDocument/2006/relationships/image" Target="../media/image238.emf"/><Relationship Id="rId549" Type="http://schemas.openxmlformats.org/officeDocument/2006/relationships/customXml" Target="../ink/ink296.xml"/><Relationship Id="rId50" Type="http://schemas.openxmlformats.org/officeDocument/2006/relationships/image" Target="../media/image24.emf"/><Relationship Id="rId104" Type="http://schemas.openxmlformats.org/officeDocument/2006/relationships/image" Target="../media/image51.emf"/><Relationship Id="rId146" Type="http://schemas.openxmlformats.org/officeDocument/2006/relationships/image" Target="../media/image69.emf"/><Relationship Id="rId188" Type="http://schemas.openxmlformats.org/officeDocument/2006/relationships/image" Target="../media/image90.emf"/><Relationship Id="rId311" Type="http://schemas.openxmlformats.org/officeDocument/2006/relationships/image" Target="../media/image145.emf"/><Relationship Id="rId353" Type="http://schemas.openxmlformats.org/officeDocument/2006/relationships/image" Target="../media/image166.emf"/><Relationship Id="rId395" Type="http://schemas.openxmlformats.org/officeDocument/2006/relationships/image" Target="../media/image187.emf"/><Relationship Id="rId409" Type="http://schemas.openxmlformats.org/officeDocument/2006/relationships/image" Target="../media/image194.emf"/><Relationship Id="rId560" Type="http://schemas.openxmlformats.org/officeDocument/2006/relationships/image" Target="../media/image254.emf"/><Relationship Id="rId92" Type="http://schemas.openxmlformats.org/officeDocument/2006/relationships/image" Target="../media/image45.emf"/><Relationship Id="rId213" Type="http://schemas.openxmlformats.org/officeDocument/2006/relationships/customXml" Target="../ink/ink109.xml"/><Relationship Id="rId420" Type="http://schemas.openxmlformats.org/officeDocument/2006/relationships/image" Target="../media/image196.emf"/><Relationship Id="rId255" Type="http://schemas.openxmlformats.org/officeDocument/2006/relationships/image" Target="../media/image117.emf"/><Relationship Id="rId297" Type="http://schemas.openxmlformats.org/officeDocument/2006/relationships/image" Target="../media/image138.emf"/><Relationship Id="rId462" Type="http://schemas.openxmlformats.org/officeDocument/2006/relationships/image" Target="../media/image217.emf"/><Relationship Id="rId518" Type="http://schemas.openxmlformats.org/officeDocument/2006/relationships/customXml" Target="../ink/ink273.xml"/><Relationship Id="rId115" Type="http://schemas.openxmlformats.org/officeDocument/2006/relationships/customXml" Target="../ink/ink57.xml"/><Relationship Id="rId157" Type="http://schemas.openxmlformats.org/officeDocument/2006/relationships/customXml" Target="../ink/ink81.xml"/><Relationship Id="rId322" Type="http://schemas.openxmlformats.org/officeDocument/2006/relationships/customXml" Target="../ink/ink170.xml"/><Relationship Id="rId364" Type="http://schemas.openxmlformats.org/officeDocument/2006/relationships/customXml" Target="../ink/ink191.xml"/><Relationship Id="rId61" Type="http://schemas.openxmlformats.org/officeDocument/2006/relationships/customXml" Target="../ink/ink30.xml"/><Relationship Id="rId199" Type="http://schemas.openxmlformats.org/officeDocument/2006/relationships/customXml" Target="../ink/ink102.xml"/><Relationship Id="rId571" Type="http://schemas.openxmlformats.org/officeDocument/2006/relationships/customXml" Target="../ink/ink310.xml"/><Relationship Id="rId19" Type="http://schemas.openxmlformats.org/officeDocument/2006/relationships/customXml" Target="../ink/ink9.xml"/><Relationship Id="rId224" Type="http://schemas.openxmlformats.org/officeDocument/2006/relationships/customXml" Target="../ink/ink115.xml"/><Relationship Id="rId266" Type="http://schemas.openxmlformats.org/officeDocument/2006/relationships/customXml" Target="../ink/ink142.xml"/><Relationship Id="rId431" Type="http://schemas.openxmlformats.org/officeDocument/2006/relationships/customXml" Target="../ink/ink228.xml"/><Relationship Id="rId473" Type="http://schemas.openxmlformats.org/officeDocument/2006/relationships/customXml" Target="../ink/ink249.xml"/><Relationship Id="rId529" Type="http://schemas.openxmlformats.org/officeDocument/2006/relationships/image" Target="../media/image249.emf"/><Relationship Id="rId30" Type="http://schemas.openxmlformats.org/officeDocument/2006/relationships/image" Target="../media/image14.emf"/><Relationship Id="rId126" Type="http://schemas.openxmlformats.org/officeDocument/2006/relationships/image" Target="../media/image62.emf"/><Relationship Id="rId168" Type="http://schemas.openxmlformats.org/officeDocument/2006/relationships/image" Target="../media/image80.emf"/><Relationship Id="rId333" Type="http://schemas.openxmlformats.org/officeDocument/2006/relationships/image" Target="../media/image156.emf"/><Relationship Id="rId540" Type="http://schemas.openxmlformats.org/officeDocument/2006/relationships/customXml" Target="../ink/ink287.xml"/><Relationship Id="rId72" Type="http://schemas.openxmlformats.org/officeDocument/2006/relationships/image" Target="../media/image35.emf"/><Relationship Id="rId375" Type="http://schemas.openxmlformats.org/officeDocument/2006/relationships/image" Target="../media/image177.emf"/><Relationship Id="rId582" Type="http://schemas.openxmlformats.org/officeDocument/2006/relationships/image" Target="../media/image265.emf"/><Relationship Id="rId3" Type="http://schemas.openxmlformats.org/officeDocument/2006/relationships/customXml" Target="../ink/ink1.xml"/><Relationship Id="rId235" Type="http://schemas.openxmlformats.org/officeDocument/2006/relationships/customXml" Target="../ink/ink126.xml"/><Relationship Id="rId277" Type="http://schemas.openxmlformats.org/officeDocument/2006/relationships/image" Target="../media/image128.emf"/><Relationship Id="rId400" Type="http://schemas.openxmlformats.org/officeDocument/2006/relationships/customXml" Target="../ink/ink209.xml"/><Relationship Id="rId442" Type="http://schemas.openxmlformats.org/officeDocument/2006/relationships/image" Target="../media/image207.emf"/><Relationship Id="rId484" Type="http://schemas.openxmlformats.org/officeDocument/2006/relationships/image" Target="../media/image228.emf"/><Relationship Id="rId137" Type="http://schemas.openxmlformats.org/officeDocument/2006/relationships/customXml" Target="../ink/ink69.xml"/><Relationship Id="rId302" Type="http://schemas.openxmlformats.org/officeDocument/2006/relationships/customXml" Target="../ink/ink160.xml"/><Relationship Id="rId344" Type="http://schemas.openxmlformats.org/officeDocument/2006/relationships/customXml" Target="../ink/ink18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92.xml"/><Relationship Id="rId386" Type="http://schemas.openxmlformats.org/officeDocument/2006/relationships/customXml" Target="../ink/ink202.xml"/><Relationship Id="rId551" Type="http://schemas.openxmlformats.org/officeDocument/2006/relationships/customXml" Target="../ink/ink298.xml"/><Relationship Id="rId593" Type="http://schemas.openxmlformats.org/officeDocument/2006/relationships/customXml" Target="../ink/ink321.xml"/><Relationship Id="rId190" Type="http://schemas.openxmlformats.org/officeDocument/2006/relationships/image" Target="../media/image91.emf"/><Relationship Id="rId204" Type="http://schemas.openxmlformats.org/officeDocument/2006/relationships/image" Target="../media/image98.emf"/><Relationship Id="rId246" Type="http://schemas.openxmlformats.org/officeDocument/2006/relationships/image" Target="../media/image113.emf"/><Relationship Id="rId288" Type="http://schemas.openxmlformats.org/officeDocument/2006/relationships/customXml" Target="../ink/ink153.xml"/><Relationship Id="rId411" Type="http://schemas.openxmlformats.org/officeDocument/2006/relationships/customXml" Target="../ink/ink215.xml"/><Relationship Id="rId453" Type="http://schemas.openxmlformats.org/officeDocument/2006/relationships/customXml" Target="../ink/ink239.xml"/><Relationship Id="rId509" Type="http://schemas.openxmlformats.org/officeDocument/2006/relationships/image" Target="../media/image239.emf"/><Relationship Id="rId106" Type="http://schemas.openxmlformats.org/officeDocument/2006/relationships/image" Target="../media/image52.emf"/><Relationship Id="rId313" Type="http://schemas.openxmlformats.org/officeDocument/2006/relationships/image" Target="../media/image146.emf"/><Relationship Id="rId495" Type="http://schemas.openxmlformats.org/officeDocument/2006/relationships/customXml" Target="../ink/ink260.xml"/><Relationship Id="rId10" Type="http://schemas.openxmlformats.org/officeDocument/2006/relationships/image" Target="../media/image4.emf"/><Relationship Id="rId52" Type="http://schemas.openxmlformats.org/officeDocument/2006/relationships/image" Target="../media/image25.emf"/><Relationship Id="rId94" Type="http://schemas.openxmlformats.org/officeDocument/2006/relationships/image" Target="../media/image46.emf"/><Relationship Id="rId148" Type="http://schemas.openxmlformats.org/officeDocument/2006/relationships/image" Target="../media/image70.emf"/><Relationship Id="rId355" Type="http://schemas.openxmlformats.org/officeDocument/2006/relationships/image" Target="../media/image167.emf"/><Relationship Id="rId397" Type="http://schemas.openxmlformats.org/officeDocument/2006/relationships/image" Target="../media/image188.emf"/><Relationship Id="rId520" Type="http://schemas.openxmlformats.org/officeDocument/2006/relationships/customXml" Target="../ink/ink274.xml"/><Relationship Id="rId562" Type="http://schemas.openxmlformats.org/officeDocument/2006/relationships/image" Target="../media/image255.emf"/><Relationship Id="rId215" Type="http://schemas.openxmlformats.org/officeDocument/2006/relationships/customXml" Target="../ink/ink110.xml"/><Relationship Id="rId257" Type="http://schemas.openxmlformats.org/officeDocument/2006/relationships/image" Target="../media/image118.emf"/><Relationship Id="rId422" Type="http://schemas.openxmlformats.org/officeDocument/2006/relationships/image" Target="../media/image197.emf"/><Relationship Id="rId464" Type="http://schemas.openxmlformats.org/officeDocument/2006/relationships/image" Target="../media/image218.emf"/><Relationship Id="rId299" Type="http://schemas.openxmlformats.org/officeDocument/2006/relationships/image" Target="../media/image139.emf"/><Relationship Id="rId63" Type="http://schemas.openxmlformats.org/officeDocument/2006/relationships/customXml" Target="../ink/ink31.xml"/><Relationship Id="rId159" Type="http://schemas.openxmlformats.org/officeDocument/2006/relationships/customXml" Target="../ink/ink82.xml"/><Relationship Id="rId366" Type="http://schemas.openxmlformats.org/officeDocument/2006/relationships/customXml" Target="../ink/ink192.xml"/><Relationship Id="rId573" Type="http://schemas.openxmlformats.org/officeDocument/2006/relationships/customXml" Target="../ink/ink311.xml"/><Relationship Id="rId226" Type="http://schemas.openxmlformats.org/officeDocument/2006/relationships/customXml" Target="../ink/ink117.xml"/><Relationship Id="rId433" Type="http://schemas.openxmlformats.org/officeDocument/2006/relationships/customXml" Target="../ink/ink229.xml"/><Relationship Id="rId74" Type="http://schemas.openxmlformats.org/officeDocument/2006/relationships/image" Target="../media/image36.emf"/><Relationship Id="rId377" Type="http://schemas.openxmlformats.org/officeDocument/2006/relationships/image" Target="../media/image178.emf"/><Relationship Id="rId500" Type="http://schemas.openxmlformats.org/officeDocument/2006/relationships/image" Target="../media/image236.emf"/><Relationship Id="rId584" Type="http://schemas.openxmlformats.org/officeDocument/2006/relationships/image" Target="../media/image266.emf"/><Relationship Id="rId5" Type="http://schemas.openxmlformats.org/officeDocument/2006/relationships/customXml" Target="../ink/ink2.xml"/><Relationship Id="rId237" Type="http://schemas.openxmlformats.org/officeDocument/2006/relationships/customXml" Target="../ink/ink127.xml"/><Relationship Id="rId444" Type="http://schemas.openxmlformats.org/officeDocument/2006/relationships/image" Target="../media/image208.emf"/><Relationship Id="rId290" Type="http://schemas.openxmlformats.org/officeDocument/2006/relationships/customXml" Target="../ink/ink154.xml"/><Relationship Id="rId304" Type="http://schemas.openxmlformats.org/officeDocument/2006/relationships/customXml" Target="../ink/ink161.xml"/><Relationship Id="rId388" Type="http://schemas.openxmlformats.org/officeDocument/2006/relationships/customXml" Target="../ink/ink203.xml"/><Relationship Id="rId511" Type="http://schemas.openxmlformats.org/officeDocument/2006/relationships/image" Target="../media/image240.emf"/><Relationship Id="rId85" Type="http://schemas.openxmlformats.org/officeDocument/2006/relationships/customXml" Target="../ink/ink42.xml"/><Relationship Id="rId150" Type="http://schemas.openxmlformats.org/officeDocument/2006/relationships/image" Target="../media/image71.emf"/><Relationship Id="rId248" Type="http://schemas.openxmlformats.org/officeDocument/2006/relationships/image" Target="../media/image114.emf"/><Relationship Id="rId455" Type="http://schemas.openxmlformats.org/officeDocument/2006/relationships/customXml" Target="../ink/ink240.xml"/><Relationship Id="rId12" Type="http://schemas.openxmlformats.org/officeDocument/2006/relationships/image" Target="../media/image5.emf"/><Relationship Id="rId108" Type="http://schemas.openxmlformats.org/officeDocument/2006/relationships/image" Target="../media/image53.emf"/><Relationship Id="rId315" Type="http://schemas.openxmlformats.org/officeDocument/2006/relationships/image" Target="../media/image147.emf"/><Relationship Id="rId522" Type="http://schemas.openxmlformats.org/officeDocument/2006/relationships/customXml" Target="../ink/ink275.xml"/><Relationship Id="rId96" Type="http://schemas.openxmlformats.org/officeDocument/2006/relationships/image" Target="../media/image47.emf"/><Relationship Id="rId161" Type="http://schemas.openxmlformats.org/officeDocument/2006/relationships/customXml" Target="../ink/ink83.xml"/><Relationship Id="rId399" Type="http://schemas.openxmlformats.org/officeDocument/2006/relationships/image" Target="../media/image189.emf"/><Relationship Id="rId259" Type="http://schemas.openxmlformats.org/officeDocument/2006/relationships/image" Target="../media/image119.emf"/><Relationship Id="rId466" Type="http://schemas.openxmlformats.org/officeDocument/2006/relationships/image" Target="../media/image219.emf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customXml" Target="../ink/ink172.xml"/><Relationship Id="rId533" Type="http://schemas.openxmlformats.org/officeDocument/2006/relationships/image" Target="../media/image251.emf"/><Relationship Id="rId172" Type="http://schemas.openxmlformats.org/officeDocument/2006/relationships/image" Target="../media/image82.emf"/><Relationship Id="rId477" Type="http://schemas.openxmlformats.org/officeDocument/2006/relationships/customXml" Target="../ink/ink251.xml"/><Relationship Id="rId337" Type="http://schemas.openxmlformats.org/officeDocument/2006/relationships/image" Target="../media/image158.emf"/><Relationship Id="rId34" Type="http://schemas.openxmlformats.org/officeDocument/2006/relationships/image" Target="../media/image16.emf"/><Relationship Id="rId544" Type="http://schemas.openxmlformats.org/officeDocument/2006/relationships/customXml" Target="../ink/ink291.xml"/><Relationship Id="rId183" Type="http://schemas.openxmlformats.org/officeDocument/2006/relationships/customXml" Target="../ink/ink94.xml"/><Relationship Id="rId390" Type="http://schemas.openxmlformats.org/officeDocument/2006/relationships/customXml" Target="../ink/ink204.xml"/><Relationship Id="rId404" Type="http://schemas.openxmlformats.org/officeDocument/2006/relationships/customXml" Target="../ink/ink211.xml"/><Relationship Id="rId250" Type="http://schemas.openxmlformats.org/officeDocument/2006/relationships/image" Target="../media/image115.emf"/><Relationship Id="rId488" Type="http://schemas.openxmlformats.org/officeDocument/2006/relationships/image" Target="../media/image230.emf"/><Relationship Id="rId45" Type="http://schemas.openxmlformats.org/officeDocument/2006/relationships/customXml" Target="../ink/ink22.xml"/><Relationship Id="rId110" Type="http://schemas.openxmlformats.org/officeDocument/2006/relationships/image" Target="../media/image54.emf"/><Relationship Id="rId348" Type="http://schemas.openxmlformats.org/officeDocument/2006/relationships/customXml" Target="../ink/ink183.xml"/><Relationship Id="rId555" Type="http://schemas.openxmlformats.org/officeDocument/2006/relationships/customXml" Target="../ink/ink3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jpg"/><Relationship Id="rId2" Type="http://schemas.openxmlformats.org/officeDocument/2006/relationships/image" Target="../media/image27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gif"/><Relationship Id="rId7" Type="http://schemas.openxmlformats.org/officeDocument/2006/relationships/image" Target="../media/image279.emf"/><Relationship Id="rId2" Type="http://schemas.openxmlformats.org/officeDocument/2006/relationships/image" Target="../media/image276.gi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3.xml"/><Relationship Id="rId5" Type="http://schemas.openxmlformats.org/officeDocument/2006/relationships/image" Target="../media/image278.emf"/><Relationship Id="rId4" Type="http://schemas.openxmlformats.org/officeDocument/2006/relationships/customXml" Target="../ink/ink3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2324619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>
                <a:solidFill>
                  <a:srgbClr val="00D53F"/>
                </a:solidFill>
              </a:rPr>
              <a:t>팀원</a:t>
            </a:r>
            <a:r>
              <a:rPr lang="en-US" altLang="ko-KR" sz="1800">
                <a:solidFill>
                  <a:srgbClr val="00D53F"/>
                </a:solidFill>
              </a:rPr>
              <a:t>:</a:t>
            </a:r>
            <a:r>
              <a:rPr lang="ko-KR" altLang="en-US" sz="1800">
                <a:solidFill>
                  <a:srgbClr val="00D53F"/>
                </a:solidFill>
              </a:rPr>
              <a:t> 김도훈</a:t>
            </a:r>
            <a:r>
              <a:rPr lang="en-US" altLang="ko-KR" sz="1800">
                <a:solidFill>
                  <a:srgbClr val="00D53F"/>
                </a:solidFill>
              </a:rPr>
              <a:t>, </a:t>
            </a:r>
            <a:r>
              <a:rPr lang="ko-KR" altLang="en-US" sz="1800" err="1">
                <a:solidFill>
                  <a:srgbClr val="00D53F"/>
                </a:solidFill>
              </a:rPr>
              <a:t>윤대헌</a:t>
            </a:r>
            <a:endParaRPr lang="en-US" altLang="ko-KR" sz="180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>
                <a:solidFill>
                  <a:srgbClr val="00D53F"/>
                </a:solidFill>
              </a:rPr>
              <a:t>팀명</a:t>
            </a:r>
            <a:r>
              <a:rPr lang="en-US" altLang="ko-KR" sz="1800">
                <a:solidFill>
                  <a:srgbClr val="00D53F"/>
                </a:solidFill>
              </a:rPr>
              <a:t>:</a:t>
            </a:r>
            <a:r>
              <a:rPr lang="ko-KR" altLang="en-US" sz="1800">
                <a:solidFill>
                  <a:srgbClr val="00D53F"/>
                </a:solidFill>
              </a:rPr>
              <a:t> </a:t>
            </a:r>
            <a:r>
              <a:rPr lang="en-US" altLang="ko-KR" sz="1800">
                <a:solidFill>
                  <a:srgbClr val="00D53F"/>
                </a:solidFill>
              </a:rPr>
              <a:t>GNB</a:t>
            </a: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5468413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>
                <a:solidFill>
                  <a:srgbClr val="00D53F"/>
                </a:solidFill>
              </a:rPr>
              <a:t>서비스명</a:t>
            </a:r>
            <a:r>
              <a:rPr lang="en-US" altLang="ko-KR" sz="1500">
                <a:solidFill>
                  <a:srgbClr val="00D53F"/>
                </a:solidFill>
              </a:rPr>
              <a:t>:</a:t>
            </a:r>
            <a:r>
              <a:rPr lang="ko-KR" altLang="en-US" sz="1500">
                <a:solidFill>
                  <a:srgbClr val="00D53F"/>
                </a:solidFill>
              </a:rPr>
              <a:t> </a:t>
            </a:r>
            <a:r>
              <a:rPr lang="en-US" altLang="ko-KR" sz="1500" err="1">
                <a:solidFill>
                  <a:srgbClr val="00D53F"/>
                </a:solidFill>
              </a:rPr>
              <a:t>Naver</a:t>
            </a:r>
            <a:r>
              <a:rPr lang="en-US" altLang="ko-KR" sz="1500">
                <a:solidFill>
                  <a:srgbClr val="00D53F"/>
                </a:solidFill>
              </a:rPr>
              <a:t> Callsistant</a:t>
            </a:r>
            <a:r>
              <a:rPr lang="ko-KR" altLang="en-US" sz="1500">
                <a:solidFill>
                  <a:srgbClr val="00D53F"/>
                </a:solidFill>
              </a:rPr>
              <a:t> </a:t>
            </a:r>
            <a:endParaRPr lang="en-US" altLang="ko-KR" sz="150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03C82-DF0B-4A55-9504-18E109D208A9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</a:t>
            </a:r>
            <a:r>
              <a:rPr lang="ko-KR" altLang="ko-KR" dirty="0"/>
              <a:t>전화에</a:t>
            </a:r>
            <a:r>
              <a:rPr lang="en-US" altLang="ko-KR" dirty="0"/>
              <a:t> </a:t>
            </a:r>
            <a:r>
              <a:rPr lang="ko-KR" altLang="en-US" dirty="0"/>
              <a:t>글을</a:t>
            </a:r>
            <a:r>
              <a:rPr lang="en-US" altLang="ko-KR" dirty="0"/>
              <a:t> </a:t>
            </a:r>
            <a:r>
              <a:rPr lang="ko-KR" altLang="ko-KR" dirty="0"/>
              <a:t>더하다</a:t>
            </a:r>
            <a:r>
              <a:rPr lang="en-US" altLang="ko-KR" dirty="0"/>
              <a:t>.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Callsistant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437EE3-DE11-4A81-B265-45779ADED4F8}"/>
              </a:ext>
            </a:extLst>
          </p:cNvPr>
          <p:cNvGrpSpPr/>
          <p:nvPr/>
        </p:nvGrpSpPr>
        <p:grpSpPr>
          <a:xfrm>
            <a:off x="3254981" y="2657682"/>
            <a:ext cx="5672667" cy="1513187"/>
            <a:chOff x="3254981" y="3038679"/>
            <a:chExt cx="5672667" cy="1513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618E2-06F9-44F5-8300-5F0AE3F112E8}"/>
                </a:ext>
              </a:extLst>
            </p:cNvPr>
            <p:cNvSpPr txBox="1"/>
            <p:nvPr/>
          </p:nvSpPr>
          <p:spPr>
            <a:xfrm>
              <a:off x="3254981" y="3038679"/>
              <a:ext cx="56726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/>
                <a:t>Call + Assistant</a:t>
              </a:r>
              <a:endParaRPr lang="ko-KR" altLang="en-US" sz="6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01740A-2A83-4030-A111-732717F3FDC4}"/>
                </a:ext>
              </a:extLst>
            </p:cNvPr>
            <p:cNvSpPr txBox="1"/>
            <p:nvPr/>
          </p:nvSpPr>
          <p:spPr>
            <a:xfrm>
              <a:off x="3378200" y="4182534"/>
              <a:ext cx="520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전화 통화</a:t>
              </a:r>
              <a:r>
                <a:rPr lang="en-US" altLang="ko-KR" dirty="0"/>
                <a:t>]                            [</a:t>
              </a:r>
              <a:r>
                <a:rPr lang="ko-KR" altLang="en-US" dirty="0"/>
                <a:t>보조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C98583-6869-4C35-BB21-B090D7B0DDD5}"/>
              </a:ext>
            </a:extLst>
          </p:cNvPr>
          <p:cNvSpPr txBox="1"/>
          <p:nvPr/>
        </p:nvSpPr>
        <p:spPr>
          <a:xfrm>
            <a:off x="1935794" y="5067600"/>
            <a:ext cx="791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/>
          </a:p>
          <a:p>
            <a:pPr algn="just"/>
            <a:r>
              <a:rPr lang="en-US" altLang="ko-KR" dirty="0" err="1"/>
              <a:t>Clova</a:t>
            </a:r>
            <a:r>
              <a:rPr lang="ko-KR" altLang="en-US" dirty="0"/>
              <a:t>의 음성인식 </a:t>
            </a:r>
            <a:r>
              <a:rPr lang="en-US" altLang="ko-KR" dirty="0"/>
              <a:t>API</a:t>
            </a:r>
            <a:r>
              <a:rPr lang="ko-KR" altLang="en-US" dirty="0"/>
              <a:t>을 통해 청각장애인 및 언어장애인의 전화통화를 보조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924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03C82-DF0B-4A55-9504-18E109D208A9}"/>
              </a:ext>
            </a:extLst>
          </p:cNvPr>
          <p:cNvSpPr txBox="1"/>
          <p:nvPr/>
        </p:nvSpPr>
        <p:spPr>
          <a:xfrm>
            <a:off x="529372" y="1467038"/>
            <a:ext cx="1086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</a:t>
            </a:r>
          </a:p>
          <a:p>
            <a:pPr algn="just"/>
            <a:r>
              <a:rPr lang="ko-KR" altLang="en-US" dirty="0"/>
              <a:t>저희 </a:t>
            </a:r>
            <a:r>
              <a:rPr lang="en-US" altLang="ko-KR" dirty="0"/>
              <a:t>GNB</a:t>
            </a:r>
            <a:r>
              <a:rPr lang="ko-KR" altLang="en-US" dirty="0"/>
              <a:t>팀은 </a:t>
            </a:r>
            <a:r>
              <a:rPr lang="en-US" altLang="ko-KR" dirty="0" err="1"/>
              <a:t>Clova</a:t>
            </a:r>
            <a:r>
              <a:rPr lang="ko-KR" altLang="en-US" dirty="0"/>
              <a:t>의 </a:t>
            </a:r>
            <a:r>
              <a:rPr lang="en-US" altLang="ko-KR" dirty="0"/>
              <a:t>CSR, CSS API</a:t>
            </a:r>
            <a:r>
              <a:rPr lang="ko-KR" altLang="en-US" dirty="0"/>
              <a:t>를 통해 텍스트를 통해 전화를 할 수 있는 전화 앱을 구현하고자 합니다</a:t>
            </a:r>
            <a:r>
              <a:rPr lang="en-US" altLang="ko-KR" dirty="0"/>
              <a:t>. </a:t>
            </a:r>
            <a:r>
              <a:rPr lang="ko-KR" altLang="en-US" dirty="0"/>
              <a:t>상대방의 말을 </a:t>
            </a:r>
            <a:r>
              <a:rPr lang="en-US" altLang="ko-KR" dirty="0"/>
              <a:t>CSR</a:t>
            </a:r>
            <a:r>
              <a:rPr lang="ko-KR" altLang="en-US" dirty="0"/>
              <a:t>을 통해 사용자에게 텍스트로 보여주고</a:t>
            </a:r>
            <a:r>
              <a:rPr lang="en-US" altLang="ko-KR" dirty="0"/>
              <a:t>, </a:t>
            </a:r>
            <a:r>
              <a:rPr lang="ko-KR" altLang="en-US" dirty="0"/>
              <a:t>사용자가 텍스트를 입력하면 </a:t>
            </a:r>
            <a:r>
              <a:rPr lang="en-US" altLang="ko-KR" dirty="0"/>
              <a:t>CSS</a:t>
            </a:r>
            <a:r>
              <a:rPr lang="ko-KR" altLang="en-US" dirty="0"/>
              <a:t>를 통해 음성으로 상대방에게 보냅니다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 전화를 소리 내어 받기 곤란한 상황에서 텍스트 입력을 통해 전화 통화를 하거나</a:t>
            </a:r>
            <a:r>
              <a:rPr lang="en-US" altLang="ko-KR" dirty="0"/>
              <a:t>, </a:t>
            </a:r>
            <a:r>
              <a:rPr lang="ko-KR" altLang="en-US" dirty="0"/>
              <a:t>청각</a:t>
            </a:r>
            <a:r>
              <a:rPr lang="en-US" altLang="ko-KR" dirty="0"/>
              <a:t>/</a:t>
            </a:r>
            <a:r>
              <a:rPr lang="ko-KR" altLang="en-US" dirty="0"/>
              <a:t>언어 장애인분들 뿐만 아니라 일반 사용자도 유용하게 사용할 수 있는 전화 앱을 구현하였습니다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DF7EFA-A7C3-42E5-9E51-F295B5CD60FF}"/>
              </a:ext>
            </a:extLst>
          </p:cNvPr>
          <p:cNvGrpSpPr/>
          <p:nvPr/>
        </p:nvGrpSpPr>
        <p:grpSpPr>
          <a:xfrm>
            <a:off x="3185282" y="3975333"/>
            <a:ext cx="5419473" cy="2007006"/>
            <a:chOff x="2766549" y="4314135"/>
            <a:chExt cx="5419473" cy="200700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598F2D-285E-404B-8DB1-02E19C3E7537}"/>
                </a:ext>
              </a:extLst>
            </p:cNvPr>
            <p:cNvSpPr/>
            <p:nvPr/>
          </p:nvSpPr>
          <p:spPr>
            <a:xfrm>
              <a:off x="6183618" y="4314135"/>
              <a:ext cx="2002404" cy="2002404"/>
            </a:xfrm>
            <a:prstGeom prst="roundRect">
              <a:avLst/>
            </a:prstGeom>
            <a:noFill/>
            <a:ln>
              <a:solidFill>
                <a:srgbClr val="08A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Clova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Speech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Synthesis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(CSS)</a:t>
              </a:r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10AED26-9433-4E94-AD6E-9913EC0CFE25}"/>
                </a:ext>
              </a:extLst>
            </p:cNvPr>
            <p:cNvSpPr/>
            <p:nvPr/>
          </p:nvSpPr>
          <p:spPr>
            <a:xfrm>
              <a:off x="2766549" y="4318737"/>
              <a:ext cx="2002404" cy="2002404"/>
            </a:xfrm>
            <a:prstGeom prst="roundRect">
              <a:avLst/>
            </a:prstGeom>
            <a:noFill/>
            <a:ln>
              <a:solidFill>
                <a:srgbClr val="08A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Clova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Speech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Recognition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(CSR)</a:t>
              </a:r>
              <a:endParaRPr lang="ko-Kore-KR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D4C64C-4F5D-456C-9F1E-69B522F18716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 </a:t>
            </a:r>
            <a:r>
              <a:rPr lang="ko-KR" altLang="ko-KR"/>
              <a:t>전화에</a:t>
            </a:r>
            <a:r>
              <a:rPr lang="en-US" altLang="ko-KR"/>
              <a:t> </a:t>
            </a:r>
            <a:r>
              <a:rPr lang="ko-KR" altLang="en-US"/>
              <a:t>글을</a:t>
            </a:r>
            <a:r>
              <a:rPr lang="en-US" altLang="ko-KR"/>
              <a:t> </a:t>
            </a:r>
            <a:r>
              <a:rPr lang="ko-KR" altLang="ko-KR"/>
              <a:t>더하다</a:t>
            </a:r>
            <a:r>
              <a:rPr lang="en-US" altLang="ko-KR"/>
              <a:t>. </a:t>
            </a:r>
            <a:r>
              <a:rPr lang="en-US" altLang="ko-KR" err="1"/>
              <a:t>Naver</a:t>
            </a:r>
            <a:r>
              <a:rPr lang="en-US" altLang="ko-KR"/>
              <a:t> </a:t>
            </a:r>
            <a:r>
              <a:rPr lang="en-US" altLang="ko-KR" err="1"/>
              <a:t>Callsistant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9A207-F914-41EC-988B-F5B1CACA34B1}"/>
              </a:ext>
            </a:extLst>
          </p:cNvPr>
          <p:cNvSpPr txBox="1"/>
          <p:nvPr/>
        </p:nvSpPr>
        <p:spPr>
          <a:xfrm>
            <a:off x="806750" y="1392792"/>
            <a:ext cx="1071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&lt; </a:t>
            </a:r>
            <a:r>
              <a:rPr lang="ko-KR" altLang="en-US" sz="2000"/>
              <a:t>일반 사용자와 청각 장애인이 통화 할 수 있는 시나리오 </a:t>
            </a:r>
            <a:r>
              <a:rPr lang="en-US" altLang="ko-KR" sz="2000"/>
              <a:t>&gt;</a:t>
            </a:r>
            <a:endParaRPr lang="ko-KR" altLang="en-US" sz="20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73537B0-D84A-484E-9344-2D4EAC7B9818}"/>
              </a:ext>
            </a:extLst>
          </p:cNvPr>
          <p:cNvSpPr/>
          <p:nvPr/>
        </p:nvSpPr>
        <p:spPr>
          <a:xfrm>
            <a:off x="651105" y="1995126"/>
            <a:ext cx="10889790" cy="3970246"/>
          </a:xfrm>
          <a:prstGeom prst="roundRect">
            <a:avLst/>
          </a:prstGeom>
          <a:noFill/>
          <a:ln>
            <a:solidFill>
              <a:srgbClr val="00D53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7FD11A0-F230-4776-AED8-7706AA771672}"/>
              </a:ext>
            </a:extLst>
          </p:cNvPr>
          <p:cNvGrpSpPr/>
          <p:nvPr/>
        </p:nvGrpSpPr>
        <p:grpSpPr>
          <a:xfrm>
            <a:off x="1575417" y="2645739"/>
            <a:ext cx="9031796" cy="3119610"/>
            <a:chOff x="1569240" y="2474998"/>
            <a:chExt cx="9031796" cy="311961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94717B0-718C-4C95-A5AC-F00D3A892D95}"/>
                </a:ext>
              </a:extLst>
            </p:cNvPr>
            <p:cNvGrpSpPr/>
            <p:nvPr/>
          </p:nvGrpSpPr>
          <p:grpSpPr>
            <a:xfrm>
              <a:off x="1891659" y="2546094"/>
              <a:ext cx="3242669" cy="2445550"/>
              <a:chOff x="1208809" y="2634735"/>
              <a:chExt cx="3242669" cy="244555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731" name="잉크 730">
                    <a:extLst>
                      <a:ext uri="{FF2B5EF4-FFF2-40B4-BE49-F238E27FC236}">
                        <a16:creationId xmlns:a16="http://schemas.microsoft.com/office/drawing/2014/main" id="{82F51DA0-2A2A-4749-BB1D-FD68760E2186}"/>
                      </a:ext>
                    </a:extLst>
                  </p14:cNvPr>
                  <p14:cNvContentPartPr/>
                  <p14:nvPr/>
                </p14:nvContentPartPr>
                <p14:xfrm>
                  <a:off x="1722313" y="4437530"/>
                  <a:ext cx="232200" cy="109800"/>
                </p14:xfrm>
              </p:contentPart>
            </mc:Choice>
            <mc:Fallback>
              <p:pic>
                <p:nvPicPr>
                  <p:cNvPr id="731" name="잉크 730">
                    <a:extLst>
                      <a:ext uri="{FF2B5EF4-FFF2-40B4-BE49-F238E27FC236}">
                        <a16:creationId xmlns:a16="http://schemas.microsoft.com/office/drawing/2014/main" id="{82F51DA0-2A2A-4749-BB1D-FD68760E218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3313" y="4428559"/>
                    <a:ext cx="249840" cy="127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732" name="잉크 731">
                    <a:extLst>
                      <a:ext uri="{FF2B5EF4-FFF2-40B4-BE49-F238E27FC236}">
                        <a16:creationId xmlns:a16="http://schemas.microsoft.com/office/drawing/2014/main" id="{7FFBE808-7FC8-41FC-B36B-65F04D9C575E}"/>
                      </a:ext>
                    </a:extLst>
                  </p14:cNvPr>
                  <p14:cNvContentPartPr/>
                  <p14:nvPr/>
                </p14:nvContentPartPr>
                <p14:xfrm>
                  <a:off x="1721593" y="4558490"/>
                  <a:ext cx="210240" cy="181080"/>
                </p14:xfrm>
              </p:contentPart>
            </mc:Choice>
            <mc:Fallback>
              <p:pic>
                <p:nvPicPr>
                  <p:cNvPr id="732" name="잉크 731">
                    <a:extLst>
                      <a:ext uri="{FF2B5EF4-FFF2-40B4-BE49-F238E27FC236}">
                        <a16:creationId xmlns:a16="http://schemas.microsoft.com/office/drawing/2014/main" id="{7FFBE808-7FC8-41FC-B36B-65F04D9C575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2593" y="4549490"/>
                    <a:ext cx="22788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35" name="잉크 734">
                    <a:extLst>
                      <a:ext uri="{FF2B5EF4-FFF2-40B4-BE49-F238E27FC236}">
                        <a16:creationId xmlns:a16="http://schemas.microsoft.com/office/drawing/2014/main" id="{C4C9FA96-DDF1-492A-A03A-E54CC1E7DDFA}"/>
                      </a:ext>
                    </a:extLst>
                  </p14:cNvPr>
                  <p14:cNvContentPartPr/>
                  <p14:nvPr/>
                </p14:nvContentPartPr>
                <p14:xfrm>
                  <a:off x="1771633" y="4571810"/>
                  <a:ext cx="89640" cy="59760"/>
                </p14:xfrm>
              </p:contentPart>
            </mc:Choice>
            <mc:Fallback>
              <p:pic>
                <p:nvPicPr>
                  <p:cNvPr id="735" name="잉크 734">
                    <a:extLst>
                      <a:ext uri="{FF2B5EF4-FFF2-40B4-BE49-F238E27FC236}">
                        <a16:creationId xmlns:a16="http://schemas.microsoft.com/office/drawing/2014/main" id="{C4C9FA96-DDF1-492A-A03A-E54CC1E7DDF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762633" y="4562810"/>
                    <a:ext cx="1072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737" name="잉크 736">
                    <a:extLst>
                      <a:ext uri="{FF2B5EF4-FFF2-40B4-BE49-F238E27FC236}">
                        <a16:creationId xmlns:a16="http://schemas.microsoft.com/office/drawing/2014/main" id="{45C5A1A7-9B21-474A-A3AA-270E45C0BCC9}"/>
                      </a:ext>
                    </a:extLst>
                  </p14:cNvPr>
                  <p14:cNvContentPartPr/>
                  <p14:nvPr/>
                </p14:nvContentPartPr>
                <p14:xfrm>
                  <a:off x="1998433" y="4531490"/>
                  <a:ext cx="26280" cy="99720"/>
                </p14:xfrm>
              </p:contentPart>
            </mc:Choice>
            <mc:Fallback>
              <p:pic>
                <p:nvPicPr>
                  <p:cNvPr id="737" name="잉크 736">
                    <a:extLst>
                      <a:ext uri="{FF2B5EF4-FFF2-40B4-BE49-F238E27FC236}">
                        <a16:creationId xmlns:a16="http://schemas.microsoft.com/office/drawing/2014/main" id="{45C5A1A7-9B21-474A-A3AA-270E45C0BCC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89555" y="4522490"/>
                    <a:ext cx="43682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738" name="잉크 737">
                    <a:extLst>
                      <a:ext uri="{FF2B5EF4-FFF2-40B4-BE49-F238E27FC236}">
                        <a16:creationId xmlns:a16="http://schemas.microsoft.com/office/drawing/2014/main" id="{F260F2AE-A302-4D5B-B6B1-1C9718A372B9}"/>
                      </a:ext>
                    </a:extLst>
                  </p14:cNvPr>
                  <p14:cNvContentPartPr/>
                  <p14:nvPr/>
                </p14:nvContentPartPr>
                <p14:xfrm>
                  <a:off x="2074033" y="4492970"/>
                  <a:ext cx="50040" cy="181800"/>
                </p14:xfrm>
              </p:contentPart>
            </mc:Choice>
            <mc:Fallback>
              <p:pic>
                <p:nvPicPr>
                  <p:cNvPr id="738" name="잉크 737">
                    <a:extLst>
                      <a:ext uri="{FF2B5EF4-FFF2-40B4-BE49-F238E27FC236}">
                        <a16:creationId xmlns:a16="http://schemas.microsoft.com/office/drawing/2014/main" id="{F260F2AE-A302-4D5B-B6B1-1C9718A372B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65033" y="4483970"/>
                    <a:ext cx="676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739" name="잉크 738">
                    <a:extLst>
                      <a:ext uri="{FF2B5EF4-FFF2-40B4-BE49-F238E27FC236}">
                        <a16:creationId xmlns:a16="http://schemas.microsoft.com/office/drawing/2014/main" id="{25A63B19-6559-4D7C-9F89-8E1260B0635E}"/>
                      </a:ext>
                    </a:extLst>
                  </p14:cNvPr>
                  <p14:cNvContentPartPr/>
                  <p14:nvPr/>
                </p14:nvContentPartPr>
                <p14:xfrm>
                  <a:off x="2127313" y="4410170"/>
                  <a:ext cx="109800" cy="324000"/>
                </p14:xfrm>
              </p:contentPart>
            </mc:Choice>
            <mc:Fallback>
              <p:pic>
                <p:nvPicPr>
                  <p:cNvPr id="739" name="잉크 738">
                    <a:extLst>
                      <a:ext uri="{FF2B5EF4-FFF2-40B4-BE49-F238E27FC236}">
                        <a16:creationId xmlns:a16="http://schemas.microsoft.com/office/drawing/2014/main" id="{25A63B19-6559-4D7C-9F89-8E1260B0635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118313" y="4401170"/>
                    <a:ext cx="127440" cy="341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72" name="그룹 771">
                <a:extLst>
                  <a:ext uri="{FF2B5EF4-FFF2-40B4-BE49-F238E27FC236}">
                    <a16:creationId xmlns:a16="http://schemas.microsoft.com/office/drawing/2014/main" id="{46C73FE1-7FDA-448C-A483-6BC66B267303}"/>
                  </a:ext>
                </a:extLst>
              </p:cNvPr>
              <p:cNvGrpSpPr/>
              <p:nvPr/>
            </p:nvGrpSpPr>
            <p:grpSpPr>
              <a:xfrm>
                <a:off x="1208809" y="4458515"/>
                <a:ext cx="414000" cy="185760"/>
                <a:chOff x="732960" y="4110123"/>
                <a:chExt cx="414000" cy="185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410" name="잉크 409">
                      <a:extLst>
                        <a:ext uri="{FF2B5EF4-FFF2-40B4-BE49-F238E27FC236}">
                          <a16:creationId xmlns:a16="http://schemas.microsoft.com/office/drawing/2014/main" id="{4B447B37-FAA9-471F-9A1E-C71B35B100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960" y="4146483"/>
                    <a:ext cx="24480" cy="70920"/>
                  </p14:xfrm>
                </p:contentPart>
              </mc:Choice>
              <mc:Fallback>
                <p:pic>
                  <p:nvPicPr>
                    <p:cNvPr id="410" name="잉크 409">
                      <a:extLst>
                        <a:ext uri="{FF2B5EF4-FFF2-40B4-BE49-F238E27FC236}">
                          <a16:creationId xmlns:a16="http://schemas.microsoft.com/office/drawing/2014/main" id="{4B447B37-FAA9-471F-9A1E-C71B35B100C7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728640" y="4142163"/>
                      <a:ext cx="33120" cy="7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411" name="잉크 410">
                      <a:extLst>
                        <a:ext uri="{FF2B5EF4-FFF2-40B4-BE49-F238E27FC236}">
                          <a16:creationId xmlns:a16="http://schemas.microsoft.com/office/drawing/2014/main" id="{E366CC80-B4E4-4C0B-9932-A58B2175A8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40" y="4132443"/>
                    <a:ext cx="95040" cy="70200"/>
                  </p14:xfrm>
                </p:contentPart>
              </mc:Choice>
              <mc:Fallback>
                <p:pic>
                  <p:nvPicPr>
                    <p:cNvPr id="411" name="잉크 410">
                      <a:extLst>
                        <a:ext uri="{FF2B5EF4-FFF2-40B4-BE49-F238E27FC236}">
                          <a16:creationId xmlns:a16="http://schemas.microsoft.com/office/drawing/2014/main" id="{E366CC80-B4E4-4C0B-9932-A58B2175A8E6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29720" y="4128123"/>
                      <a:ext cx="10368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412" name="잉크 411">
                      <a:extLst>
                        <a:ext uri="{FF2B5EF4-FFF2-40B4-BE49-F238E27FC236}">
                          <a16:creationId xmlns:a16="http://schemas.microsoft.com/office/drawing/2014/main" id="{4C4E3D48-5AA4-4FC5-8C0C-F3C3FAC549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9960" y="4191483"/>
                    <a:ext cx="69840" cy="29160"/>
                  </p14:xfrm>
                </p:contentPart>
              </mc:Choice>
              <mc:Fallback>
                <p:pic>
                  <p:nvPicPr>
                    <p:cNvPr id="412" name="잉크 411">
                      <a:extLst>
                        <a:ext uri="{FF2B5EF4-FFF2-40B4-BE49-F238E27FC236}">
                          <a16:creationId xmlns:a16="http://schemas.microsoft.com/office/drawing/2014/main" id="{4C4E3D48-5AA4-4FC5-8C0C-F3C3FAC54942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755640" y="4187163"/>
                      <a:ext cx="78480" cy="3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413" name="잉크 412">
                      <a:extLst>
                        <a:ext uri="{FF2B5EF4-FFF2-40B4-BE49-F238E27FC236}">
                          <a16:creationId xmlns:a16="http://schemas.microsoft.com/office/drawing/2014/main" id="{3E5A9724-48AC-4D0E-BFE8-4475E6B6E9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8880" y="4110123"/>
                    <a:ext cx="16560" cy="95760"/>
                  </p14:xfrm>
                </p:contentPart>
              </mc:Choice>
              <mc:Fallback>
                <p:pic>
                  <p:nvPicPr>
                    <p:cNvPr id="413" name="잉크 412">
                      <a:extLst>
                        <a:ext uri="{FF2B5EF4-FFF2-40B4-BE49-F238E27FC236}">
                          <a16:creationId xmlns:a16="http://schemas.microsoft.com/office/drawing/2014/main" id="{3E5A9724-48AC-4D0E-BFE8-4475E6B6E995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844652" y="4105787"/>
                      <a:ext cx="25016" cy="10443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425" name="잉크 424">
                      <a:extLst>
                        <a:ext uri="{FF2B5EF4-FFF2-40B4-BE49-F238E27FC236}">
                          <a16:creationId xmlns:a16="http://schemas.microsoft.com/office/drawing/2014/main" id="{C5CF987F-2A9E-4FBA-9982-290997E83F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1120" y="4160163"/>
                    <a:ext cx="36360" cy="18360"/>
                  </p14:xfrm>
                </p:contentPart>
              </mc:Choice>
              <mc:Fallback>
                <p:pic>
                  <p:nvPicPr>
                    <p:cNvPr id="425" name="잉크 424">
                      <a:extLst>
                        <a:ext uri="{FF2B5EF4-FFF2-40B4-BE49-F238E27FC236}">
                          <a16:creationId xmlns:a16="http://schemas.microsoft.com/office/drawing/2014/main" id="{C5CF987F-2A9E-4FBA-9982-290997E83FCB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856800" y="4155843"/>
                      <a:ext cx="4500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428" name="잉크 427">
                      <a:extLst>
                        <a:ext uri="{FF2B5EF4-FFF2-40B4-BE49-F238E27FC236}">
                          <a16:creationId xmlns:a16="http://schemas.microsoft.com/office/drawing/2014/main" id="{FFDEEC64-5F76-4E19-8D0F-A6CE0ED702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3240" y="4232883"/>
                    <a:ext cx="78120" cy="63000"/>
                  </p14:xfrm>
                </p:contentPart>
              </mc:Choice>
              <mc:Fallback>
                <p:pic>
                  <p:nvPicPr>
                    <p:cNvPr id="428" name="잉크 427">
                      <a:extLst>
                        <a:ext uri="{FF2B5EF4-FFF2-40B4-BE49-F238E27FC236}">
                          <a16:creationId xmlns:a16="http://schemas.microsoft.com/office/drawing/2014/main" id="{FFDEEC64-5F76-4E19-8D0F-A6CE0ED7024F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808920" y="4228563"/>
                      <a:ext cx="8676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431" name="잉크 430">
                      <a:extLst>
                        <a:ext uri="{FF2B5EF4-FFF2-40B4-BE49-F238E27FC236}">
                          <a16:creationId xmlns:a16="http://schemas.microsoft.com/office/drawing/2014/main" id="{27D9A2E1-1086-4F60-A7F2-0C6880DC0D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760" y="4139283"/>
                    <a:ext cx="38520" cy="17280"/>
                  </p14:xfrm>
                </p:contentPart>
              </mc:Choice>
              <mc:Fallback>
                <p:pic>
                  <p:nvPicPr>
                    <p:cNvPr id="431" name="잉크 430">
                      <a:extLst>
                        <a:ext uri="{FF2B5EF4-FFF2-40B4-BE49-F238E27FC236}">
                          <a16:creationId xmlns:a16="http://schemas.microsoft.com/office/drawing/2014/main" id="{27D9A2E1-1086-4F60-A7F2-0C6880DC0D49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910440" y="4134963"/>
                      <a:ext cx="47160" cy="2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768" name="잉크 767">
                      <a:extLst>
                        <a:ext uri="{FF2B5EF4-FFF2-40B4-BE49-F238E27FC236}">
                          <a16:creationId xmlns:a16="http://schemas.microsoft.com/office/drawing/2014/main" id="{19A18233-ECAF-4AB6-8736-48F66ED7D6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640" y="4182123"/>
                    <a:ext cx="74880" cy="15480"/>
                  </p14:xfrm>
                </p:contentPart>
              </mc:Choice>
              <mc:Fallback>
                <p:pic>
                  <p:nvPicPr>
                    <p:cNvPr id="768" name="잉크 767">
                      <a:extLst>
                        <a:ext uri="{FF2B5EF4-FFF2-40B4-BE49-F238E27FC236}">
                          <a16:creationId xmlns:a16="http://schemas.microsoft.com/office/drawing/2014/main" id="{19A18233-ECAF-4AB6-8736-48F66ED7D66F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895320" y="4177803"/>
                      <a:ext cx="83520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769" name="잉크 768">
                      <a:extLst>
                        <a:ext uri="{FF2B5EF4-FFF2-40B4-BE49-F238E27FC236}">
                          <a16:creationId xmlns:a16="http://schemas.microsoft.com/office/drawing/2014/main" id="{10513AF2-615F-433F-A89D-2A018843BC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1240" y="4148283"/>
                    <a:ext cx="92160" cy="129240"/>
                  </p14:xfrm>
                </p:contentPart>
              </mc:Choice>
              <mc:Fallback>
                <p:pic>
                  <p:nvPicPr>
                    <p:cNvPr id="769" name="잉크 768">
                      <a:extLst>
                        <a:ext uri="{FF2B5EF4-FFF2-40B4-BE49-F238E27FC236}">
                          <a16:creationId xmlns:a16="http://schemas.microsoft.com/office/drawing/2014/main" id="{10513AF2-615F-433F-A89D-2A018843BC18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916937" y="4143963"/>
                      <a:ext cx="100766" cy="13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770" name="잉크 769">
                      <a:extLst>
                        <a:ext uri="{FF2B5EF4-FFF2-40B4-BE49-F238E27FC236}">
                          <a16:creationId xmlns:a16="http://schemas.microsoft.com/office/drawing/2014/main" id="{887FC80B-6200-44DF-9EAD-7613EE0DE9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640" y="4219563"/>
                    <a:ext cx="37080" cy="11880"/>
                  </p14:xfrm>
                </p:contentPart>
              </mc:Choice>
              <mc:Fallback>
                <p:pic>
                  <p:nvPicPr>
                    <p:cNvPr id="770" name="잉크 769">
                      <a:extLst>
                        <a:ext uri="{FF2B5EF4-FFF2-40B4-BE49-F238E27FC236}">
                          <a16:creationId xmlns:a16="http://schemas.microsoft.com/office/drawing/2014/main" id="{887FC80B-6200-44DF-9EAD-7613EE0DE95B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1003320" y="4215243"/>
                      <a:ext cx="45720" cy="2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771" name="잉크 770">
                      <a:extLst>
                        <a:ext uri="{FF2B5EF4-FFF2-40B4-BE49-F238E27FC236}">
                          <a16:creationId xmlns:a16="http://schemas.microsoft.com/office/drawing/2014/main" id="{2FBEB254-6FEA-4B5C-9C15-F992BC90B2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5080" y="4137123"/>
                    <a:ext cx="101880" cy="138960"/>
                  </p14:xfrm>
                </p:contentPart>
              </mc:Choice>
              <mc:Fallback>
                <p:pic>
                  <p:nvPicPr>
                    <p:cNvPr id="771" name="잉크 770">
                      <a:extLst>
                        <a:ext uri="{FF2B5EF4-FFF2-40B4-BE49-F238E27FC236}">
                          <a16:creationId xmlns:a16="http://schemas.microsoft.com/office/drawing/2014/main" id="{2FBEB254-6FEA-4B5C-9C15-F992BC90B26F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1040760" y="4132803"/>
                      <a:ext cx="110520" cy="147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97" name="잉크 396">
                    <a:extLst>
                      <a:ext uri="{FF2B5EF4-FFF2-40B4-BE49-F238E27FC236}">
                        <a16:creationId xmlns:a16="http://schemas.microsoft.com/office/drawing/2014/main" id="{A14522BE-595C-4ADC-B607-DC158524A8C4}"/>
                      </a:ext>
                    </a:extLst>
                  </p14:cNvPr>
                  <p14:cNvContentPartPr/>
                  <p14:nvPr/>
                </p14:nvContentPartPr>
                <p14:xfrm>
                  <a:off x="1293969" y="3370275"/>
                  <a:ext cx="84240" cy="23400"/>
                </p14:xfrm>
              </p:contentPart>
            </mc:Choice>
            <mc:Fallback>
              <p:pic>
                <p:nvPicPr>
                  <p:cNvPr id="397" name="잉크 396">
                    <a:extLst>
                      <a:ext uri="{FF2B5EF4-FFF2-40B4-BE49-F238E27FC236}">
                        <a16:creationId xmlns:a16="http://schemas.microsoft.com/office/drawing/2014/main" id="{A14522BE-595C-4ADC-B607-DC158524A8C4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289649" y="3366020"/>
                    <a:ext cx="92880" cy="31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98" name="잉크 397">
                    <a:extLst>
                      <a:ext uri="{FF2B5EF4-FFF2-40B4-BE49-F238E27FC236}">
                        <a16:creationId xmlns:a16="http://schemas.microsoft.com/office/drawing/2014/main" id="{F15439EF-8CBB-4B51-ACEB-E1A3A9927F0F}"/>
                      </a:ext>
                    </a:extLst>
                  </p14:cNvPr>
                  <p14:cNvContentPartPr/>
                  <p14:nvPr/>
                </p14:nvContentPartPr>
                <p14:xfrm>
                  <a:off x="1295769" y="3402315"/>
                  <a:ext cx="101160" cy="51480"/>
                </p14:xfrm>
              </p:contentPart>
            </mc:Choice>
            <mc:Fallback>
              <p:pic>
                <p:nvPicPr>
                  <p:cNvPr id="398" name="잉크 397">
                    <a:extLst>
                      <a:ext uri="{FF2B5EF4-FFF2-40B4-BE49-F238E27FC236}">
                        <a16:creationId xmlns:a16="http://schemas.microsoft.com/office/drawing/2014/main" id="{F15439EF-8CBB-4B51-ACEB-E1A3A9927F0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91449" y="3397995"/>
                    <a:ext cx="10980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00" name="잉크 399">
                    <a:extLst>
                      <a:ext uri="{FF2B5EF4-FFF2-40B4-BE49-F238E27FC236}">
                        <a16:creationId xmlns:a16="http://schemas.microsoft.com/office/drawing/2014/main" id="{51479EDE-966A-4AC4-8A34-64E6F7683C2B}"/>
                      </a:ext>
                    </a:extLst>
                  </p14:cNvPr>
                  <p14:cNvContentPartPr/>
                  <p14:nvPr/>
                </p14:nvContentPartPr>
                <p14:xfrm>
                  <a:off x="1281009" y="3463155"/>
                  <a:ext cx="132120" cy="43560"/>
                </p14:xfrm>
              </p:contentPart>
            </mc:Choice>
            <mc:Fallback>
              <p:pic>
                <p:nvPicPr>
                  <p:cNvPr id="400" name="잉크 399">
                    <a:extLst>
                      <a:ext uri="{FF2B5EF4-FFF2-40B4-BE49-F238E27FC236}">
                        <a16:creationId xmlns:a16="http://schemas.microsoft.com/office/drawing/2014/main" id="{51479EDE-966A-4AC4-8A34-64E6F7683C2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276689" y="3458835"/>
                    <a:ext cx="1407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01" name="잉크 400">
                    <a:extLst>
                      <a:ext uri="{FF2B5EF4-FFF2-40B4-BE49-F238E27FC236}">
                        <a16:creationId xmlns:a16="http://schemas.microsoft.com/office/drawing/2014/main" id="{7C216918-5BB8-4232-A0FD-4A64861DF958}"/>
                      </a:ext>
                    </a:extLst>
                  </p14:cNvPr>
                  <p14:cNvContentPartPr/>
                  <p14:nvPr/>
                </p14:nvContentPartPr>
                <p14:xfrm>
                  <a:off x="1311249" y="3509235"/>
                  <a:ext cx="81000" cy="25200"/>
                </p14:xfrm>
              </p:contentPart>
            </mc:Choice>
            <mc:Fallback>
              <p:pic>
                <p:nvPicPr>
                  <p:cNvPr id="401" name="잉크 400">
                    <a:extLst>
                      <a:ext uri="{FF2B5EF4-FFF2-40B4-BE49-F238E27FC236}">
                        <a16:creationId xmlns:a16="http://schemas.microsoft.com/office/drawing/2014/main" id="{7C216918-5BB8-4232-A0FD-4A64861DF95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06929" y="3504976"/>
                    <a:ext cx="89640" cy="33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02" name="잉크 401">
                    <a:extLst>
                      <a:ext uri="{FF2B5EF4-FFF2-40B4-BE49-F238E27FC236}">
                        <a16:creationId xmlns:a16="http://schemas.microsoft.com/office/drawing/2014/main" id="{4DD12AB8-C665-4174-B70C-CD99F19D8B67}"/>
                      </a:ext>
                    </a:extLst>
                  </p14:cNvPr>
                  <p14:cNvContentPartPr/>
                  <p14:nvPr/>
                </p14:nvContentPartPr>
                <p14:xfrm>
                  <a:off x="1331409" y="3533715"/>
                  <a:ext cx="94680" cy="46800"/>
                </p14:xfrm>
              </p:contentPart>
            </mc:Choice>
            <mc:Fallback>
              <p:pic>
                <p:nvPicPr>
                  <p:cNvPr id="402" name="잉크 401">
                    <a:extLst>
                      <a:ext uri="{FF2B5EF4-FFF2-40B4-BE49-F238E27FC236}">
                        <a16:creationId xmlns:a16="http://schemas.microsoft.com/office/drawing/2014/main" id="{4DD12AB8-C665-4174-B70C-CD99F19D8B6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27089" y="3529395"/>
                    <a:ext cx="10332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04" name="잉크 403">
                    <a:extLst>
                      <a:ext uri="{FF2B5EF4-FFF2-40B4-BE49-F238E27FC236}">
                        <a16:creationId xmlns:a16="http://schemas.microsoft.com/office/drawing/2014/main" id="{6CDC45D2-6E7E-4196-ACB6-D1CAC63061CD}"/>
                      </a:ext>
                    </a:extLst>
                  </p14:cNvPr>
                  <p14:cNvContentPartPr/>
                  <p14:nvPr/>
                </p14:nvContentPartPr>
                <p14:xfrm>
                  <a:off x="1432569" y="3398355"/>
                  <a:ext cx="101520" cy="70920"/>
                </p14:xfrm>
              </p:contentPart>
            </mc:Choice>
            <mc:Fallback>
              <p:pic>
                <p:nvPicPr>
                  <p:cNvPr id="404" name="잉크 403">
                    <a:extLst>
                      <a:ext uri="{FF2B5EF4-FFF2-40B4-BE49-F238E27FC236}">
                        <a16:creationId xmlns:a16="http://schemas.microsoft.com/office/drawing/2014/main" id="{6CDC45D2-6E7E-4196-ACB6-D1CAC63061C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428249" y="3394035"/>
                    <a:ext cx="11016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405" name="잉크 404">
                    <a:extLst>
                      <a:ext uri="{FF2B5EF4-FFF2-40B4-BE49-F238E27FC236}">
                        <a16:creationId xmlns:a16="http://schemas.microsoft.com/office/drawing/2014/main" id="{76D1CBAB-BF03-4133-A726-55D483810B94}"/>
                      </a:ext>
                    </a:extLst>
                  </p14:cNvPr>
                  <p14:cNvContentPartPr/>
                  <p14:nvPr/>
                </p14:nvContentPartPr>
                <p14:xfrm>
                  <a:off x="1489089" y="3461355"/>
                  <a:ext cx="8640" cy="65160"/>
                </p14:xfrm>
              </p:contentPart>
            </mc:Choice>
            <mc:Fallback>
              <p:pic>
                <p:nvPicPr>
                  <p:cNvPr id="405" name="잉크 404">
                    <a:extLst>
                      <a:ext uri="{FF2B5EF4-FFF2-40B4-BE49-F238E27FC236}">
                        <a16:creationId xmlns:a16="http://schemas.microsoft.com/office/drawing/2014/main" id="{76D1CBAB-BF03-4133-A726-55D483810B9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484769" y="3457035"/>
                    <a:ext cx="172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408" name="잉크 407">
                    <a:extLst>
                      <a:ext uri="{FF2B5EF4-FFF2-40B4-BE49-F238E27FC236}">
                        <a16:creationId xmlns:a16="http://schemas.microsoft.com/office/drawing/2014/main" id="{4ED4ED87-BED4-4396-A52F-E8722E9FE54C}"/>
                      </a:ext>
                    </a:extLst>
                  </p14:cNvPr>
                  <p14:cNvContentPartPr/>
                  <p14:nvPr/>
                </p14:nvContentPartPr>
                <p14:xfrm>
                  <a:off x="1450929" y="3516795"/>
                  <a:ext cx="125280" cy="31320"/>
                </p14:xfrm>
              </p:contentPart>
            </mc:Choice>
            <mc:Fallback>
              <p:pic>
                <p:nvPicPr>
                  <p:cNvPr id="408" name="잉크 407">
                    <a:extLst>
                      <a:ext uri="{FF2B5EF4-FFF2-40B4-BE49-F238E27FC236}">
                        <a16:creationId xmlns:a16="http://schemas.microsoft.com/office/drawing/2014/main" id="{4ED4ED87-BED4-4396-A52F-E8722E9FE54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446621" y="3512475"/>
                    <a:ext cx="133895" cy="399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85" name="그룹 784">
                <a:extLst>
                  <a:ext uri="{FF2B5EF4-FFF2-40B4-BE49-F238E27FC236}">
                    <a16:creationId xmlns:a16="http://schemas.microsoft.com/office/drawing/2014/main" id="{F3263D30-9EFD-4C2A-8F1E-1FD26BC1B3EE}"/>
                  </a:ext>
                </a:extLst>
              </p:cNvPr>
              <p:cNvGrpSpPr/>
              <p:nvPr/>
            </p:nvGrpSpPr>
            <p:grpSpPr>
              <a:xfrm>
                <a:off x="1924329" y="3320775"/>
                <a:ext cx="150480" cy="231120"/>
                <a:chOff x="1423080" y="2853003"/>
                <a:chExt cx="150480" cy="231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780" name="잉크 779">
                      <a:extLst>
                        <a:ext uri="{FF2B5EF4-FFF2-40B4-BE49-F238E27FC236}">
                          <a16:creationId xmlns:a16="http://schemas.microsoft.com/office/drawing/2014/main" id="{B5F610AE-1E1A-4A28-B17C-F0ACF75B8F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72400" y="2957763"/>
                    <a:ext cx="14040" cy="29520"/>
                  </p14:xfrm>
                </p:contentPart>
              </mc:Choice>
              <mc:Fallback>
                <p:pic>
                  <p:nvPicPr>
                    <p:cNvPr id="780" name="잉크 779">
                      <a:extLst>
                        <a:ext uri="{FF2B5EF4-FFF2-40B4-BE49-F238E27FC236}">
                          <a16:creationId xmlns:a16="http://schemas.microsoft.com/office/drawing/2014/main" id="{B5F610AE-1E1A-4A28-B17C-F0ACF75B8F70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468080" y="2953495"/>
                      <a:ext cx="22680" cy="3805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781" name="잉크 780">
                      <a:extLst>
                        <a:ext uri="{FF2B5EF4-FFF2-40B4-BE49-F238E27FC236}">
                          <a16:creationId xmlns:a16="http://schemas.microsoft.com/office/drawing/2014/main" id="{CF4AC900-3C92-4311-8F42-25F065E63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4120" y="2912763"/>
                    <a:ext cx="59400" cy="110880"/>
                  </p14:xfrm>
                </p:contentPart>
              </mc:Choice>
              <mc:Fallback>
                <p:pic>
                  <p:nvPicPr>
                    <p:cNvPr id="781" name="잉크 780">
                      <a:extLst>
                        <a:ext uri="{FF2B5EF4-FFF2-40B4-BE49-F238E27FC236}">
                          <a16:creationId xmlns:a16="http://schemas.microsoft.com/office/drawing/2014/main" id="{CF4AC900-3C92-4311-8F42-25F065E63F75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459800" y="2908457"/>
                      <a:ext cx="68040" cy="1194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782" name="잉크 781">
                      <a:extLst>
                        <a:ext uri="{FF2B5EF4-FFF2-40B4-BE49-F238E27FC236}">
                          <a16:creationId xmlns:a16="http://schemas.microsoft.com/office/drawing/2014/main" id="{133A4B8D-96D3-4AAB-8859-F3E3011C7B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72040" y="2860203"/>
                    <a:ext cx="101520" cy="223920"/>
                  </p14:xfrm>
                </p:contentPart>
              </mc:Choice>
              <mc:Fallback>
                <p:pic>
                  <p:nvPicPr>
                    <p:cNvPr id="782" name="잉크 781">
                      <a:extLst>
                        <a:ext uri="{FF2B5EF4-FFF2-40B4-BE49-F238E27FC236}">
                          <a16:creationId xmlns:a16="http://schemas.microsoft.com/office/drawing/2014/main" id="{133A4B8D-96D3-4AAB-8859-F3E3011C7BA4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1467720" y="2855883"/>
                      <a:ext cx="110160" cy="23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784" name="잉크 783">
                      <a:extLst>
                        <a:ext uri="{FF2B5EF4-FFF2-40B4-BE49-F238E27FC236}">
                          <a16:creationId xmlns:a16="http://schemas.microsoft.com/office/drawing/2014/main" id="{D4F6D4C2-1CE0-4EC9-8182-D9F9898A66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23080" y="2853003"/>
                    <a:ext cx="51840" cy="28440"/>
                  </p14:xfrm>
                </p:contentPart>
              </mc:Choice>
              <mc:Fallback>
                <p:pic>
                  <p:nvPicPr>
                    <p:cNvPr id="784" name="잉크 783">
                      <a:extLst>
                        <a:ext uri="{FF2B5EF4-FFF2-40B4-BE49-F238E27FC236}">
                          <a16:creationId xmlns:a16="http://schemas.microsoft.com/office/drawing/2014/main" id="{D4F6D4C2-1CE0-4EC9-8182-D9F9898A660A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1418760" y="2848683"/>
                      <a:ext cx="60480" cy="37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B31F7C12-46D4-4DCE-8319-D550F6F795D9}"/>
                  </a:ext>
                </a:extLst>
              </p:cNvPr>
              <p:cNvGrpSpPr/>
              <p:nvPr/>
            </p:nvGrpSpPr>
            <p:grpSpPr>
              <a:xfrm>
                <a:off x="2370830" y="2634735"/>
                <a:ext cx="2080648" cy="2445550"/>
                <a:chOff x="2370830" y="2634735"/>
                <a:chExt cx="2080648" cy="2445550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714D597D-C978-44A3-A372-9E380D156042}"/>
                    </a:ext>
                  </a:extLst>
                </p:cNvPr>
                <p:cNvGrpSpPr/>
                <p:nvPr/>
              </p:nvGrpSpPr>
              <p:grpSpPr>
                <a:xfrm>
                  <a:off x="2545800" y="3338302"/>
                  <a:ext cx="1780038" cy="245520"/>
                  <a:chOff x="2025285" y="2722160"/>
                  <a:chExt cx="1780038" cy="24552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1">
                    <p14:nvContentPartPr>
                      <p14:cNvPr id="665" name="잉크 664">
                        <a:extLst>
                          <a:ext uri="{FF2B5EF4-FFF2-40B4-BE49-F238E27FC236}">
                            <a16:creationId xmlns:a16="http://schemas.microsoft.com/office/drawing/2014/main" id="{84542C65-5556-4B5A-82E6-F63DFE1B6AD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429043" y="2837720"/>
                      <a:ext cx="1376280" cy="23040"/>
                    </p14:xfrm>
                  </p:contentPart>
                </mc:Choice>
                <mc:Fallback>
                  <p:pic>
                    <p:nvPicPr>
                      <p:cNvPr id="665" name="잉크 664">
                        <a:extLst>
                          <a:ext uri="{FF2B5EF4-FFF2-40B4-BE49-F238E27FC236}">
                            <a16:creationId xmlns:a16="http://schemas.microsoft.com/office/drawing/2014/main" id="{84542C65-5556-4B5A-82E6-F63DFE1B6A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420043" y="2828720"/>
                        <a:ext cx="1393920" cy="406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3">
                    <p14:nvContentPartPr>
                      <p14:cNvPr id="666" name="잉크 665">
                        <a:extLst>
                          <a:ext uri="{FF2B5EF4-FFF2-40B4-BE49-F238E27FC236}">
                            <a16:creationId xmlns:a16="http://schemas.microsoft.com/office/drawing/2014/main" id="{5566213F-F93C-4FDF-8BD2-92DCC572A80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28763" y="2722160"/>
                      <a:ext cx="19080" cy="245520"/>
                    </p14:xfrm>
                  </p:contentPart>
                </mc:Choice>
                <mc:Fallback>
                  <p:pic>
                    <p:nvPicPr>
                      <p:cNvPr id="666" name="잉크 665">
                        <a:extLst>
                          <a:ext uri="{FF2B5EF4-FFF2-40B4-BE49-F238E27FC236}">
                            <a16:creationId xmlns:a16="http://schemas.microsoft.com/office/drawing/2014/main" id="{5566213F-F93C-4FDF-8BD2-92DCC572A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19763" y="2713160"/>
                        <a:ext cx="36720" cy="263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5">
                    <p14:nvContentPartPr>
                      <p14:cNvPr id="667" name="잉크 666">
                        <a:extLst>
                          <a:ext uri="{FF2B5EF4-FFF2-40B4-BE49-F238E27FC236}">
                            <a16:creationId xmlns:a16="http://schemas.microsoft.com/office/drawing/2014/main" id="{0AD290ED-EECC-466D-9741-F56B1A32E97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81323" y="2780480"/>
                      <a:ext cx="19440" cy="148680"/>
                    </p14:xfrm>
                  </p:contentPart>
                </mc:Choice>
                <mc:Fallback>
                  <p:pic>
                    <p:nvPicPr>
                      <p:cNvPr id="667" name="잉크 666">
                        <a:extLst>
                          <a:ext uri="{FF2B5EF4-FFF2-40B4-BE49-F238E27FC236}">
                            <a16:creationId xmlns:a16="http://schemas.microsoft.com/office/drawing/2014/main" id="{0AD290ED-EECC-466D-9741-F56B1A32E9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2572323" y="2771480"/>
                        <a:ext cx="37080" cy="166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7">
                    <p14:nvContentPartPr>
                      <p14:cNvPr id="668" name="잉크 667">
                        <a:extLst>
                          <a:ext uri="{FF2B5EF4-FFF2-40B4-BE49-F238E27FC236}">
                            <a16:creationId xmlns:a16="http://schemas.microsoft.com/office/drawing/2014/main" id="{6256F416-CD35-4BD7-B20B-74CD1C68C2F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640363" y="2815400"/>
                      <a:ext cx="7920" cy="67320"/>
                    </p14:xfrm>
                  </p:contentPart>
                </mc:Choice>
                <mc:Fallback>
                  <p:pic>
                    <p:nvPicPr>
                      <p:cNvPr id="668" name="잉크 667">
                        <a:extLst>
                          <a:ext uri="{FF2B5EF4-FFF2-40B4-BE49-F238E27FC236}">
                            <a16:creationId xmlns:a16="http://schemas.microsoft.com/office/drawing/2014/main" id="{6256F416-CD35-4BD7-B20B-74CD1C68C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2631363" y="2806400"/>
                        <a:ext cx="25560" cy="84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9">
                    <p14:nvContentPartPr>
                      <p14:cNvPr id="669" name="잉크 668">
                        <a:extLst>
                          <a:ext uri="{FF2B5EF4-FFF2-40B4-BE49-F238E27FC236}">
                            <a16:creationId xmlns:a16="http://schemas.microsoft.com/office/drawing/2014/main" id="{4AA0C37B-B51B-4071-BA83-724AD32B4DA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02643" y="2788400"/>
                      <a:ext cx="12240" cy="149760"/>
                    </p14:xfrm>
                  </p:contentPart>
                </mc:Choice>
                <mc:Fallback>
                  <p:pic>
                    <p:nvPicPr>
                      <p:cNvPr id="669" name="잉크 668">
                        <a:extLst>
                          <a:ext uri="{FF2B5EF4-FFF2-40B4-BE49-F238E27FC236}">
                            <a16:creationId xmlns:a16="http://schemas.microsoft.com/office/drawing/2014/main" id="{4AA0C37B-B51B-4071-BA83-724AD32B4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693643" y="2779400"/>
                        <a:ext cx="29880" cy="167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1">
                    <p14:nvContentPartPr>
                      <p14:cNvPr id="670" name="잉크 669">
                        <a:extLst>
                          <a:ext uri="{FF2B5EF4-FFF2-40B4-BE49-F238E27FC236}">
                            <a16:creationId xmlns:a16="http://schemas.microsoft.com/office/drawing/2014/main" id="{7FE8FBE9-598F-4AD9-B209-A194A6014B5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80403" y="2809640"/>
                      <a:ext cx="10080" cy="93600"/>
                    </p14:xfrm>
                  </p:contentPart>
                </mc:Choice>
                <mc:Fallback>
                  <p:pic>
                    <p:nvPicPr>
                      <p:cNvPr id="670" name="잉크 669">
                        <a:extLst>
                          <a:ext uri="{FF2B5EF4-FFF2-40B4-BE49-F238E27FC236}">
                            <a16:creationId xmlns:a16="http://schemas.microsoft.com/office/drawing/2014/main" id="{7FE8FBE9-598F-4AD9-B209-A194A6014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2771403" y="2800674"/>
                        <a:ext cx="27720" cy="11117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3">
                    <p14:nvContentPartPr>
                      <p14:cNvPr id="671" name="잉크 670">
                        <a:extLst>
                          <a:ext uri="{FF2B5EF4-FFF2-40B4-BE49-F238E27FC236}">
                            <a16:creationId xmlns:a16="http://schemas.microsoft.com/office/drawing/2014/main" id="{913873DD-0FE1-42A2-A70D-A271C2EE89D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82083" y="2817200"/>
                      <a:ext cx="11880" cy="93600"/>
                    </p14:xfrm>
                  </p:contentPart>
                </mc:Choice>
                <mc:Fallback>
                  <p:pic>
                    <p:nvPicPr>
                      <p:cNvPr id="671" name="잉크 670">
                        <a:extLst>
                          <a:ext uri="{FF2B5EF4-FFF2-40B4-BE49-F238E27FC236}">
                            <a16:creationId xmlns:a16="http://schemas.microsoft.com/office/drawing/2014/main" id="{913873DD-0FE1-42A2-A70D-A271C2EE8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3073083" y="2808200"/>
                        <a:ext cx="29520" cy="111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5">
                    <p14:nvContentPartPr>
                      <p14:cNvPr id="672" name="잉크 671">
                        <a:extLst>
                          <a:ext uri="{FF2B5EF4-FFF2-40B4-BE49-F238E27FC236}">
                            <a16:creationId xmlns:a16="http://schemas.microsoft.com/office/drawing/2014/main" id="{3F91D1FC-B250-422A-BCF6-7F449B3C000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44723" y="2771840"/>
                      <a:ext cx="13680" cy="181440"/>
                    </p14:xfrm>
                  </p:contentPart>
                </mc:Choice>
                <mc:Fallback>
                  <p:pic>
                    <p:nvPicPr>
                      <p:cNvPr id="672" name="잉크 671">
                        <a:extLst>
                          <a:ext uri="{FF2B5EF4-FFF2-40B4-BE49-F238E27FC236}">
                            <a16:creationId xmlns:a16="http://schemas.microsoft.com/office/drawing/2014/main" id="{3F91D1FC-B250-422A-BCF6-7F449B3C00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3135723" y="2762840"/>
                        <a:ext cx="31320" cy="199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7">
                    <p14:nvContentPartPr>
                      <p14:cNvPr id="673" name="잉크 672">
                        <a:extLst>
                          <a:ext uri="{FF2B5EF4-FFF2-40B4-BE49-F238E27FC236}">
                            <a16:creationId xmlns:a16="http://schemas.microsoft.com/office/drawing/2014/main" id="{ED9DE669-A459-49CC-9025-DB3CECC755A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0043" y="2788040"/>
                      <a:ext cx="12960" cy="129240"/>
                    </p14:xfrm>
                  </p:contentPart>
                </mc:Choice>
                <mc:Fallback>
                  <p:pic>
                    <p:nvPicPr>
                      <p:cNvPr id="673" name="잉크 672">
                        <a:extLst>
                          <a:ext uri="{FF2B5EF4-FFF2-40B4-BE49-F238E27FC236}">
                            <a16:creationId xmlns:a16="http://schemas.microsoft.com/office/drawing/2014/main" id="{ED9DE669-A459-49CC-9025-DB3CECC75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3221043" y="2779040"/>
                        <a:ext cx="30600" cy="146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9">
                    <p14:nvContentPartPr>
                      <p14:cNvPr id="674" name="잉크 673">
                        <a:extLst>
                          <a:ext uri="{FF2B5EF4-FFF2-40B4-BE49-F238E27FC236}">
                            <a16:creationId xmlns:a16="http://schemas.microsoft.com/office/drawing/2014/main" id="{70E117C9-36AC-48DE-9F88-96DEE43704A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98443" y="2820080"/>
                      <a:ext cx="9000" cy="68040"/>
                    </p14:xfrm>
                  </p:contentPart>
                </mc:Choice>
                <mc:Fallback>
                  <p:pic>
                    <p:nvPicPr>
                      <p:cNvPr id="674" name="잉크 673">
                        <a:extLst>
                          <a:ext uri="{FF2B5EF4-FFF2-40B4-BE49-F238E27FC236}">
                            <a16:creationId xmlns:a16="http://schemas.microsoft.com/office/drawing/2014/main" id="{70E117C9-36AC-48DE-9F88-96DEE4370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3289443" y="2811080"/>
                        <a:ext cx="26640" cy="856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1">
                    <p14:nvContentPartPr>
                      <p14:cNvPr id="675" name="잉크 674">
                        <a:extLst>
                          <a:ext uri="{FF2B5EF4-FFF2-40B4-BE49-F238E27FC236}">
                            <a16:creationId xmlns:a16="http://schemas.microsoft.com/office/drawing/2014/main" id="{6751521A-5130-4E86-8489-5D82D562DA3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11483" y="2827280"/>
                      <a:ext cx="8280" cy="52200"/>
                    </p14:xfrm>
                  </p:contentPart>
                </mc:Choice>
                <mc:Fallback>
                  <p:pic>
                    <p:nvPicPr>
                      <p:cNvPr id="675" name="잉크 674">
                        <a:extLst>
                          <a:ext uri="{FF2B5EF4-FFF2-40B4-BE49-F238E27FC236}">
                            <a16:creationId xmlns:a16="http://schemas.microsoft.com/office/drawing/2014/main" id="{6751521A-5130-4E86-8489-5D82D562D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3402483" y="2818280"/>
                        <a:ext cx="25920" cy="69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3">
                    <p14:nvContentPartPr>
                      <p14:cNvPr id="676" name="잉크 675">
                        <a:extLst>
                          <a:ext uri="{FF2B5EF4-FFF2-40B4-BE49-F238E27FC236}">
                            <a16:creationId xmlns:a16="http://schemas.microsoft.com/office/drawing/2014/main" id="{EE26148B-9EAE-43D4-B1A7-1C9F6C372BC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726843" y="2830160"/>
                      <a:ext cx="7920" cy="67320"/>
                    </p14:xfrm>
                  </p:contentPart>
                </mc:Choice>
                <mc:Fallback>
                  <p:pic>
                    <p:nvPicPr>
                      <p:cNvPr id="676" name="잉크 675">
                        <a:extLst>
                          <a:ext uri="{FF2B5EF4-FFF2-40B4-BE49-F238E27FC236}">
                            <a16:creationId xmlns:a16="http://schemas.microsoft.com/office/drawing/2014/main" id="{EE26148B-9EAE-43D4-B1A7-1C9F6C372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3717843" y="2821160"/>
                        <a:ext cx="25560" cy="84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5">
                    <p14:nvContentPartPr>
                      <p14:cNvPr id="677" name="잉크 676">
                        <a:extLst>
                          <a:ext uri="{FF2B5EF4-FFF2-40B4-BE49-F238E27FC236}">
                            <a16:creationId xmlns:a16="http://schemas.microsoft.com/office/drawing/2014/main" id="{1346B925-E453-4039-998F-633C77FA063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52066" y="2784260"/>
                      <a:ext cx="9360" cy="162360"/>
                    </p14:xfrm>
                  </p:contentPart>
                </mc:Choice>
                <mc:Fallback>
                  <p:pic>
                    <p:nvPicPr>
                      <p:cNvPr id="677" name="잉크 676">
                        <a:extLst>
                          <a:ext uri="{FF2B5EF4-FFF2-40B4-BE49-F238E27FC236}">
                            <a16:creationId xmlns:a16="http://schemas.microsoft.com/office/drawing/2014/main" id="{1346B925-E453-4039-998F-633C77FA0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3342706" y="2775260"/>
                        <a:ext cx="27706" cy="180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7">
                    <p14:nvContentPartPr>
                      <p14:cNvPr id="678" name="잉크 677">
                        <a:extLst>
                          <a:ext uri="{FF2B5EF4-FFF2-40B4-BE49-F238E27FC236}">
                            <a16:creationId xmlns:a16="http://schemas.microsoft.com/office/drawing/2014/main" id="{22989BF3-BD6E-4C05-90CF-FA07A419105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51306" y="2800820"/>
                      <a:ext cx="8280" cy="90720"/>
                    </p14:xfrm>
                  </p:contentPart>
                </mc:Choice>
                <mc:Fallback>
                  <p:pic>
                    <p:nvPicPr>
                      <p:cNvPr id="678" name="잉크 677">
                        <a:extLst>
                          <a:ext uri="{FF2B5EF4-FFF2-40B4-BE49-F238E27FC236}">
                            <a16:creationId xmlns:a16="http://schemas.microsoft.com/office/drawing/2014/main" id="{22989BF3-BD6E-4C05-90CF-FA07A4191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2842306" y="2791820"/>
                        <a:ext cx="25920" cy="10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9">
                    <p14:nvContentPartPr>
                      <p14:cNvPr id="679" name="잉크 678">
                        <a:extLst>
                          <a:ext uri="{FF2B5EF4-FFF2-40B4-BE49-F238E27FC236}">
                            <a16:creationId xmlns:a16="http://schemas.microsoft.com/office/drawing/2014/main" id="{89E9190C-25B8-4E9A-A929-275EDEA8014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40226" y="2806940"/>
                      <a:ext cx="11880" cy="69120"/>
                    </p14:xfrm>
                  </p:contentPart>
                </mc:Choice>
                <mc:Fallback>
                  <p:pic>
                    <p:nvPicPr>
                      <p:cNvPr id="679" name="잉크 678">
                        <a:extLst>
                          <a:ext uri="{FF2B5EF4-FFF2-40B4-BE49-F238E27FC236}">
                            <a16:creationId xmlns:a16="http://schemas.microsoft.com/office/drawing/2014/main" id="{89E9190C-25B8-4E9A-A929-275EDEA801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2930945" y="2797940"/>
                        <a:ext cx="30071" cy="86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91">
                    <p14:nvContentPartPr>
                      <p14:cNvPr id="680" name="잉크 679">
                        <a:extLst>
                          <a:ext uri="{FF2B5EF4-FFF2-40B4-BE49-F238E27FC236}">
                            <a16:creationId xmlns:a16="http://schemas.microsoft.com/office/drawing/2014/main" id="{9A6FC9E4-860D-4417-812C-7128A93651D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05386" y="2818100"/>
                      <a:ext cx="11520" cy="47520"/>
                    </p14:xfrm>
                  </p:contentPart>
                </mc:Choice>
                <mc:Fallback>
                  <p:pic>
                    <p:nvPicPr>
                      <p:cNvPr id="680" name="잉크 679">
                        <a:extLst>
                          <a:ext uri="{FF2B5EF4-FFF2-40B4-BE49-F238E27FC236}">
                            <a16:creationId xmlns:a16="http://schemas.microsoft.com/office/drawing/2014/main" id="{9A6FC9E4-860D-4417-812C-7128A936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2996386" y="2809168"/>
                        <a:ext cx="29160" cy="650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93">
                    <p14:nvContentPartPr>
                      <p14:cNvPr id="681" name="잉크 680">
                        <a:extLst>
                          <a:ext uri="{FF2B5EF4-FFF2-40B4-BE49-F238E27FC236}">
                            <a16:creationId xmlns:a16="http://schemas.microsoft.com/office/drawing/2014/main" id="{F920E101-4453-4C6D-8A10-31C2E80E742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84906" y="2772020"/>
                      <a:ext cx="15120" cy="149400"/>
                    </p14:xfrm>
                  </p:contentPart>
                </mc:Choice>
                <mc:Fallback>
                  <p:pic>
                    <p:nvPicPr>
                      <p:cNvPr id="681" name="잉크 680">
                        <a:extLst>
                          <a:ext uri="{FF2B5EF4-FFF2-40B4-BE49-F238E27FC236}">
                            <a16:creationId xmlns:a16="http://schemas.microsoft.com/office/drawing/2014/main" id="{F920E101-4453-4C6D-8A10-31C2E80E7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3476115" y="2763020"/>
                        <a:ext cx="32350" cy="167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95">
                    <p14:nvContentPartPr>
                      <p14:cNvPr id="682" name="잉크 681">
                        <a:extLst>
                          <a:ext uri="{FF2B5EF4-FFF2-40B4-BE49-F238E27FC236}">
                            <a16:creationId xmlns:a16="http://schemas.microsoft.com/office/drawing/2014/main" id="{47EAD299-4488-4384-A04E-39A75F692AC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538546" y="2783540"/>
                      <a:ext cx="15840" cy="133920"/>
                    </p14:xfrm>
                  </p:contentPart>
                </mc:Choice>
                <mc:Fallback>
                  <p:pic>
                    <p:nvPicPr>
                      <p:cNvPr id="682" name="잉크 681">
                        <a:extLst>
                          <a:ext uri="{FF2B5EF4-FFF2-40B4-BE49-F238E27FC236}">
                            <a16:creationId xmlns:a16="http://schemas.microsoft.com/office/drawing/2014/main" id="{47EAD299-4488-4384-A04E-39A75F692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3529546" y="2774540"/>
                        <a:ext cx="33480" cy="151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97">
                    <p14:nvContentPartPr>
                      <p14:cNvPr id="683" name="잉크 682">
                        <a:extLst>
                          <a:ext uri="{FF2B5EF4-FFF2-40B4-BE49-F238E27FC236}">
                            <a16:creationId xmlns:a16="http://schemas.microsoft.com/office/drawing/2014/main" id="{12BF6EBA-9E59-4352-906F-4B196D08DA3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13426" y="2818820"/>
                      <a:ext cx="10080" cy="47520"/>
                    </p14:xfrm>
                  </p:contentPart>
                </mc:Choice>
                <mc:Fallback>
                  <p:pic>
                    <p:nvPicPr>
                      <p:cNvPr id="683" name="잉크 682">
                        <a:extLst>
                          <a:ext uri="{FF2B5EF4-FFF2-40B4-BE49-F238E27FC236}">
                            <a16:creationId xmlns:a16="http://schemas.microsoft.com/office/drawing/2014/main" id="{12BF6EBA-9E59-4352-906F-4B196D08D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3604426" y="2809751"/>
                        <a:ext cx="27720" cy="6529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99">
                    <p14:nvContentPartPr>
                      <p14:cNvPr id="684" name="잉크 683">
                        <a:extLst>
                          <a:ext uri="{FF2B5EF4-FFF2-40B4-BE49-F238E27FC236}">
                            <a16:creationId xmlns:a16="http://schemas.microsoft.com/office/drawing/2014/main" id="{79D9C273-F549-4A51-893E-E308BC35BBB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72826" y="2827460"/>
                      <a:ext cx="7200" cy="47880"/>
                    </p14:xfrm>
                  </p:contentPart>
                </mc:Choice>
                <mc:Fallback>
                  <p:pic>
                    <p:nvPicPr>
                      <p:cNvPr id="684" name="잉크 683">
                        <a:extLst>
                          <a:ext uri="{FF2B5EF4-FFF2-40B4-BE49-F238E27FC236}">
                            <a16:creationId xmlns:a16="http://schemas.microsoft.com/office/drawing/2014/main" id="{79D9C273-F549-4A51-893E-E308BC35B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3663826" y="2818460"/>
                        <a:ext cx="24840" cy="65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1">
                    <p14:nvContentPartPr>
                      <p14:cNvPr id="686" name="잉크 685">
                        <a:extLst>
                          <a:ext uri="{FF2B5EF4-FFF2-40B4-BE49-F238E27FC236}">
                            <a16:creationId xmlns:a16="http://schemas.microsoft.com/office/drawing/2014/main" id="{661BB631-1EF2-4130-ADD5-835528D28E3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26725" y="2768967"/>
                      <a:ext cx="61560" cy="91440"/>
                    </p14:xfrm>
                  </p:contentPart>
                </mc:Choice>
                <mc:Fallback>
                  <p:pic>
                    <p:nvPicPr>
                      <p:cNvPr id="686" name="잉크 685">
                        <a:extLst>
                          <a:ext uri="{FF2B5EF4-FFF2-40B4-BE49-F238E27FC236}">
                            <a16:creationId xmlns:a16="http://schemas.microsoft.com/office/drawing/2014/main" id="{661BB631-1EF2-4130-ADD5-835528D28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2017725" y="2759931"/>
                        <a:ext cx="79200" cy="10915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3">
                    <p14:nvContentPartPr>
                      <p14:cNvPr id="687" name="잉크 686">
                        <a:extLst>
                          <a:ext uri="{FF2B5EF4-FFF2-40B4-BE49-F238E27FC236}">
                            <a16:creationId xmlns:a16="http://schemas.microsoft.com/office/drawing/2014/main" id="{6A05E633-B2AE-4C27-AFA2-244F2697E9D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62365" y="2810007"/>
                      <a:ext cx="60120" cy="46800"/>
                    </p14:xfrm>
                  </p:contentPart>
                </mc:Choice>
                <mc:Fallback>
                  <p:pic>
                    <p:nvPicPr>
                      <p:cNvPr id="687" name="잉크 686">
                        <a:extLst>
                          <a:ext uri="{FF2B5EF4-FFF2-40B4-BE49-F238E27FC236}">
                            <a16:creationId xmlns:a16="http://schemas.microsoft.com/office/drawing/2014/main" id="{6A05E633-B2AE-4C27-AFA2-244F2697E9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2053311" y="2801007"/>
                        <a:ext cx="77866" cy="64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5">
                    <p14:nvContentPartPr>
                      <p14:cNvPr id="688" name="잉크 687">
                        <a:extLst>
                          <a:ext uri="{FF2B5EF4-FFF2-40B4-BE49-F238E27FC236}">
                            <a16:creationId xmlns:a16="http://schemas.microsoft.com/office/drawing/2014/main" id="{64DFC7CA-1134-45AA-A3B3-0C70B9F2AB8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25285" y="2858247"/>
                      <a:ext cx="146880" cy="92160"/>
                    </p14:xfrm>
                  </p:contentPart>
                </mc:Choice>
                <mc:Fallback>
                  <p:pic>
                    <p:nvPicPr>
                      <p:cNvPr id="688" name="잉크 687">
                        <a:extLst>
                          <a:ext uri="{FF2B5EF4-FFF2-40B4-BE49-F238E27FC236}">
                            <a16:creationId xmlns:a16="http://schemas.microsoft.com/office/drawing/2014/main" id="{64DFC7CA-1134-45AA-A3B3-0C70B9F2A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2016285" y="2849212"/>
                        <a:ext cx="164520" cy="1098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7">
                    <p14:nvContentPartPr>
                      <p14:cNvPr id="689" name="잉크 688">
                        <a:extLst>
                          <a:ext uri="{FF2B5EF4-FFF2-40B4-BE49-F238E27FC236}">
                            <a16:creationId xmlns:a16="http://schemas.microsoft.com/office/drawing/2014/main" id="{5B6376C1-0102-4611-8E76-463B98656F7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163885" y="2792727"/>
                      <a:ext cx="79560" cy="76320"/>
                    </p14:xfrm>
                  </p:contentPart>
                </mc:Choice>
                <mc:Fallback>
                  <p:pic>
                    <p:nvPicPr>
                      <p:cNvPr id="689" name="잉크 688">
                        <a:extLst>
                          <a:ext uri="{FF2B5EF4-FFF2-40B4-BE49-F238E27FC236}">
                            <a16:creationId xmlns:a16="http://schemas.microsoft.com/office/drawing/2014/main" id="{5B6376C1-0102-4611-8E76-463B98656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2154885" y="2783727"/>
                        <a:ext cx="97200" cy="93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9">
                    <p14:nvContentPartPr>
                      <p14:cNvPr id="690" name="잉크 689">
                        <a:extLst>
                          <a:ext uri="{FF2B5EF4-FFF2-40B4-BE49-F238E27FC236}">
                            <a16:creationId xmlns:a16="http://schemas.microsoft.com/office/drawing/2014/main" id="{D0F2257F-EB6E-451C-88CF-5A8311B3BF5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177925" y="2868327"/>
                      <a:ext cx="113760" cy="61200"/>
                    </p14:xfrm>
                  </p:contentPart>
                </mc:Choice>
                <mc:Fallback>
                  <p:pic>
                    <p:nvPicPr>
                      <p:cNvPr id="690" name="잉크 689">
                        <a:extLst>
                          <a:ext uri="{FF2B5EF4-FFF2-40B4-BE49-F238E27FC236}">
                            <a16:creationId xmlns:a16="http://schemas.microsoft.com/office/drawing/2014/main" id="{D0F2257F-EB6E-451C-88CF-5A8311B3B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2168896" y="2859380"/>
                        <a:ext cx="131456" cy="7873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11">
                    <p14:nvContentPartPr>
                      <p14:cNvPr id="691" name="잉크 690">
                        <a:extLst>
                          <a:ext uri="{FF2B5EF4-FFF2-40B4-BE49-F238E27FC236}">
                            <a16:creationId xmlns:a16="http://schemas.microsoft.com/office/drawing/2014/main" id="{27619E09-F73B-4A32-81E8-B88EB207EF4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97085" y="2791287"/>
                      <a:ext cx="47160" cy="161280"/>
                    </p14:xfrm>
                  </p:contentPart>
                </mc:Choice>
                <mc:Fallback>
                  <p:pic>
                    <p:nvPicPr>
                      <p:cNvPr id="691" name="잉크 690">
                        <a:extLst>
                          <a:ext uri="{FF2B5EF4-FFF2-40B4-BE49-F238E27FC236}">
                            <a16:creationId xmlns:a16="http://schemas.microsoft.com/office/drawing/2014/main" id="{27619E09-F73B-4A32-81E8-B88EB207EF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2288085" y="2782287"/>
                        <a:ext cx="64800" cy="178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113">
                  <p14:nvContentPartPr>
                    <p14:cNvPr id="718" name="잉크 717">
                      <a:extLst>
                        <a:ext uri="{FF2B5EF4-FFF2-40B4-BE49-F238E27FC236}">
                          <a16:creationId xmlns:a16="http://schemas.microsoft.com/office/drawing/2014/main" id="{3A705CCD-E32A-4776-936A-32F50230DA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6178" y="2672535"/>
                    <a:ext cx="57600" cy="101520"/>
                  </p14:xfrm>
                </p:contentPart>
              </mc:Choice>
              <mc:Fallback>
                <p:pic>
                  <p:nvPicPr>
                    <p:cNvPr id="718" name="잉크 717">
                      <a:extLst>
                        <a:ext uri="{FF2B5EF4-FFF2-40B4-BE49-F238E27FC236}">
                          <a16:creationId xmlns:a16="http://schemas.microsoft.com/office/drawing/2014/main" id="{3A705CCD-E32A-4776-936A-32F50230DAC3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3077178" y="2663535"/>
                      <a:ext cx="7524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5">
                  <p14:nvContentPartPr>
                    <p14:cNvPr id="719" name="잉크 718">
                      <a:extLst>
                        <a:ext uri="{FF2B5EF4-FFF2-40B4-BE49-F238E27FC236}">
                          <a16:creationId xmlns:a16="http://schemas.microsoft.com/office/drawing/2014/main" id="{D8497ACA-EDAA-48B4-BA0B-17FA06B79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16778" y="2712495"/>
                    <a:ext cx="35640" cy="41040"/>
                  </p14:xfrm>
                </p:contentPart>
              </mc:Choice>
              <mc:Fallback>
                <p:pic>
                  <p:nvPicPr>
                    <p:cNvPr id="719" name="잉크 718">
                      <a:extLst>
                        <a:ext uri="{FF2B5EF4-FFF2-40B4-BE49-F238E27FC236}">
                          <a16:creationId xmlns:a16="http://schemas.microsoft.com/office/drawing/2014/main" id="{D8497ACA-EDAA-48B4-BA0B-17FA06B796F8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3107778" y="2703415"/>
                      <a:ext cx="53280" cy="588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7">
                  <p14:nvContentPartPr>
                    <p14:cNvPr id="721" name="잉크 720">
                      <a:extLst>
                        <a:ext uri="{FF2B5EF4-FFF2-40B4-BE49-F238E27FC236}">
                          <a16:creationId xmlns:a16="http://schemas.microsoft.com/office/drawing/2014/main" id="{A9A0257C-A131-4343-9222-01E49F0E15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8418" y="2634735"/>
                    <a:ext cx="8640" cy="173160"/>
                  </p14:xfrm>
                </p:contentPart>
              </mc:Choice>
              <mc:Fallback>
                <p:pic>
                  <p:nvPicPr>
                    <p:cNvPr id="721" name="잉크 720">
                      <a:extLst>
                        <a:ext uri="{FF2B5EF4-FFF2-40B4-BE49-F238E27FC236}">
                          <a16:creationId xmlns:a16="http://schemas.microsoft.com/office/drawing/2014/main" id="{A9A0257C-A131-4343-9222-01E49F0E15BC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3179418" y="2625735"/>
                      <a:ext cx="26280" cy="19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9">
                  <p14:nvContentPartPr>
                    <p14:cNvPr id="722" name="잉크 721">
                      <a:extLst>
                        <a:ext uri="{FF2B5EF4-FFF2-40B4-BE49-F238E27FC236}">
                          <a16:creationId xmlns:a16="http://schemas.microsoft.com/office/drawing/2014/main" id="{3237F8C8-6993-43C9-93A5-88D1E65670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5618" y="2745255"/>
                    <a:ext cx="51120" cy="6120"/>
                  </p14:xfrm>
                </p:contentPart>
              </mc:Choice>
              <mc:Fallback>
                <p:pic>
                  <p:nvPicPr>
                    <p:cNvPr id="722" name="잉크 721">
                      <a:extLst>
                        <a:ext uri="{FF2B5EF4-FFF2-40B4-BE49-F238E27FC236}">
                          <a16:creationId xmlns:a16="http://schemas.microsoft.com/office/drawing/2014/main" id="{3237F8C8-6993-43C9-93A5-88D1E6567047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3186618" y="2736255"/>
                      <a:ext cx="6876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1">
                  <p14:nvContentPartPr>
                    <p14:cNvPr id="723" name="잉크 722">
                      <a:extLst>
                        <a:ext uri="{FF2B5EF4-FFF2-40B4-BE49-F238E27FC236}">
                          <a16:creationId xmlns:a16="http://schemas.microsoft.com/office/drawing/2014/main" id="{5E9AEB77-D59B-49E5-80F6-A19BAD55B1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8338" y="2659215"/>
                    <a:ext cx="45360" cy="83160"/>
                  </p14:xfrm>
                </p:contentPart>
              </mc:Choice>
              <mc:Fallback>
                <p:pic>
                  <p:nvPicPr>
                    <p:cNvPr id="723" name="잉크 722">
                      <a:extLst>
                        <a:ext uri="{FF2B5EF4-FFF2-40B4-BE49-F238E27FC236}">
                          <a16:creationId xmlns:a16="http://schemas.microsoft.com/office/drawing/2014/main" id="{5E9AEB77-D59B-49E5-80F6-A19BAD55B18C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3259338" y="2650176"/>
                      <a:ext cx="63000" cy="1008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3">
                  <p14:nvContentPartPr>
                    <p14:cNvPr id="724" name="잉크 723">
                      <a:extLst>
                        <a:ext uri="{FF2B5EF4-FFF2-40B4-BE49-F238E27FC236}">
                          <a16:creationId xmlns:a16="http://schemas.microsoft.com/office/drawing/2014/main" id="{89EBDE6F-5DC9-4F4E-B6E0-A272688081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1058" y="2690535"/>
                    <a:ext cx="78480" cy="70920"/>
                  </p14:xfrm>
                </p:contentPart>
              </mc:Choice>
              <mc:Fallback>
                <p:pic>
                  <p:nvPicPr>
                    <p:cNvPr id="724" name="잉크 723">
                      <a:extLst>
                        <a:ext uri="{FF2B5EF4-FFF2-40B4-BE49-F238E27FC236}">
                          <a16:creationId xmlns:a16="http://schemas.microsoft.com/office/drawing/2014/main" id="{89EBDE6F-5DC9-4F4E-B6E0-A27268808127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3242058" y="2681535"/>
                      <a:ext cx="9612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725" name="잉크 724">
                      <a:extLst>
                        <a:ext uri="{FF2B5EF4-FFF2-40B4-BE49-F238E27FC236}">
                          <a16:creationId xmlns:a16="http://schemas.microsoft.com/office/drawing/2014/main" id="{BD11BEAF-0905-492E-9433-0B9D03C003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3738" y="2777295"/>
                    <a:ext cx="65520" cy="55440"/>
                  </p14:xfrm>
                </p:contentPart>
              </mc:Choice>
              <mc:Fallback>
                <p:pic>
                  <p:nvPicPr>
                    <p:cNvPr id="725" name="잉크 724">
                      <a:extLst>
                        <a:ext uri="{FF2B5EF4-FFF2-40B4-BE49-F238E27FC236}">
                          <a16:creationId xmlns:a16="http://schemas.microsoft.com/office/drawing/2014/main" id="{BD11BEAF-0905-492E-9433-0B9D03C003DE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3264688" y="2768295"/>
                      <a:ext cx="83257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726" name="잉크 725">
                      <a:extLst>
                        <a:ext uri="{FF2B5EF4-FFF2-40B4-BE49-F238E27FC236}">
                          <a16:creationId xmlns:a16="http://schemas.microsoft.com/office/drawing/2014/main" id="{A7FFAD6C-677C-4A51-AE79-C419F0C330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9218" y="2678655"/>
                    <a:ext cx="72000" cy="92160"/>
                  </p14:xfrm>
                </p:contentPart>
              </mc:Choice>
              <mc:Fallback>
                <p:pic>
                  <p:nvPicPr>
                    <p:cNvPr id="726" name="잉크 725">
                      <a:extLst>
                        <a:ext uri="{FF2B5EF4-FFF2-40B4-BE49-F238E27FC236}">
                          <a16:creationId xmlns:a16="http://schemas.microsoft.com/office/drawing/2014/main" id="{A7FFAD6C-677C-4A51-AE79-C419F0C33087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3370173" y="2669655"/>
                      <a:ext cx="89729" cy="10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727" name="잉크 726">
                      <a:extLst>
                        <a:ext uri="{FF2B5EF4-FFF2-40B4-BE49-F238E27FC236}">
                          <a16:creationId xmlns:a16="http://schemas.microsoft.com/office/drawing/2014/main" id="{414BDD88-B51E-4AB1-BC78-5EEE16857D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60218" y="2645535"/>
                    <a:ext cx="16200" cy="153360"/>
                  </p14:xfrm>
                </p:contentPart>
              </mc:Choice>
              <mc:Fallback>
                <p:pic>
                  <p:nvPicPr>
                    <p:cNvPr id="727" name="잉크 726">
                      <a:extLst>
                        <a:ext uri="{FF2B5EF4-FFF2-40B4-BE49-F238E27FC236}">
                          <a16:creationId xmlns:a16="http://schemas.microsoft.com/office/drawing/2014/main" id="{414BDD88-B51E-4AB1-BC78-5EEE16857D27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3451218" y="2636535"/>
                      <a:ext cx="33840" cy="17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1">
                  <p14:nvContentPartPr>
                    <p14:cNvPr id="728" name="잉크 727">
                      <a:extLst>
                        <a:ext uri="{FF2B5EF4-FFF2-40B4-BE49-F238E27FC236}">
                          <a16:creationId xmlns:a16="http://schemas.microsoft.com/office/drawing/2014/main" id="{6C8B34F7-5A72-4B89-9BDA-1746BAC7A4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0658" y="2643015"/>
                    <a:ext cx="140040" cy="148320"/>
                  </p14:xfrm>
                </p:contentPart>
              </mc:Choice>
              <mc:Fallback>
                <p:pic>
                  <p:nvPicPr>
                    <p:cNvPr id="728" name="잉크 727">
                      <a:extLst>
                        <a:ext uri="{FF2B5EF4-FFF2-40B4-BE49-F238E27FC236}">
                          <a16:creationId xmlns:a16="http://schemas.microsoft.com/office/drawing/2014/main" id="{6C8B34F7-5A72-4B89-9BDA-1746BAC7A43B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3461658" y="2634015"/>
                      <a:ext cx="157680" cy="16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3">
                  <p14:nvContentPartPr>
                    <p14:cNvPr id="729" name="잉크 728">
                      <a:extLst>
                        <a:ext uri="{FF2B5EF4-FFF2-40B4-BE49-F238E27FC236}">
                          <a16:creationId xmlns:a16="http://schemas.microsoft.com/office/drawing/2014/main" id="{57B4A886-B34D-42A6-97E7-F908EDF367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83698" y="2646255"/>
                    <a:ext cx="66600" cy="134280"/>
                  </p14:xfrm>
                </p:contentPart>
              </mc:Choice>
              <mc:Fallback>
                <p:pic>
                  <p:nvPicPr>
                    <p:cNvPr id="729" name="잉크 728">
                      <a:extLst>
                        <a:ext uri="{FF2B5EF4-FFF2-40B4-BE49-F238E27FC236}">
                          <a16:creationId xmlns:a16="http://schemas.microsoft.com/office/drawing/2014/main" id="{57B4A886-B34D-42A6-97E7-F908EDF367B3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3574698" y="2637255"/>
                      <a:ext cx="84240" cy="15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433" name="그룹 432">
                  <a:extLst>
                    <a:ext uri="{FF2B5EF4-FFF2-40B4-BE49-F238E27FC236}">
                      <a16:creationId xmlns:a16="http://schemas.microsoft.com/office/drawing/2014/main" id="{2A20050C-8FF5-45A5-8F1D-9D5AF24271C6}"/>
                    </a:ext>
                  </a:extLst>
                </p:cNvPr>
                <p:cNvGrpSpPr/>
                <p:nvPr/>
              </p:nvGrpSpPr>
              <p:grpSpPr>
                <a:xfrm>
                  <a:off x="2537880" y="4440603"/>
                  <a:ext cx="318960" cy="183600"/>
                  <a:chOff x="2025285" y="2768967"/>
                  <a:chExt cx="318960" cy="18360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35">
                    <p14:nvContentPartPr>
                      <p14:cNvPr id="475" name="잉크 474">
                        <a:extLst>
                          <a:ext uri="{FF2B5EF4-FFF2-40B4-BE49-F238E27FC236}">
                            <a16:creationId xmlns:a16="http://schemas.microsoft.com/office/drawing/2014/main" id="{2903A166-10A4-4CDE-A062-75ABBBD51EA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26725" y="2768967"/>
                      <a:ext cx="61560" cy="91440"/>
                    </p14:xfrm>
                  </p:contentPart>
                </mc:Choice>
                <mc:Fallback>
                  <p:pic>
                    <p:nvPicPr>
                      <p:cNvPr id="475" name="잉크 474">
                        <a:extLst>
                          <a:ext uri="{FF2B5EF4-FFF2-40B4-BE49-F238E27FC236}">
                            <a16:creationId xmlns:a16="http://schemas.microsoft.com/office/drawing/2014/main" id="{2903A166-10A4-4CDE-A062-75ABBBD51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2017725" y="2759931"/>
                        <a:ext cx="79200" cy="10915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36">
                    <p14:nvContentPartPr>
                      <p14:cNvPr id="476" name="잉크 475">
                        <a:extLst>
                          <a:ext uri="{FF2B5EF4-FFF2-40B4-BE49-F238E27FC236}">
                            <a16:creationId xmlns:a16="http://schemas.microsoft.com/office/drawing/2014/main" id="{E5435C5B-819B-41A1-B2CC-702C9418E5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62365" y="2810007"/>
                      <a:ext cx="60120" cy="46800"/>
                    </p14:xfrm>
                  </p:contentPart>
                </mc:Choice>
                <mc:Fallback>
                  <p:pic>
                    <p:nvPicPr>
                      <p:cNvPr id="476" name="잉크 475">
                        <a:extLst>
                          <a:ext uri="{FF2B5EF4-FFF2-40B4-BE49-F238E27FC236}">
                            <a16:creationId xmlns:a16="http://schemas.microsoft.com/office/drawing/2014/main" id="{E5435C5B-819B-41A1-B2CC-702C9418E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2053311" y="2801007"/>
                        <a:ext cx="77866" cy="64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37">
                    <p14:nvContentPartPr>
                      <p14:cNvPr id="479" name="잉크 478">
                        <a:extLst>
                          <a:ext uri="{FF2B5EF4-FFF2-40B4-BE49-F238E27FC236}">
                            <a16:creationId xmlns:a16="http://schemas.microsoft.com/office/drawing/2014/main" id="{597E18B9-4819-4B5A-BCB8-10BCCBC404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025285" y="2858247"/>
                      <a:ext cx="146880" cy="92160"/>
                    </p14:xfrm>
                  </p:contentPart>
                </mc:Choice>
                <mc:Fallback>
                  <p:pic>
                    <p:nvPicPr>
                      <p:cNvPr id="479" name="잉크 478">
                        <a:extLst>
                          <a:ext uri="{FF2B5EF4-FFF2-40B4-BE49-F238E27FC236}">
                            <a16:creationId xmlns:a16="http://schemas.microsoft.com/office/drawing/2014/main" id="{597E18B9-4819-4B5A-BCB8-10BCCBC40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2016285" y="2849212"/>
                        <a:ext cx="164520" cy="1098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38">
                    <p14:nvContentPartPr>
                      <p14:cNvPr id="481" name="잉크 480">
                        <a:extLst>
                          <a:ext uri="{FF2B5EF4-FFF2-40B4-BE49-F238E27FC236}">
                            <a16:creationId xmlns:a16="http://schemas.microsoft.com/office/drawing/2014/main" id="{B03895D2-2C45-42F6-BC98-BEA862E8EC6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163885" y="2792727"/>
                      <a:ext cx="79560" cy="76320"/>
                    </p14:xfrm>
                  </p:contentPart>
                </mc:Choice>
                <mc:Fallback>
                  <p:pic>
                    <p:nvPicPr>
                      <p:cNvPr id="481" name="잉크 480">
                        <a:extLst>
                          <a:ext uri="{FF2B5EF4-FFF2-40B4-BE49-F238E27FC236}">
                            <a16:creationId xmlns:a16="http://schemas.microsoft.com/office/drawing/2014/main" id="{B03895D2-2C45-42F6-BC98-BEA862E8EC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2154885" y="2783727"/>
                        <a:ext cx="97200" cy="93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39">
                    <p14:nvContentPartPr>
                      <p14:cNvPr id="482" name="잉크 481">
                        <a:extLst>
                          <a:ext uri="{FF2B5EF4-FFF2-40B4-BE49-F238E27FC236}">
                            <a16:creationId xmlns:a16="http://schemas.microsoft.com/office/drawing/2014/main" id="{FEE4B999-09F9-4DEA-85FC-6E9EDFE6656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177925" y="2868327"/>
                      <a:ext cx="113760" cy="61200"/>
                    </p14:xfrm>
                  </p:contentPart>
                </mc:Choice>
                <mc:Fallback>
                  <p:pic>
                    <p:nvPicPr>
                      <p:cNvPr id="482" name="잉크 481">
                        <a:extLst>
                          <a:ext uri="{FF2B5EF4-FFF2-40B4-BE49-F238E27FC236}">
                            <a16:creationId xmlns:a16="http://schemas.microsoft.com/office/drawing/2014/main" id="{FEE4B999-09F9-4DEA-85FC-6E9EDFE66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2168896" y="2859380"/>
                        <a:ext cx="131456" cy="7873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40">
                    <p14:nvContentPartPr>
                      <p14:cNvPr id="483" name="잉크 482">
                        <a:extLst>
                          <a:ext uri="{FF2B5EF4-FFF2-40B4-BE49-F238E27FC236}">
                            <a16:creationId xmlns:a16="http://schemas.microsoft.com/office/drawing/2014/main" id="{1649AE97-EFBA-49B3-8409-CF19A68FC7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297085" y="2791287"/>
                      <a:ext cx="47160" cy="161280"/>
                    </p14:xfrm>
                  </p:contentPart>
                </mc:Choice>
                <mc:Fallback>
                  <p:pic>
                    <p:nvPicPr>
                      <p:cNvPr id="483" name="잉크 482">
                        <a:extLst>
                          <a:ext uri="{FF2B5EF4-FFF2-40B4-BE49-F238E27FC236}">
                            <a16:creationId xmlns:a16="http://schemas.microsoft.com/office/drawing/2014/main" id="{1649AE97-EFBA-49B3-8409-CF19A68FC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2288085" y="2782287"/>
                        <a:ext cx="64800" cy="178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141">
                  <p14:nvContentPartPr>
                    <p14:cNvPr id="337" name="잉크 337">
                      <a:extLst>
                        <a:ext uri="{FF2B5EF4-FFF2-40B4-BE49-F238E27FC236}">
                          <a16:creationId xmlns:a16="http://schemas.microsoft.com/office/drawing/2014/main" id="{D65C279D-74DB-AD4C-B25E-B077ED7AF6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71006" y="2936165"/>
                    <a:ext cx="360" cy="2122200"/>
                  </p14:xfrm>
                </p:contentPart>
              </mc:Choice>
              <mc:Fallback>
                <p:pic>
                  <p:nvPicPr>
                    <p:cNvPr id="337" name="잉크 337">
                      <a:extLst>
                        <a:ext uri="{FF2B5EF4-FFF2-40B4-BE49-F238E27FC236}">
                          <a16:creationId xmlns:a16="http://schemas.microsoft.com/office/drawing/2014/main" id="{D65C279D-74DB-AD4C-B25E-B077ED7AF6F0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2362006" y="2927165"/>
                      <a:ext cx="18000" cy="213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3">
                  <p14:nvContentPartPr>
                    <p14:cNvPr id="340" name="잉크 339">
                      <a:extLst>
                        <a:ext uri="{FF2B5EF4-FFF2-40B4-BE49-F238E27FC236}">
                          <a16:creationId xmlns:a16="http://schemas.microsoft.com/office/drawing/2014/main" id="{B48B4AC3-C5F0-8649-B1C5-65223FE94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80202" y="2933965"/>
                    <a:ext cx="2062440" cy="360"/>
                  </p14:xfrm>
                </p:contentPart>
              </mc:Choice>
              <mc:Fallback>
                <p:pic>
                  <p:nvPicPr>
                    <p:cNvPr id="340" name="잉크 339">
                      <a:extLst>
                        <a:ext uri="{FF2B5EF4-FFF2-40B4-BE49-F238E27FC236}">
                          <a16:creationId xmlns:a16="http://schemas.microsoft.com/office/drawing/2014/main" id="{B48B4AC3-C5F0-8649-B1C5-65223FE948E0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2371202" y="2924965"/>
                      <a:ext cx="208008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5">
                  <p14:nvContentPartPr>
                    <p14:cNvPr id="341" name="잉크 340">
                      <a:extLst>
                        <a:ext uri="{FF2B5EF4-FFF2-40B4-BE49-F238E27FC236}">
                          <a16:creationId xmlns:a16="http://schemas.microsoft.com/office/drawing/2014/main" id="{833E325D-B359-C845-8B8E-141244888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76602" y="5079925"/>
                    <a:ext cx="2062440" cy="360"/>
                  </p14:xfrm>
                </p:contentPart>
              </mc:Choice>
              <mc:Fallback>
                <p:pic>
                  <p:nvPicPr>
                    <p:cNvPr id="341" name="잉크 340">
                      <a:extLst>
                        <a:ext uri="{FF2B5EF4-FFF2-40B4-BE49-F238E27FC236}">
                          <a16:creationId xmlns:a16="http://schemas.microsoft.com/office/drawing/2014/main" id="{833E325D-B359-C845-8B8E-141244888865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2367602" y="5070925"/>
                      <a:ext cx="208008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7">
                  <p14:nvContentPartPr>
                    <p14:cNvPr id="344" name="잉크 343">
                      <a:extLst>
                        <a:ext uri="{FF2B5EF4-FFF2-40B4-BE49-F238E27FC236}">
                          <a16:creationId xmlns:a16="http://schemas.microsoft.com/office/drawing/2014/main" id="{C30B0C56-1066-2A44-8DC4-7C14390882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51118" y="2940854"/>
                    <a:ext cx="360" cy="2136240"/>
                  </p14:xfrm>
                </p:contentPart>
              </mc:Choice>
              <mc:Fallback>
                <p:pic>
                  <p:nvPicPr>
                    <p:cNvPr id="344" name="잉크 343">
                      <a:extLst>
                        <a:ext uri="{FF2B5EF4-FFF2-40B4-BE49-F238E27FC236}">
                          <a16:creationId xmlns:a16="http://schemas.microsoft.com/office/drawing/2014/main" id="{C30B0C56-1066-2A44-8DC4-7C14390882B8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442118" y="2931854"/>
                      <a:ext cx="18000" cy="215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9">
                  <p14:nvContentPartPr>
                    <p14:cNvPr id="500" name="잉크 499">
                      <a:extLst>
                        <a:ext uri="{FF2B5EF4-FFF2-40B4-BE49-F238E27FC236}">
                          <a16:creationId xmlns:a16="http://schemas.microsoft.com/office/drawing/2014/main" id="{E561013B-C5BD-5440-9C9D-1382B409F3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70830" y="3973671"/>
                    <a:ext cx="2066040" cy="360"/>
                  </p14:xfrm>
                </p:contentPart>
              </mc:Choice>
              <mc:Fallback>
                <p:pic>
                  <p:nvPicPr>
                    <p:cNvPr id="500" name="잉크 499">
                      <a:extLst>
                        <a:ext uri="{FF2B5EF4-FFF2-40B4-BE49-F238E27FC236}">
                          <a16:creationId xmlns:a16="http://schemas.microsoft.com/office/drawing/2014/main" id="{E561013B-C5BD-5440-9C9D-1382B409F35D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2361830" y="3964671"/>
                      <a:ext cx="208368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3216BF1-9A48-417D-BE9D-1C9B90601F2C}"/>
                </a:ext>
              </a:extLst>
            </p:cNvPr>
            <p:cNvGrpSpPr/>
            <p:nvPr/>
          </p:nvGrpSpPr>
          <p:grpSpPr>
            <a:xfrm>
              <a:off x="6686258" y="2474998"/>
              <a:ext cx="3914778" cy="3119610"/>
              <a:chOff x="7021462" y="2439374"/>
              <a:chExt cx="3914778" cy="311961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5DE325C3-3610-40A3-A428-993915532F91}"/>
                  </a:ext>
                </a:extLst>
              </p:cNvPr>
              <p:cNvGrpSpPr/>
              <p:nvPr/>
            </p:nvGrpSpPr>
            <p:grpSpPr>
              <a:xfrm>
                <a:off x="7021462" y="2439374"/>
                <a:ext cx="3914778" cy="3119610"/>
                <a:chOff x="7021462" y="2439374"/>
                <a:chExt cx="3914778" cy="3119610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A0C1D79-8F8D-4D70-A455-88437618F73B}"/>
                    </a:ext>
                  </a:extLst>
                </p:cNvPr>
                <p:cNvGrpSpPr/>
                <p:nvPr/>
              </p:nvGrpSpPr>
              <p:grpSpPr>
                <a:xfrm>
                  <a:off x="8478859" y="3728155"/>
                  <a:ext cx="65160" cy="13680"/>
                  <a:chOff x="8841987" y="3585374"/>
                  <a:chExt cx="65160" cy="1368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51">
                    <p14:nvContentPartPr>
                      <p14:cNvPr id="120" name="잉크 119">
                        <a:extLst>
                          <a:ext uri="{FF2B5EF4-FFF2-40B4-BE49-F238E27FC236}">
                            <a16:creationId xmlns:a16="http://schemas.microsoft.com/office/drawing/2014/main" id="{55DCC0D7-49F1-4B6A-9033-D6E3DEE4959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841987" y="3585374"/>
                      <a:ext cx="7920" cy="6120"/>
                    </p14:xfrm>
                  </p:contentPart>
                </mc:Choice>
                <mc:Fallback>
                  <p:pic>
                    <p:nvPicPr>
                      <p:cNvPr id="120" name="잉크 119">
                        <a:extLst>
                          <a:ext uri="{FF2B5EF4-FFF2-40B4-BE49-F238E27FC236}">
                            <a16:creationId xmlns:a16="http://schemas.microsoft.com/office/drawing/2014/main" id="{55DCC0D7-49F1-4B6A-9033-D6E3DEE495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2"/>
                      <a:stretch>
                        <a:fillRect/>
                      </a:stretch>
                    </p:blipFill>
                    <p:spPr>
                      <a:xfrm>
                        <a:off x="8837667" y="3581294"/>
                        <a:ext cx="16560" cy="14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53">
                    <p14:nvContentPartPr>
                      <p14:cNvPr id="121" name="잉크 120">
                        <a:extLst>
                          <a:ext uri="{FF2B5EF4-FFF2-40B4-BE49-F238E27FC236}">
                            <a16:creationId xmlns:a16="http://schemas.microsoft.com/office/drawing/2014/main" id="{71303AC1-C7FF-4526-ACAE-C7A67450704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867547" y="3588974"/>
                      <a:ext cx="9720" cy="6480"/>
                    </p14:xfrm>
                  </p:contentPart>
                </mc:Choice>
                <mc:Fallback>
                  <p:pic>
                    <p:nvPicPr>
                      <p:cNvPr id="121" name="잉크 120">
                        <a:extLst>
                          <a:ext uri="{FF2B5EF4-FFF2-40B4-BE49-F238E27FC236}">
                            <a16:creationId xmlns:a16="http://schemas.microsoft.com/office/drawing/2014/main" id="{71303AC1-C7FF-4526-ACAE-C7A674507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8863227" y="3584654"/>
                        <a:ext cx="18360" cy="15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55">
                    <p14:nvContentPartPr>
                      <p14:cNvPr id="122" name="잉크 121">
                        <a:extLst>
                          <a:ext uri="{FF2B5EF4-FFF2-40B4-BE49-F238E27FC236}">
                            <a16:creationId xmlns:a16="http://schemas.microsoft.com/office/drawing/2014/main" id="{20114AD0-48B5-43D1-974C-C9E69F010B1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901027" y="3596174"/>
                      <a:ext cx="6120" cy="2880"/>
                    </p14:xfrm>
                  </p:contentPart>
                </mc:Choice>
                <mc:Fallback>
                  <p:pic>
                    <p:nvPicPr>
                      <p:cNvPr id="122" name="잉크 121">
                        <a:extLst>
                          <a:ext uri="{FF2B5EF4-FFF2-40B4-BE49-F238E27FC236}">
                            <a16:creationId xmlns:a16="http://schemas.microsoft.com/office/drawing/2014/main" id="{20114AD0-48B5-43D1-974C-C9E69F010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6"/>
                      <a:stretch>
                        <a:fillRect/>
                      </a:stretch>
                    </p:blipFill>
                    <p:spPr>
                      <a:xfrm>
                        <a:off x="8896707" y="3592334"/>
                        <a:ext cx="14760" cy="10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157">
                  <p14:nvContentPartPr>
                    <p14:cNvPr id="189" name="잉크 188">
                      <a:extLst>
                        <a:ext uri="{FF2B5EF4-FFF2-40B4-BE49-F238E27FC236}">
                          <a16:creationId xmlns:a16="http://schemas.microsoft.com/office/drawing/2014/main" id="{3AB571EF-6AF8-453A-BC66-177A42F01D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61593" y="3168224"/>
                    <a:ext cx="427320" cy="196920"/>
                  </p14:xfrm>
                </p:contentPart>
              </mc:Choice>
              <mc:Fallback>
                <p:pic>
                  <p:nvPicPr>
                    <p:cNvPr id="189" name="잉크 188">
                      <a:extLst>
                        <a:ext uri="{FF2B5EF4-FFF2-40B4-BE49-F238E27FC236}">
                          <a16:creationId xmlns:a16="http://schemas.microsoft.com/office/drawing/2014/main" id="{3AB571EF-6AF8-453A-BC66-177A42F01D38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9852593" y="3159224"/>
                      <a:ext cx="444960" cy="21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9">
                  <p14:nvContentPartPr>
                    <p14:cNvPr id="238" name="잉크 237">
                      <a:extLst>
                        <a:ext uri="{FF2B5EF4-FFF2-40B4-BE49-F238E27FC236}">
                          <a16:creationId xmlns:a16="http://schemas.microsoft.com/office/drawing/2014/main" id="{5F7F7886-3F49-4105-B3E4-79358D1976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87433" y="4665464"/>
                    <a:ext cx="470880" cy="893520"/>
                  </p14:xfrm>
                </p:contentPart>
              </mc:Choice>
              <mc:Fallback>
                <p:pic>
                  <p:nvPicPr>
                    <p:cNvPr id="238" name="잉크 237">
                      <a:extLst>
                        <a:ext uri="{FF2B5EF4-FFF2-40B4-BE49-F238E27FC236}">
                          <a16:creationId xmlns:a16="http://schemas.microsoft.com/office/drawing/2014/main" id="{5F7F7886-3F49-4105-B3E4-79358D197644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9778433" y="4656468"/>
                      <a:ext cx="488520" cy="911153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6C667B9D-C765-4C71-A71B-F69A363DCA25}"/>
                    </a:ext>
                  </a:extLst>
                </p:cNvPr>
                <p:cNvGrpSpPr/>
                <p:nvPr/>
              </p:nvGrpSpPr>
              <p:grpSpPr>
                <a:xfrm>
                  <a:off x="7318344" y="3973526"/>
                  <a:ext cx="1090800" cy="176040"/>
                  <a:chOff x="7681472" y="3830745"/>
                  <a:chExt cx="1090800" cy="17604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1">
                    <p14:nvContentPartPr>
                      <p14:cNvPr id="252" name="잉크 251">
                        <a:extLst>
                          <a:ext uri="{FF2B5EF4-FFF2-40B4-BE49-F238E27FC236}">
                            <a16:creationId xmlns:a16="http://schemas.microsoft.com/office/drawing/2014/main" id="{BAA94571-C0A4-4BCB-85B5-19B2AABE43F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681472" y="3840825"/>
                      <a:ext cx="66600" cy="88920"/>
                    </p14:xfrm>
                  </p:contentPart>
                </mc:Choice>
                <mc:Fallback>
                  <p:pic>
                    <p:nvPicPr>
                      <p:cNvPr id="252" name="잉크 251">
                        <a:extLst>
                          <a:ext uri="{FF2B5EF4-FFF2-40B4-BE49-F238E27FC236}">
                            <a16:creationId xmlns:a16="http://schemas.microsoft.com/office/drawing/2014/main" id="{BAA94571-C0A4-4BCB-85B5-19B2AABE4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2"/>
                      <a:stretch>
                        <a:fillRect/>
                      </a:stretch>
                    </p:blipFill>
                    <p:spPr>
                      <a:xfrm>
                        <a:off x="7677129" y="3836505"/>
                        <a:ext cx="75287" cy="97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3">
                    <p14:nvContentPartPr>
                      <p14:cNvPr id="253" name="잉크 252">
                        <a:extLst>
                          <a:ext uri="{FF2B5EF4-FFF2-40B4-BE49-F238E27FC236}">
                            <a16:creationId xmlns:a16="http://schemas.microsoft.com/office/drawing/2014/main" id="{06D31BC0-539E-43F6-A153-2679A50DC73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698032" y="3882225"/>
                      <a:ext cx="36720" cy="3240"/>
                    </p14:xfrm>
                  </p:contentPart>
                </mc:Choice>
                <mc:Fallback>
                  <p:pic>
                    <p:nvPicPr>
                      <p:cNvPr id="253" name="잉크 252">
                        <a:extLst>
                          <a:ext uri="{FF2B5EF4-FFF2-40B4-BE49-F238E27FC236}">
                            <a16:creationId xmlns:a16="http://schemas.microsoft.com/office/drawing/2014/main" id="{06D31BC0-539E-43F6-A153-2679A50DC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4"/>
                      <a:stretch>
                        <a:fillRect/>
                      </a:stretch>
                    </p:blipFill>
                    <p:spPr>
                      <a:xfrm>
                        <a:off x="7693712" y="3877905"/>
                        <a:ext cx="45360" cy="11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5">
                    <p14:nvContentPartPr>
                      <p14:cNvPr id="254" name="잉크 253">
                        <a:extLst>
                          <a:ext uri="{FF2B5EF4-FFF2-40B4-BE49-F238E27FC236}">
                            <a16:creationId xmlns:a16="http://schemas.microsoft.com/office/drawing/2014/main" id="{CB72108B-A9A7-4F93-9E5C-C7224B124FE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57432" y="3848745"/>
                      <a:ext cx="47880" cy="82800"/>
                    </p14:xfrm>
                  </p:contentPart>
                </mc:Choice>
                <mc:Fallback>
                  <p:pic>
                    <p:nvPicPr>
                      <p:cNvPr id="254" name="잉크 253">
                        <a:extLst>
                          <a:ext uri="{FF2B5EF4-FFF2-40B4-BE49-F238E27FC236}">
                            <a16:creationId xmlns:a16="http://schemas.microsoft.com/office/drawing/2014/main" id="{CB72108B-A9A7-4F93-9E5C-C7224B124F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6"/>
                      <a:stretch>
                        <a:fillRect/>
                      </a:stretch>
                    </p:blipFill>
                    <p:spPr>
                      <a:xfrm>
                        <a:off x="7753079" y="3844425"/>
                        <a:ext cx="56585" cy="91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7">
                    <p14:nvContentPartPr>
                      <p14:cNvPr id="255" name="잉크 254">
                        <a:extLst>
                          <a:ext uri="{FF2B5EF4-FFF2-40B4-BE49-F238E27FC236}">
                            <a16:creationId xmlns:a16="http://schemas.microsoft.com/office/drawing/2014/main" id="{A72854AC-0A29-4626-99C4-CF979FC3BA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30432" y="3944505"/>
                      <a:ext cx="71640" cy="33120"/>
                    </p14:xfrm>
                  </p:contentPart>
                </mc:Choice>
                <mc:Fallback>
                  <p:pic>
                    <p:nvPicPr>
                      <p:cNvPr id="255" name="잉크 254">
                        <a:extLst>
                          <a:ext uri="{FF2B5EF4-FFF2-40B4-BE49-F238E27FC236}">
                            <a16:creationId xmlns:a16="http://schemas.microsoft.com/office/drawing/2014/main" id="{A72854AC-0A29-4626-99C4-CF979FC3B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7726112" y="3940185"/>
                        <a:ext cx="80280" cy="41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9">
                    <p14:nvContentPartPr>
                      <p14:cNvPr id="256" name="잉크 255">
                        <a:extLst>
                          <a:ext uri="{FF2B5EF4-FFF2-40B4-BE49-F238E27FC236}">
                            <a16:creationId xmlns:a16="http://schemas.microsoft.com/office/drawing/2014/main" id="{7415AA95-0517-42C7-9733-6D9FB638D11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08552" y="3863505"/>
                      <a:ext cx="37440" cy="53640"/>
                    </p14:xfrm>
                  </p:contentPart>
                </mc:Choice>
                <mc:Fallback>
                  <p:pic>
                    <p:nvPicPr>
                      <p:cNvPr id="256" name="잉크 255">
                        <a:extLst>
                          <a:ext uri="{FF2B5EF4-FFF2-40B4-BE49-F238E27FC236}">
                            <a16:creationId xmlns:a16="http://schemas.microsoft.com/office/drawing/2014/main" id="{7415AA95-0517-42C7-9733-6D9FB638D1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7804273" y="3859185"/>
                        <a:ext cx="45998" cy="62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71">
                    <p14:nvContentPartPr>
                      <p14:cNvPr id="257" name="잉크 256">
                        <a:extLst>
                          <a:ext uri="{FF2B5EF4-FFF2-40B4-BE49-F238E27FC236}">
                            <a16:creationId xmlns:a16="http://schemas.microsoft.com/office/drawing/2014/main" id="{D85D53CD-05CF-4781-A338-399434C3B7D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53912" y="3859545"/>
                      <a:ext cx="46440" cy="64080"/>
                    </p14:xfrm>
                  </p:contentPart>
                </mc:Choice>
                <mc:Fallback>
                  <p:pic>
                    <p:nvPicPr>
                      <p:cNvPr id="257" name="잉크 256">
                        <a:extLst>
                          <a:ext uri="{FF2B5EF4-FFF2-40B4-BE49-F238E27FC236}">
                            <a16:creationId xmlns:a16="http://schemas.microsoft.com/office/drawing/2014/main" id="{D85D53CD-05CF-4781-A338-399434C3B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7849592" y="3855225"/>
                        <a:ext cx="55080" cy="72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73">
                    <p14:nvContentPartPr>
                      <p14:cNvPr id="258" name="잉크 257">
                        <a:extLst>
                          <a:ext uri="{FF2B5EF4-FFF2-40B4-BE49-F238E27FC236}">
                            <a16:creationId xmlns:a16="http://schemas.microsoft.com/office/drawing/2014/main" id="{531144DD-961C-42B2-80FE-207F2286389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20792" y="3922545"/>
                      <a:ext cx="59400" cy="68040"/>
                    </p14:xfrm>
                  </p:contentPart>
                </mc:Choice>
                <mc:Fallback>
                  <p:pic>
                    <p:nvPicPr>
                      <p:cNvPr id="258" name="잉크 257">
                        <a:extLst>
                          <a:ext uri="{FF2B5EF4-FFF2-40B4-BE49-F238E27FC236}">
                            <a16:creationId xmlns:a16="http://schemas.microsoft.com/office/drawing/2014/main" id="{531144DD-961C-42B2-80FE-207F228638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7816498" y="3918225"/>
                        <a:ext cx="67988" cy="766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75">
                    <p14:nvContentPartPr>
                      <p14:cNvPr id="259" name="잉크 258">
                        <a:extLst>
                          <a:ext uri="{FF2B5EF4-FFF2-40B4-BE49-F238E27FC236}">
                            <a16:creationId xmlns:a16="http://schemas.microsoft.com/office/drawing/2014/main" id="{DF523936-C713-43F4-AC2D-5960F8C36A0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30152" y="3951705"/>
                      <a:ext cx="57240" cy="7200"/>
                    </p14:xfrm>
                  </p:contentPart>
                </mc:Choice>
                <mc:Fallback>
                  <p:pic>
                    <p:nvPicPr>
                      <p:cNvPr id="259" name="잉크 258">
                        <a:extLst>
                          <a:ext uri="{FF2B5EF4-FFF2-40B4-BE49-F238E27FC236}">
                            <a16:creationId xmlns:a16="http://schemas.microsoft.com/office/drawing/2014/main" id="{DF523936-C713-43F4-AC2D-5960F8C36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7825832" y="3947385"/>
                        <a:ext cx="65880" cy="15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77">
                    <p14:nvContentPartPr>
                      <p14:cNvPr id="260" name="잉크 259">
                        <a:extLst>
                          <a:ext uri="{FF2B5EF4-FFF2-40B4-BE49-F238E27FC236}">
                            <a16:creationId xmlns:a16="http://schemas.microsoft.com/office/drawing/2014/main" id="{1E825335-E945-4253-A047-04719711627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15832" y="3857745"/>
                      <a:ext cx="54360" cy="60120"/>
                    </p14:xfrm>
                  </p:contentPart>
                </mc:Choice>
                <mc:Fallback>
                  <p:pic>
                    <p:nvPicPr>
                      <p:cNvPr id="260" name="잉크 259">
                        <a:extLst>
                          <a:ext uri="{FF2B5EF4-FFF2-40B4-BE49-F238E27FC236}">
                            <a16:creationId xmlns:a16="http://schemas.microsoft.com/office/drawing/2014/main" id="{1E825335-E945-4253-A047-047197116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7911512" y="3853425"/>
                        <a:ext cx="63000" cy="68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79">
                    <p14:nvContentPartPr>
                      <p14:cNvPr id="261" name="잉크 260">
                        <a:extLst>
                          <a:ext uri="{FF2B5EF4-FFF2-40B4-BE49-F238E27FC236}">
                            <a16:creationId xmlns:a16="http://schemas.microsoft.com/office/drawing/2014/main" id="{C0356098-E693-4114-BD4B-1F3C5EC372B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93512" y="3935505"/>
                      <a:ext cx="97200" cy="7920"/>
                    </p14:xfrm>
                  </p:contentPart>
                </mc:Choice>
                <mc:Fallback>
                  <p:pic>
                    <p:nvPicPr>
                      <p:cNvPr id="261" name="잉크 260">
                        <a:extLst>
                          <a:ext uri="{FF2B5EF4-FFF2-40B4-BE49-F238E27FC236}">
                            <a16:creationId xmlns:a16="http://schemas.microsoft.com/office/drawing/2014/main" id="{C0356098-E693-4114-BD4B-1F3C5EC372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0"/>
                      <a:stretch>
                        <a:fillRect/>
                      </a:stretch>
                    </p:blipFill>
                    <p:spPr>
                      <a:xfrm>
                        <a:off x="7889208" y="3931185"/>
                        <a:ext cx="105808" cy="16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1">
                    <p14:nvContentPartPr>
                      <p14:cNvPr id="262" name="잉크 261">
                        <a:extLst>
                          <a:ext uri="{FF2B5EF4-FFF2-40B4-BE49-F238E27FC236}">
                            <a16:creationId xmlns:a16="http://schemas.microsoft.com/office/drawing/2014/main" id="{3E010985-8A4E-48DE-89EC-B7B5676E3C8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16192" y="3946305"/>
                      <a:ext cx="56880" cy="60480"/>
                    </p14:xfrm>
                  </p:contentPart>
                </mc:Choice>
                <mc:Fallback>
                  <p:pic>
                    <p:nvPicPr>
                      <p:cNvPr id="262" name="잉크 261">
                        <a:extLst>
                          <a:ext uri="{FF2B5EF4-FFF2-40B4-BE49-F238E27FC236}">
                            <a16:creationId xmlns:a16="http://schemas.microsoft.com/office/drawing/2014/main" id="{3E010985-8A4E-48DE-89EC-B7B5676E3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911872" y="3942011"/>
                        <a:ext cx="65520" cy="690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3">
                    <p14:nvContentPartPr>
                      <p14:cNvPr id="263" name="잉크 262">
                        <a:extLst>
                          <a:ext uri="{FF2B5EF4-FFF2-40B4-BE49-F238E27FC236}">
                            <a16:creationId xmlns:a16="http://schemas.microsoft.com/office/drawing/2014/main" id="{0054726B-C564-4359-B003-1A33EEEAD59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004032" y="3887265"/>
                      <a:ext cx="60840" cy="68760"/>
                    </p14:xfrm>
                  </p:contentPart>
                </mc:Choice>
                <mc:Fallback>
                  <p:pic>
                    <p:nvPicPr>
                      <p:cNvPr id="263" name="잉크 262">
                        <a:extLst>
                          <a:ext uri="{FF2B5EF4-FFF2-40B4-BE49-F238E27FC236}">
                            <a16:creationId xmlns:a16="http://schemas.microsoft.com/office/drawing/2014/main" id="{0054726B-C564-4359-B003-1A33EEEAD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4"/>
                      <a:stretch>
                        <a:fillRect/>
                      </a:stretch>
                    </p:blipFill>
                    <p:spPr>
                      <a:xfrm>
                        <a:off x="7999712" y="3882945"/>
                        <a:ext cx="69480" cy="77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5">
                    <p14:nvContentPartPr>
                      <p14:cNvPr id="264" name="잉크 263">
                        <a:extLst>
                          <a:ext uri="{FF2B5EF4-FFF2-40B4-BE49-F238E27FC236}">
                            <a16:creationId xmlns:a16="http://schemas.microsoft.com/office/drawing/2014/main" id="{7D478E17-9B5D-4511-BB52-351AA92FBDD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068472" y="3885465"/>
                      <a:ext cx="63000" cy="95760"/>
                    </p14:xfrm>
                  </p:contentPart>
                </mc:Choice>
                <mc:Fallback>
                  <p:pic>
                    <p:nvPicPr>
                      <p:cNvPr id="264" name="잉크 263">
                        <a:extLst>
                          <a:ext uri="{FF2B5EF4-FFF2-40B4-BE49-F238E27FC236}">
                            <a16:creationId xmlns:a16="http://schemas.microsoft.com/office/drawing/2014/main" id="{7D478E17-9B5D-4511-BB52-351AA92FB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6"/>
                      <a:stretch>
                        <a:fillRect/>
                      </a:stretch>
                    </p:blipFill>
                    <p:spPr>
                      <a:xfrm>
                        <a:off x="8064152" y="3881145"/>
                        <a:ext cx="71640" cy="104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7">
                    <p14:nvContentPartPr>
                      <p14:cNvPr id="265" name="잉크 264">
                        <a:extLst>
                          <a:ext uri="{FF2B5EF4-FFF2-40B4-BE49-F238E27FC236}">
                            <a16:creationId xmlns:a16="http://schemas.microsoft.com/office/drawing/2014/main" id="{662A554C-4FAB-48F7-8BBB-65C75C66178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100152" y="3902745"/>
                      <a:ext cx="50040" cy="56160"/>
                    </p14:xfrm>
                  </p:contentPart>
                </mc:Choice>
                <mc:Fallback>
                  <p:pic>
                    <p:nvPicPr>
                      <p:cNvPr id="265" name="잉크 264">
                        <a:extLst>
                          <a:ext uri="{FF2B5EF4-FFF2-40B4-BE49-F238E27FC236}">
                            <a16:creationId xmlns:a16="http://schemas.microsoft.com/office/drawing/2014/main" id="{662A554C-4FAB-48F7-8BBB-65C75C6617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8095863" y="3898425"/>
                        <a:ext cx="58618" cy="64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9">
                    <p14:nvContentPartPr>
                      <p14:cNvPr id="266" name="잉크 265">
                        <a:extLst>
                          <a:ext uri="{FF2B5EF4-FFF2-40B4-BE49-F238E27FC236}">
                            <a16:creationId xmlns:a16="http://schemas.microsoft.com/office/drawing/2014/main" id="{B301D43D-4056-4BDE-AEB2-867C871DF65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153072" y="3874665"/>
                      <a:ext cx="47520" cy="113760"/>
                    </p14:xfrm>
                  </p:contentPart>
                </mc:Choice>
                <mc:Fallback>
                  <p:pic>
                    <p:nvPicPr>
                      <p:cNvPr id="266" name="잉크 265">
                        <a:extLst>
                          <a:ext uri="{FF2B5EF4-FFF2-40B4-BE49-F238E27FC236}">
                            <a16:creationId xmlns:a16="http://schemas.microsoft.com/office/drawing/2014/main" id="{B301D43D-4056-4BDE-AEB2-867C871DF6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0"/>
                      <a:stretch>
                        <a:fillRect/>
                      </a:stretch>
                    </p:blipFill>
                    <p:spPr>
                      <a:xfrm>
                        <a:off x="8148752" y="3870331"/>
                        <a:ext cx="56160" cy="1224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91">
                    <p14:nvContentPartPr>
                      <p14:cNvPr id="267" name="잉크 266">
                        <a:extLst>
                          <a:ext uri="{FF2B5EF4-FFF2-40B4-BE49-F238E27FC236}">
                            <a16:creationId xmlns:a16="http://schemas.microsoft.com/office/drawing/2014/main" id="{1ED8049C-2E23-454D-A062-97D3DC485A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217152" y="3975105"/>
                      <a:ext cx="5040" cy="7560"/>
                    </p14:xfrm>
                  </p:contentPart>
                </mc:Choice>
                <mc:Fallback>
                  <p:pic>
                    <p:nvPicPr>
                      <p:cNvPr id="267" name="잉크 266">
                        <a:extLst>
                          <a:ext uri="{FF2B5EF4-FFF2-40B4-BE49-F238E27FC236}">
                            <a16:creationId xmlns:a16="http://schemas.microsoft.com/office/drawing/2014/main" id="{1ED8049C-2E23-454D-A062-97D3DC485A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2"/>
                      <a:stretch>
                        <a:fillRect/>
                      </a:stretch>
                    </p:blipFill>
                    <p:spPr>
                      <a:xfrm>
                        <a:off x="8212832" y="3970785"/>
                        <a:ext cx="13680" cy="16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93">
                    <p14:nvContentPartPr>
                      <p14:cNvPr id="268" name="잉크 267">
                        <a:extLst>
                          <a:ext uri="{FF2B5EF4-FFF2-40B4-BE49-F238E27FC236}">
                            <a16:creationId xmlns:a16="http://schemas.microsoft.com/office/drawing/2014/main" id="{C52EDE73-834B-4300-BF71-A082CA2A52B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51432" y="3864585"/>
                      <a:ext cx="55800" cy="41400"/>
                    </p14:xfrm>
                  </p:contentPart>
                </mc:Choice>
                <mc:Fallback>
                  <p:pic>
                    <p:nvPicPr>
                      <p:cNvPr id="268" name="잉크 267">
                        <a:extLst>
                          <a:ext uri="{FF2B5EF4-FFF2-40B4-BE49-F238E27FC236}">
                            <a16:creationId xmlns:a16="http://schemas.microsoft.com/office/drawing/2014/main" id="{C52EDE73-834B-4300-BF71-A082CA2A5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8347084" y="3860265"/>
                        <a:ext cx="64496" cy="50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95">
                    <p14:nvContentPartPr>
                      <p14:cNvPr id="269" name="잉크 268">
                        <a:extLst>
                          <a:ext uri="{FF2B5EF4-FFF2-40B4-BE49-F238E27FC236}">
                            <a16:creationId xmlns:a16="http://schemas.microsoft.com/office/drawing/2014/main" id="{208406DC-D0E7-4F83-958B-79288FB633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39912" y="3903825"/>
                      <a:ext cx="78840" cy="56880"/>
                    </p14:xfrm>
                  </p:contentPart>
                </mc:Choice>
                <mc:Fallback>
                  <p:pic>
                    <p:nvPicPr>
                      <p:cNvPr id="269" name="잉크 268">
                        <a:extLst>
                          <a:ext uri="{FF2B5EF4-FFF2-40B4-BE49-F238E27FC236}">
                            <a16:creationId xmlns:a16="http://schemas.microsoft.com/office/drawing/2014/main" id="{208406DC-D0E7-4F83-958B-79288FB633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6"/>
                      <a:stretch>
                        <a:fillRect/>
                      </a:stretch>
                    </p:blipFill>
                    <p:spPr>
                      <a:xfrm>
                        <a:off x="8335612" y="3899505"/>
                        <a:ext cx="87441" cy="65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97">
                    <p14:nvContentPartPr>
                      <p14:cNvPr id="270" name="잉크 269">
                        <a:extLst>
                          <a:ext uri="{FF2B5EF4-FFF2-40B4-BE49-F238E27FC236}">
                            <a16:creationId xmlns:a16="http://schemas.microsoft.com/office/drawing/2014/main" id="{EBAF9B05-540F-47C0-B310-2E84DAD8840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429192" y="3860985"/>
                      <a:ext cx="60840" cy="44280"/>
                    </p14:xfrm>
                  </p:contentPart>
                </mc:Choice>
                <mc:Fallback>
                  <p:pic>
                    <p:nvPicPr>
                      <p:cNvPr id="270" name="잉크 269">
                        <a:extLst>
                          <a:ext uri="{FF2B5EF4-FFF2-40B4-BE49-F238E27FC236}">
                            <a16:creationId xmlns:a16="http://schemas.microsoft.com/office/drawing/2014/main" id="{EBAF9B05-540F-47C0-B310-2E84DAD8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8"/>
                      <a:stretch>
                        <a:fillRect/>
                      </a:stretch>
                    </p:blipFill>
                    <p:spPr>
                      <a:xfrm>
                        <a:off x="8424872" y="3856665"/>
                        <a:ext cx="69480" cy="52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99">
                    <p14:nvContentPartPr>
                      <p14:cNvPr id="273" name="잉크 272">
                        <a:extLst>
                          <a:ext uri="{FF2B5EF4-FFF2-40B4-BE49-F238E27FC236}">
                            <a16:creationId xmlns:a16="http://schemas.microsoft.com/office/drawing/2014/main" id="{96A002F1-B155-4E77-8EE4-60CA5182910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555912" y="3957825"/>
                      <a:ext cx="47160" cy="11880"/>
                    </p14:xfrm>
                  </p:contentPart>
                </mc:Choice>
                <mc:Fallback>
                  <p:pic>
                    <p:nvPicPr>
                      <p:cNvPr id="273" name="잉크 272">
                        <a:extLst>
                          <a:ext uri="{FF2B5EF4-FFF2-40B4-BE49-F238E27FC236}">
                            <a16:creationId xmlns:a16="http://schemas.microsoft.com/office/drawing/2014/main" id="{96A002F1-B155-4E77-8EE4-60CA51829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0"/>
                      <a:stretch>
                        <a:fillRect/>
                      </a:stretch>
                    </p:blipFill>
                    <p:spPr>
                      <a:xfrm>
                        <a:off x="8551592" y="3953505"/>
                        <a:ext cx="55800" cy="20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1">
                    <p14:nvContentPartPr>
                      <p14:cNvPr id="274" name="잉크 273">
                        <a:extLst>
                          <a:ext uri="{FF2B5EF4-FFF2-40B4-BE49-F238E27FC236}">
                            <a16:creationId xmlns:a16="http://schemas.microsoft.com/office/drawing/2014/main" id="{EF027263-11BD-4260-AF74-03E085D8CFA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33312" y="3965745"/>
                      <a:ext cx="10080" cy="3960"/>
                    </p14:xfrm>
                  </p:contentPart>
                </mc:Choice>
                <mc:Fallback>
                  <p:pic>
                    <p:nvPicPr>
                      <p:cNvPr id="274" name="잉크 273">
                        <a:extLst>
                          <a:ext uri="{FF2B5EF4-FFF2-40B4-BE49-F238E27FC236}">
                            <a16:creationId xmlns:a16="http://schemas.microsoft.com/office/drawing/2014/main" id="{EF027263-11BD-4260-AF74-03E085D8CF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2"/>
                      <a:stretch>
                        <a:fillRect/>
                      </a:stretch>
                    </p:blipFill>
                    <p:spPr>
                      <a:xfrm>
                        <a:off x="8628832" y="3961425"/>
                        <a:ext cx="19040" cy="12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3">
                    <p14:nvContentPartPr>
                      <p14:cNvPr id="275" name="잉크 274">
                        <a:extLst>
                          <a:ext uri="{FF2B5EF4-FFF2-40B4-BE49-F238E27FC236}">
                            <a16:creationId xmlns:a16="http://schemas.microsoft.com/office/drawing/2014/main" id="{F76ADFB5-8DA6-4582-B8B6-BD9980AE568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22952" y="3830745"/>
                      <a:ext cx="16920" cy="26640"/>
                    </p14:xfrm>
                  </p:contentPart>
                </mc:Choice>
                <mc:Fallback>
                  <p:pic>
                    <p:nvPicPr>
                      <p:cNvPr id="275" name="잉크 274">
                        <a:extLst>
                          <a:ext uri="{FF2B5EF4-FFF2-40B4-BE49-F238E27FC236}">
                            <a16:creationId xmlns:a16="http://schemas.microsoft.com/office/drawing/2014/main" id="{F76ADFB5-8DA6-4582-B8B6-BD9980AE5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4"/>
                      <a:stretch>
                        <a:fillRect/>
                      </a:stretch>
                    </p:blipFill>
                    <p:spPr>
                      <a:xfrm>
                        <a:off x="8718722" y="3826425"/>
                        <a:ext cx="25380" cy="35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5">
                    <p14:nvContentPartPr>
                      <p14:cNvPr id="276" name="잉크 275">
                        <a:extLst>
                          <a:ext uri="{FF2B5EF4-FFF2-40B4-BE49-F238E27FC236}">
                            <a16:creationId xmlns:a16="http://schemas.microsoft.com/office/drawing/2014/main" id="{7272B95C-0A62-4238-B40B-B44C15708B9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750672" y="3832545"/>
                      <a:ext cx="21600" cy="40680"/>
                    </p14:xfrm>
                  </p:contentPart>
                </mc:Choice>
                <mc:Fallback>
                  <p:pic>
                    <p:nvPicPr>
                      <p:cNvPr id="276" name="잉크 275">
                        <a:extLst>
                          <a:ext uri="{FF2B5EF4-FFF2-40B4-BE49-F238E27FC236}">
                            <a16:creationId xmlns:a16="http://schemas.microsoft.com/office/drawing/2014/main" id="{7272B95C-0A62-4238-B40B-B44C15708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6"/>
                      <a:stretch>
                        <a:fillRect/>
                      </a:stretch>
                    </p:blipFill>
                    <p:spPr>
                      <a:xfrm>
                        <a:off x="8746352" y="3828263"/>
                        <a:ext cx="30240" cy="4924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16" name="그룹 315">
                  <a:extLst>
                    <a:ext uri="{FF2B5EF4-FFF2-40B4-BE49-F238E27FC236}">
                      <a16:creationId xmlns:a16="http://schemas.microsoft.com/office/drawing/2014/main" id="{C20BB2DA-654B-4201-8DBA-04A0474A8003}"/>
                    </a:ext>
                  </a:extLst>
                </p:cNvPr>
                <p:cNvGrpSpPr/>
                <p:nvPr/>
              </p:nvGrpSpPr>
              <p:grpSpPr>
                <a:xfrm>
                  <a:off x="7763705" y="2439374"/>
                  <a:ext cx="374040" cy="171000"/>
                  <a:chOff x="7802983" y="2296593"/>
                  <a:chExt cx="374040" cy="17100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7">
                    <p14:nvContentPartPr>
                      <p14:cNvPr id="306" name="잉크 305">
                        <a:extLst>
                          <a:ext uri="{FF2B5EF4-FFF2-40B4-BE49-F238E27FC236}">
                            <a16:creationId xmlns:a16="http://schemas.microsoft.com/office/drawing/2014/main" id="{6B6D62B9-DFCD-49C8-B115-CA8B3BB8A6C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02983" y="2300193"/>
                      <a:ext cx="73440" cy="128160"/>
                    </p14:xfrm>
                  </p:contentPart>
                </mc:Choice>
                <mc:Fallback>
                  <p:pic>
                    <p:nvPicPr>
                      <p:cNvPr id="306" name="잉크 305">
                        <a:extLst>
                          <a:ext uri="{FF2B5EF4-FFF2-40B4-BE49-F238E27FC236}">
                            <a16:creationId xmlns:a16="http://schemas.microsoft.com/office/drawing/2014/main" id="{6B6D62B9-DFCD-49C8-B115-CA8B3BB8A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8"/>
                      <a:stretch>
                        <a:fillRect/>
                      </a:stretch>
                    </p:blipFill>
                    <p:spPr>
                      <a:xfrm>
                        <a:off x="7798663" y="2295873"/>
                        <a:ext cx="82080" cy="136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9">
                    <p14:nvContentPartPr>
                      <p14:cNvPr id="307" name="잉크 306">
                        <a:extLst>
                          <a:ext uri="{FF2B5EF4-FFF2-40B4-BE49-F238E27FC236}">
                            <a16:creationId xmlns:a16="http://schemas.microsoft.com/office/drawing/2014/main" id="{95706BA4-B5E3-4BC8-9B2A-B274607D17D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31063" y="2367513"/>
                      <a:ext cx="41040" cy="52560"/>
                    </p14:xfrm>
                  </p:contentPart>
                </mc:Choice>
                <mc:Fallback>
                  <p:pic>
                    <p:nvPicPr>
                      <p:cNvPr id="307" name="잉크 306">
                        <a:extLst>
                          <a:ext uri="{FF2B5EF4-FFF2-40B4-BE49-F238E27FC236}">
                            <a16:creationId xmlns:a16="http://schemas.microsoft.com/office/drawing/2014/main" id="{95706BA4-B5E3-4BC8-9B2A-B274607D1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0"/>
                      <a:stretch>
                        <a:fillRect/>
                      </a:stretch>
                    </p:blipFill>
                    <p:spPr>
                      <a:xfrm>
                        <a:off x="7826743" y="2363193"/>
                        <a:ext cx="49680" cy="61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11">
                    <p14:nvContentPartPr>
                      <p14:cNvPr id="308" name="잉크 307">
                        <a:extLst>
                          <a:ext uri="{FF2B5EF4-FFF2-40B4-BE49-F238E27FC236}">
                            <a16:creationId xmlns:a16="http://schemas.microsoft.com/office/drawing/2014/main" id="{993784EE-79FB-436C-A875-096919C184A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88303" y="2301633"/>
                      <a:ext cx="45360" cy="138960"/>
                    </p14:xfrm>
                  </p:contentPart>
                </mc:Choice>
                <mc:Fallback>
                  <p:pic>
                    <p:nvPicPr>
                      <p:cNvPr id="308" name="잉크 307">
                        <a:extLst>
                          <a:ext uri="{FF2B5EF4-FFF2-40B4-BE49-F238E27FC236}">
                            <a16:creationId xmlns:a16="http://schemas.microsoft.com/office/drawing/2014/main" id="{993784EE-79FB-436C-A875-096919C18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2"/>
                      <a:stretch>
                        <a:fillRect/>
                      </a:stretch>
                    </p:blipFill>
                    <p:spPr>
                      <a:xfrm>
                        <a:off x="7883983" y="2297313"/>
                        <a:ext cx="54000" cy="147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13">
                    <p14:nvContentPartPr>
                      <p14:cNvPr id="309" name="잉크 308">
                        <a:extLst>
                          <a:ext uri="{FF2B5EF4-FFF2-40B4-BE49-F238E27FC236}">
                            <a16:creationId xmlns:a16="http://schemas.microsoft.com/office/drawing/2014/main" id="{40DC8ACA-A95C-4513-B125-39EF6169CE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59583" y="2306313"/>
                      <a:ext cx="48240" cy="94320"/>
                    </p14:xfrm>
                  </p:contentPart>
                </mc:Choice>
                <mc:Fallback>
                  <p:pic>
                    <p:nvPicPr>
                      <p:cNvPr id="309" name="잉크 308">
                        <a:extLst>
                          <a:ext uri="{FF2B5EF4-FFF2-40B4-BE49-F238E27FC236}">
                            <a16:creationId xmlns:a16="http://schemas.microsoft.com/office/drawing/2014/main" id="{40DC8ACA-A95C-4513-B125-39EF6169C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7955263" y="2301993"/>
                        <a:ext cx="56880" cy="102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15">
                    <p14:nvContentPartPr>
                      <p14:cNvPr id="310" name="잉크 309">
                        <a:extLst>
                          <a:ext uri="{FF2B5EF4-FFF2-40B4-BE49-F238E27FC236}">
                            <a16:creationId xmlns:a16="http://schemas.microsoft.com/office/drawing/2014/main" id="{FE59D3EA-77EC-4B27-99C1-92401B382B4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29703" y="2380833"/>
                      <a:ext cx="91440" cy="16560"/>
                    </p14:xfrm>
                  </p:contentPart>
                </mc:Choice>
                <mc:Fallback>
                  <p:pic>
                    <p:nvPicPr>
                      <p:cNvPr id="310" name="잉크 309">
                        <a:extLst>
                          <a:ext uri="{FF2B5EF4-FFF2-40B4-BE49-F238E27FC236}">
                            <a16:creationId xmlns:a16="http://schemas.microsoft.com/office/drawing/2014/main" id="{FE59D3EA-77EC-4B27-99C1-92401B382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6"/>
                      <a:stretch>
                        <a:fillRect/>
                      </a:stretch>
                    </p:blipFill>
                    <p:spPr>
                      <a:xfrm>
                        <a:off x="7925400" y="2376417"/>
                        <a:ext cx="100046" cy="253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17">
                    <p14:nvContentPartPr>
                      <p14:cNvPr id="311" name="잉크 310">
                        <a:extLst>
                          <a:ext uri="{FF2B5EF4-FFF2-40B4-BE49-F238E27FC236}">
                            <a16:creationId xmlns:a16="http://schemas.microsoft.com/office/drawing/2014/main" id="{E123F292-4B50-435C-A767-C641F068D67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957063" y="2414673"/>
                      <a:ext cx="54720" cy="52920"/>
                    </p14:xfrm>
                  </p:contentPart>
                </mc:Choice>
                <mc:Fallback>
                  <p:pic>
                    <p:nvPicPr>
                      <p:cNvPr id="311" name="잉크 310">
                        <a:extLst>
                          <a:ext uri="{FF2B5EF4-FFF2-40B4-BE49-F238E27FC236}">
                            <a16:creationId xmlns:a16="http://schemas.microsoft.com/office/drawing/2014/main" id="{E123F292-4B50-435C-A767-C641F068D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8"/>
                      <a:stretch>
                        <a:fillRect/>
                      </a:stretch>
                    </p:blipFill>
                    <p:spPr>
                      <a:xfrm>
                        <a:off x="7952743" y="2410353"/>
                        <a:ext cx="63360" cy="61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19">
                    <p14:nvContentPartPr>
                      <p14:cNvPr id="312" name="잉크 311">
                        <a:extLst>
                          <a:ext uri="{FF2B5EF4-FFF2-40B4-BE49-F238E27FC236}">
                            <a16:creationId xmlns:a16="http://schemas.microsoft.com/office/drawing/2014/main" id="{3BE25DBC-762B-438D-82F0-4E288FEEC7C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045623" y="2330793"/>
                      <a:ext cx="50400" cy="93960"/>
                    </p14:xfrm>
                  </p:contentPart>
                </mc:Choice>
                <mc:Fallback>
                  <p:pic>
                    <p:nvPicPr>
                      <p:cNvPr id="312" name="잉크 311">
                        <a:extLst>
                          <a:ext uri="{FF2B5EF4-FFF2-40B4-BE49-F238E27FC236}">
                            <a16:creationId xmlns:a16="http://schemas.microsoft.com/office/drawing/2014/main" id="{3BE25DBC-762B-438D-82F0-4E288FEEC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0"/>
                      <a:stretch>
                        <a:fillRect/>
                      </a:stretch>
                    </p:blipFill>
                    <p:spPr>
                      <a:xfrm>
                        <a:off x="8041303" y="2326489"/>
                        <a:ext cx="59040" cy="1025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21">
                    <p14:nvContentPartPr>
                      <p14:cNvPr id="313" name="잉크 312">
                        <a:extLst>
                          <a:ext uri="{FF2B5EF4-FFF2-40B4-BE49-F238E27FC236}">
                            <a16:creationId xmlns:a16="http://schemas.microsoft.com/office/drawing/2014/main" id="{0028E977-DCDE-4A27-AB69-341B2A727E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121943" y="2296593"/>
                      <a:ext cx="55080" cy="146160"/>
                    </p14:xfrm>
                  </p:contentPart>
                </mc:Choice>
                <mc:Fallback>
                  <p:pic>
                    <p:nvPicPr>
                      <p:cNvPr id="313" name="잉크 312">
                        <a:extLst>
                          <a:ext uri="{FF2B5EF4-FFF2-40B4-BE49-F238E27FC236}">
                            <a16:creationId xmlns:a16="http://schemas.microsoft.com/office/drawing/2014/main" id="{0028E977-DCDE-4A27-AB69-341B2A727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8117623" y="2292273"/>
                        <a:ext cx="63720" cy="154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223">
                  <p14:nvContentPartPr>
                    <p14:cNvPr id="348" name="잉크 347">
                      <a:extLst>
                        <a:ext uri="{FF2B5EF4-FFF2-40B4-BE49-F238E27FC236}">
                          <a16:creationId xmlns:a16="http://schemas.microsoft.com/office/drawing/2014/main" id="{D0377616-270E-4CFD-AC67-351CDE1D97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22560" y="4809411"/>
                    <a:ext cx="1376280" cy="23040"/>
                  </p14:xfrm>
                </p:contentPart>
              </mc:Choice>
              <mc:Fallback>
                <p:pic>
                  <p:nvPicPr>
                    <p:cNvPr id="348" name="잉크 347">
                      <a:extLst>
                        <a:ext uri="{FF2B5EF4-FFF2-40B4-BE49-F238E27FC236}">
                          <a16:creationId xmlns:a16="http://schemas.microsoft.com/office/drawing/2014/main" id="{D0377616-270E-4CFD-AC67-351CDE1D97BA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7213560" y="4800411"/>
                      <a:ext cx="1393920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4">
                  <p14:nvContentPartPr>
                    <p14:cNvPr id="349" name="잉크 348">
                      <a:extLst>
                        <a:ext uri="{FF2B5EF4-FFF2-40B4-BE49-F238E27FC236}">
                          <a16:creationId xmlns:a16="http://schemas.microsoft.com/office/drawing/2014/main" id="{BED903F1-5772-45E9-9111-F2D556DDB7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2280" y="4693851"/>
                    <a:ext cx="19080" cy="245520"/>
                  </p14:xfrm>
                </p:contentPart>
              </mc:Choice>
              <mc:Fallback>
                <p:pic>
                  <p:nvPicPr>
                    <p:cNvPr id="349" name="잉크 348">
                      <a:extLst>
                        <a:ext uri="{FF2B5EF4-FFF2-40B4-BE49-F238E27FC236}">
                          <a16:creationId xmlns:a16="http://schemas.microsoft.com/office/drawing/2014/main" id="{BED903F1-5772-45E9-9111-F2D556DDB74F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7313280" y="4684851"/>
                      <a:ext cx="36720" cy="26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5">
                  <p14:nvContentPartPr>
                    <p14:cNvPr id="350" name="잉크 349">
                      <a:extLst>
                        <a:ext uri="{FF2B5EF4-FFF2-40B4-BE49-F238E27FC236}">
                          <a16:creationId xmlns:a16="http://schemas.microsoft.com/office/drawing/2014/main" id="{548BA645-2438-4D17-907F-2898B7A30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4840" y="4752171"/>
                    <a:ext cx="19440" cy="148680"/>
                  </p14:xfrm>
                </p:contentPart>
              </mc:Choice>
              <mc:Fallback>
                <p:pic>
                  <p:nvPicPr>
                    <p:cNvPr id="350" name="잉크 349">
                      <a:extLst>
                        <a:ext uri="{FF2B5EF4-FFF2-40B4-BE49-F238E27FC236}">
                          <a16:creationId xmlns:a16="http://schemas.microsoft.com/office/drawing/2014/main" id="{548BA645-2438-4D17-907F-2898B7A3019D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7365840" y="4743171"/>
                      <a:ext cx="37080" cy="16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6">
                  <p14:nvContentPartPr>
                    <p14:cNvPr id="351" name="잉크 350">
                      <a:extLst>
                        <a:ext uri="{FF2B5EF4-FFF2-40B4-BE49-F238E27FC236}">
                          <a16:creationId xmlns:a16="http://schemas.microsoft.com/office/drawing/2014/main" id="{45D942C8-87A7-477B-A0E4-C2BEAFA395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3880" y="4787091"/>
                    <a:ext cx="7920" cy="67320"/>
                  </p14:xfrm>
                </p:contentPart>
              </mc:Choice>
              <mc:Fallback>
                <p:pic>
                  <p:nvPicPr>
                    <p:cNvPr id="351" name="잉크 350">
                      <a:extLst>
                        <a:ext uri="{FF2B5EF4-FFF2-40B4-BE49-F238E27FC236}">
                          <a16:creationId xmlns:a16="http://schemas.microsoft.com/office/drawing/2014/main" id="{45D942C8-87A7-477B-A0E4-C2BEAFA39562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7424880" y="4778091"/>
                      <a:ext cx="2556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7">
                  <p14:nvContentPartPr>
                    <p14:cNvPr id="352" name="잉크 351">
                      <a:extLst>
                        <a:ext uri="{FF2B5EF4-FFF2-40B4-BE49-F238E27FC236}">
                          <a16:creationId xmlns:a16="http://schemas.microsoft.com/office/drawing/2014/main" id="{B58A84C0-552F-4208-B3E9-C8888BE9AA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6160" y="4760091"/>
                    <a:ext cx="12240" cy="149760"/>
                  </p14:xfrm>
                </p:contentPart>
              </mc:Choice>
              <mc:Fallback>
                <p:pic>
                  <p:nvPicPr>
                    <p:cNvPr id="352" name="잉크 351">
                      <a:extLst>
                        <a:ext uri="{FF2B5EF4-FFF2-40B4-BE49-F238E27FC236}">
                          <a16:creationId xmlns:a16="http://schemas.microsoft.com/office/drawing/2014/main" id="{B58A84C0-552F-4208-B3E9-C8888BE9AA1A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7487160" y="4751091"/>
                      <a:ext cx="2988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8">
                  <p14:nvContentPartPr>
                    <p14:cNvPr id="353" name="잉크 352">
                      <a:extLst>
                        <a:ext uri="{FF2B5EF4-FFF2-40B4-BE49-F238E27FC236}">
                          <a16:creationId xmlns:a16="http://schemas.microsoft.com/office/drawing/2014/main" id="{3BDA9654-84E2-4461-B0FF-8EB6A45036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3920" y="4781331"/>
                    <a:ext cx="10080" cy="93600"/>
                  </p14:xfrm>
                </p:contentPart>
              </mc:Choice>
              <mc:Fallback>
                <p:pic>
                  <p:nvPicPr>
                    <p:cNvPr id="353" name="잉크 352">
                      <a:extLst>
                        <a:ext uri="{FF2B5EF4-FFF2-40B4-BE49-F238E27FC236}">
                          <a16:creationId xmlns:a16="http://schemas.microsoft.com/office/drawing/2014/main" id="{3BDA9654-84E2-4461-B0FF-8EB6A45036E3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7564920" y="4772365"/>
                      <a:ext cx="27720" cy="11117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9">
                  <p14:nvContentPartPr>
                    <p14:cNvPr id="357" name="잉크 356">
                      <a:extLst>
                        <a:ext uri="{FF2B5EF4-FFF2-40B4-BE49-F238E27FC236}">
                          <a16:creationId xmlns:a16="http://schemas.microsoft.com/office/drawing/2014/main" id="{586C620C-EF0E-4D8A-971E-CB49D1F270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75600" y="4788891"/>
                    <a:ext cx="11880" cy="93600"/>
                  </p14:xfrm>
                </p:contentPart>
              </mc:Choice>
              <mc:Fallback>
                <p:pic>
                  <p:nvPicPr>
                    <p:cNvPr id="357" name="잉크 356">
                      <a:extLst>
                        <a:ext uri="{FF2B5EF4-FFF2-40B4-BE49-F238E27FC236}">
                          <a16:creationId xmlns:a16="http://schemas.microsoft.com/office/drawing/2014/main" id="{586C620C-EF0E-4D8A-971E-CB49D1F270E4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7866600" y="4779891"/>
                      <a:ext cx="29520" cy="11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0">
                  <p14:nvContentPartPr>
                    <p14:cNvPr id="358" name="잉크 357">
                      <a:extLst>
                        <a:ext uri="{FF2B5EF4-FFF2-40B4-BE49-F238E27FC236}">
                          <a16:creationId xmlns:a16="http://schemas.microsoft.com/office/drawing/2014/main" id="{6EBF6816-36E8-40AD-9A87-F5FFFDA6AF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38240" y="4743531"/>
                    <a:ext cx="13680" cy="181440"/>
                  </p14:xfrm>
                </p:contentPart>
              </mc:Choice>
              <mc:Fallback>
                <p:pic>
                  <p:nvPicPr>
                    <p:cNvPr id="358" name="잉크 357">
                      <a:extLst>
                        <a:ext uri="{FF2B5EF4-FFF2-40B4-BE49-F238E27FC236}">
                          <a16:creationId xmlns:a16="http://schemas.microsoft.com/office/drawing/2014/main" id="{6EBF6816-36E8-40AD-9A87-F5FFFDA6AFAA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7929240" y="4734531"/>
                      <a:ext cx="31320" cy="19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1">
                  <p14:nvContentPartPr>
                    <p14:cNvPr id="359" name="잉크 358">
                      <a:extLst>
                        <a:ext uri="{FF2B5EF4-FFF2-40B4-BE49-F238E27FC236}">
                          <a16:creationId xmlns:a16="http://schemas.microsoft.com/office/drawing/2014/main" id="{134A35E1-FBDA-465F-BF04-048EB89FEF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23560" y="4759731"/>
                    <a:ext cx="12960" cy="129240"/>
                  </p14:xfrm>
                </p:contentPart>
              </mc:Choice>
              <mc:Fallback>
                <p:pic>
                  <p:nvPicPr>
                    <p:cNvPr id="359" name="잉크 358">
                      <a:extLst>
                        <a:ext uri="{FF2B5EF4-FFF2-40B4-BE49-F238E27FC236}">
                          <a16:creationId xmlns:a16="http://schemas.microsoft.com/office/drawing/2014/main" id="{134A35E1-FBDA-465F-BF04-048EB89FEF60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8014560" y="4750731"/>
                      <a:ext cx="3060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2">
                  <p14:nvContentPartPr>
                    <p14:cNvPr id="360" name="잉크 359">
                      <a:extLst>
                        <a:ext uri="{FF2B5EF4-FFF2-40B4-BE49-F238E27FC236}">
                          <a16:creationId xmlns:a16="http://schemas.microsoft.com/office/drawing/2014/main" id="{FB98738A-9AC8-405C-AB9F-B2D55873A9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91960" y="4791771"/>
                    <a:ext cx="9000" cy="68040"/>
                  </p14:xfrm>
                </p:contentPart>
              </mc:Choice>
              <mc:Fallback>
                <p:pic>
                  <p:nvPicPr>
                    <p:cNvPr id="360" name="잉크 359">
                      <a:extLst>
                        <a:ext uri="{FF2B5EF4-FFF2-40B4-BE49-F238E27FC236}">
                          <a16:creationId xmlns:a16="http://schemas.microsoft.com/office/drawing/2014/main" id="{FB98738A-9AC8-405C-AB9F-B2D55873A946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8082960" y="4782771"/>
                      <a:ext cx="2664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3">
                  <p14:nvContentPartPr>
                    <p14:cNvPr id="362" name="잉크 361">
                      <a:extLst>
                        <a:ext uri="{FF2B5EF4-FFF2-40B4-BE49-F238E27FC236}">
                          <a16:creationId xmlns:a16="http://schemas.microsoft.com/office/drawing/2014/main" id="{64D40483-3BC6-41E2-95B3-25623F8674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05000" y="4798971"/>
                    <a:ext cx="8280" cy="52200"/>
                  </p14:xfrm>
                </p:contentPart>
              </mc:Choice>
              <mc:Fallback>
                <p:pic>
                  <p:nvPicPr>
                    <p:cNvPr id="362" name="잉크 361">
                      <a:extLst>
                        <a:ext uri="{FF2B5EF4-FFF2-40B4-BE49-F238E27FC236}">
                          <a16:creationId xmlns:a16="http://schemas.microsoft.com/office/drawing/2014/main" id="{64D40483-3BC6-41E2-95B3-25623F8674A4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8196000" y="4789971"/>
                      <a:ext cx="2592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4">
                  <p14:nvContentPartPr>
                    <p14:cNvPr id="368" name="잉크 367">
                      <a:extLst>
                        <a:ext uri="{FF2B5EF4-FFF2-40B4-BE49-F238E27FC236}">
                          <a16:creationId xmlns:a16="http://schemas.microsoft.com/office/drawing/2014/main" id="{4861840C-7AA4-4A29-AD95-B71A272881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20360" y="4801851"/>
                    <a:ext cx="7920" cy="67320"/>
                  </p14:xfrm>
                </p:contentPart>
              </mc:Choice>
              <mc:Fallback>
                <p:pic>
                  <p:nvPicPr>
                    <p:cNvPr id="368" name="잉크 367">
                      <a:extLst>
                        <a:ext uri="{FF2B5EF4-FFF2-40B4-BE49-F238E27FC236}">
                          <a16:creationId xmlns:a16="http://schemas.microsoft.com/office/drawing/2014/main" id="{4861840C-7AA4-4A29-AD95-B71A2728811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8511360" y="4792851"/>
                      <a:ext cx="2556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5">
                  <p14:nvContentPartPr>
                    <p14:cNvPr id="369" name="잉크 368">
                      <a:extLst>
                        <a:ext uri="{FF2B5EF4-FFF2-40B4-BE49-F238E27FC236}">
                          <a16:creationId xmlns:a16="http://schemas.microsoft.com/office/drawing/2014/main" id="{F45ADE8E-507D-49DB-812F-1B328AC17F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11800" y="4782051"/>
                    <a:ext cx="45720" cy="75600"/>
                  </p14:xfrm>
                </p:contentPart>
              </mc:Choice>
              <mc:Fallback>
                <p:pic>
                  <p:nvPicPr>
                    <p:cNvPr id="369" name="잉크 368">
                      <a:extLst>
                        <a:ext uri="{FF2B5EF4-FFF2-40B4-BE49-F238E27FC236}">
                          <a16:creationId xmlns:a16="http://schemas.microsoft.com/office/drawing/2014/main" id="{F45ADE8E-507D-49DB-812F-1B328AC17F64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8602800" y="4773051"/>
                      <a:ext cx="63360" cy="9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7">
                  <p14:nvContentPartPr>
                    <p14:cNvPr id="370" name="잉크 369">
                      <a:extLst>
                        <a:ext uri="{FF2B5EF4-FFF2-40B4-BE49-F238E27FC236}">
                          <a16:creationId xmlns:a16="http://schemas.microsoft.com/office/drawing/2014/main" id="{92E8EDB3-1D82-47AC-852F-CBC21FC8A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2040" y="4815891"/>
                    <a:ext cx="47880" cy="41760"/>
                  </p14:xfrm>
                </p:contentPart>
              </mc:Choice>
              <mc:Fallback>
                <p:pic>
                  <p:nvPicPr>
                    <p:cNvPr id="370" name="잉크 369">
                      <a:extLst>
                        <a:ext uri="{FF2B5EF4-FFF2-40B4-BE49-F238E27FC236}">
                          <a16:creationId xmlns:a16="http://schemas.microsoft.com/office/drawing/2014/main" id="{92E8EDB3-1D82-47AC-852F-CBC21FC8A75B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8633040" y="4806891"/>
                      <a:ext cx="6552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9">
                  <p14:nvContentPartPr>
                    <p14:cNvPr id="371" name="잉크 370">
                      <a:extLst>
                        <a:ext uri="{FF2B5EF4-FFF2-40B4-BE49-F238E27FC236}">
                          <a16:creationId xmlns:a16="http://schemas.microsoft.com/office/drawing/2014/main" id="{0102A494-EBCD-45A2-9BD8-A3F3D7CF4D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4480" y="4859451"/>
                    <a:ext cx="10800" cy="68760"/>
                  </p14:xfrm>
                </p:contentPart>
              </mc:Choice>
              <mc:Fallback>
                <p:pic>
                  <p:nvPicPr>
                    <p:cNvPr id="371" name="잉크 370">
                      <a:extLst>
                        <a:ext uri="{FF2B5EF4-FFF2-40B4-BE49-F238E27FC236}">
                          <a16:creationId xmlns:a16="http://schemas.microsoft.com/office/drawing/2014/main" id="{0102A494-EBCD-45A2-9BD8-A3F3D7CF4D7C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8625480" y="4850451"/>
                      <a:ext cx="2844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1">
                  <p14:nvContentPartPr>
                    <p14:cNvPr id="372" name="잉크 371">
                      <a:extLst>
                        <a:ext uri="{FF2B5EF4-FFF2-40B4-BE49-F238E27FC236}">
                          <a16:creationId xmlns:a16="http://schemas.microsoft.com/office/drawing/2014/main" id="{C41B99E3-A4EF-45C5-B3D6-44CE937F0E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4880" y="4928931"/>
                    <a:ext cx="94320" cy="5760"/>
                  </p14:xfrm>
                </p:contentPart>
              </mc:Choice>
              <mc:Fallback>
                <p:pic>
                  <p:nvPicPr>
                    <p:cNvPr id="372" name="잉크 371">
                      <a:extLst>
                        <a:ext uri="{FF2B5EF4-FFF2-40B4-BE49-F238E27FC236}">
                          <a16:creationId xmlns:a16="http://schemas.microsoft.com/office/drawing/2014/main" id="{C41B99E3-A4EF-45C5-B3D6-44CE937F0EC8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8585880" y="4919931"/>
                      <a:ext cx="11196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3">
                  <p14:nvContentPartPr>
                    <p14:cNvPr id="373" name="잉크 372">
                      <a:extLst>
                        <a:ext uri="{FF2B5EF4-FFF2-40B4-BE49-F238E27FC236}">
                          <a16:creationId xmlns:a16="http://schemas.microsoft.com/office/drawing/2014/main" id="{0F7668B7-D7CB-4267-B3DD-BDB9C37247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0440" y="4801491"/>
                    <a:ext cx="69120" cy="54720"/>
                  </p14:xfrm>
                </p:contentPart>
              </mc:Choice>
              <mc:Fallback>
                <p:pic>
                  <p:nvPicPr>
                    <p:cNvPr id="373" name="잉크 372">
                      <a:extLst>
                        <a:ext uri="{FF2B5EF4-FFF2-40B4-BE49-F238E27FC236}">
                          <a16:creationId xmlns:a16="http://schemas.microsoft.com/office/drawing/2014/main" id="{0F7668B7-D7CB-4267-B3DD-BDB9C372470C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8701440" y="4792491"/>
                      <a:ext cx="867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5">
                  <p14:nvContentPartPr>
                    <p14:cNvPr id="374" name="잉크 373">
                      <a:extLst>
                        <a:ext uri="{FF2B5EF4-FFF2-40B4-BE49-F238E27FC236}">
                          <a16:creationId xmlns:a16="http://schemas.microsoft.com/office/drawing/2014/main" id="{08460CDF-305E-46FA-A4FD-5B517DE70D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1880" y="4847571"/>
                    <a:ext cx="63720" cy="6120"/>
                  </p14:xfrm>
                </p:contentPart>
              </mc:Choice>
              <mc:Fallback>
                <p:pic>
                  <p:nvPicPr>
                    <p:cNvPr id="374" name="잉크 373">
                      <a:extLst>
                        <a:ext uri="{FF2B5EF4-FFF2-40B4-BE49-F238E27FC236}">
                          <a16:creationId xmlns:a16="http://schemas.microsoft.com/office/drawing/2014/main" id="{08460CDF-305E-46FA-A4FD-5B517DE70D06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8702880" y="4838571"/>
                      <a:ext cx="8136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7">
                  <p14:nvContentPartPr>
                    <p14:cNvPr id="375" name="잉크 374">
                      <a:extLst>
                        <a:ext uri="{FF2B5EF4-FFF2-40B4-BE49-F238E27FC236}">
                          <a16:creationId xmlns:a16="http://schemas.microsoft.com/office/drawing/2014/main" id="{B91D6985-B8F5-49CA-ADA1-247BB5AA6A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5840" y="4851891"/>
                    <a:ext cx="70920" cy="73440"/>
                  </p14:xfrm>
                </p:contentPart>
              </mc:Choice>
              <mc:Fallback>
                <p:pic>
                  <p:nvPicPr>
                    <p:cNvPr id="375" name="잉크 374">
                      <a:extLst>
                        <a:ext uri="{FF2B5EF4-FFF2-40B4-BE49-F238E27FC236}">
                          <a16:creationId xmlns:a16="http://schemas.microsoft.com/office/drawing/2014/main" id="{B91D6985-B8F5-49CA-ADA1-247BB5AA6AB2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8706840" y="4842891"/>
                      <a:ext cx="8856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9">
                  <p14:nvContentPartPr>
                    <p14:cNvPr id="376" name="잉크 375">
                      <a:extLst>
                        <a:ext uri="{FF2B5EF4-FFF2-40B4-BE49-F238E27FC236}">
                          <a16:creationId xmlns:a16="http://schemas.microsoft.com/office/drawing/2014/main" id="{CF870C59-3180-48B6-A374-2CB119F966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8080" y="4799331"/>
                    <a:ext cx="8640" cy="164880"/>
                  </p14:xfrm>
                </p:contentPart>
              </mc:Choice>
              <mc:Fallback>
                <p:pic>
                  <p:nvPicPr>
                    <p:cNvPr id="376" name="잉크 375">
                      <a:extLst>
                        <a:ext uri="{FF2B5EF4-FFF2-40B4-BE49-F238E27FC236}">
                          <a16:creationId xmlns:a16="http://schemas.microsoft.com/office/drawing/2014/main" id="{CF870C59-3180-48B6-A374-2CB119F9662E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8809080" y="4790331"/>
                      <a:ext cx="26280" cy="18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1">
                  <p14:nvContentPartPr>
                    <p14:cNvPr id="390" name="잉크 389">
                      <a:extLst>
                        <a:ext uri="{FF2B5EF4-FFF2-40B4-BE49-F238E27FC236}">
                          <a16:creationId xmlns:a16="http://schemas.microsoft.com/office/drawing/2014/main" id="{DB322CDC-6C89-487F-A4DC-3182256DB1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45583" y="4755951"/>
                    <a:ext cx="9360" cy="162360"/>
                  </p14:xfrm>
                </p:contentPart>
              </mc:Choice>
              <mc:Fallback>
                <p:pic>
                  <p:nvPicPr>
                    <p:cNvPr id="390" name="잉크 389">
                      <a:extLst>
                        <a:ext uri="{FF2B5EF4-FFF2-40B4-BE49-F238E27FC236}">
                          <a16:creationId xmlns:a16="http://schemas.microsoft.com/office/drawing/2014/main" id="{DB322CDC-6C89-487F-A4DC-3182256DB13B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8136223" y="4746951"/>
                      <a:ext cx="27706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2">
                  <p14:nvContentPartPr>
                    <p14:cNvPr id="20" name="잉크 19">
                      <a:extLst>
                        <a:ext uri="{FF2B5EF4-FFF2-40B4-BE49-F238E27FC236}">
                          <a16:creationId xmlns:a16="http://schemas.microsoft.com/office/drawing/2014/main" id="{9E5444B9-9A81-4EB3-916E-4FA79038E6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6040" y="2969793"/>
                    <a:ext cx="1376280" cy="23040"/>
                  </p14:xfrm>
                </p:contentPart>
              </mc:Choice>
              <mc:Fallback>
                <p:pic>
                  <p:nvPicPr>
                    <p:cNvPr id="20" name="잉크 19">
                      <a:extLst>
                        <a:ext uri="{FF2B5EF4-FFF2-40B4-BE49-F238E27FC236}">
                          <a16:creationId xmlns:a16="http://schemas.microsoft.com/office/drawing/2014/main" id="{9E5444B9-9A81-4EB3-916E-4FA79038E607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7247040" y="2960793"/>
                      <a:ext cx="1393920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4">
                  <p14:nvContentPartPr>
                    <p14:cNvPr id="22" name="잉크 21">
                      <a:extLst>
                        <a:ext uri="{FF2B5EF4-FFF2-40B4-BE49-F238E27FC236}">
                          <a16:creationId xmlns:a16="http://schemas.microsoft.com/office/drawing/2014/main" id="{2C90592F-7B1F-476A-AB51-0E9F695FB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55760" y="2854233"/>
                    <a:ext cx="19080" cy="245520"/>
                  </p14:xfrm>
                </p:contentPart>
              </mc:Choice>
              <mc:Fallback>
                <p:pic>
                  <p:nvPicPr>
                    <p:cNvPr id="22" name="잉크 21">
                      <a:extLst>
                        <a:ext uri="{FF2B5EF4-FFF2-40B4-BE49-F238E27FC236}">
                          <a16:creationId xmlns:a16="http://schemas.microsoft.com/office/drawing/2014/main" id="{2C90592F-7B1F-476A-AB51-0E9F695FB7A2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7346760" y="2845233"/>
                      <a:ext cx="36720" cy="26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6">
                  <p14:nvContentPartPr>
                    <p14:cNvPr id="23" name="잉크 22">
                      <a:extLst>
                        <a:ext uri="{FF2B5EF4-FFF2-40B4-BE49-F238E27FC236}">
                          <a16:creationId xmlns:a16="http://schemas.microsoft.com/office/drawing/2014/main" id="{DF131540-60EC-4231-ABE7-BC8A90BCB0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8320" y="2912553"/>
                    <a:ext cx="19440" cy="148680"/>
                  </p14:xfrm>
                </p:contentPart>
              </mc:Choice>
              <mc:Fallback>
                <p:pic>
                  <p:nvPicPr>
                    <p:cNvPr id="23" name="잉크 22">
                      <a:extLst>
                        <a:ext uri="{FF2B5EF4-FFF2-40B4-BE49-F238E27FC236}">
                          <a16:creationId xmlns:a16="http://schemas.microsoft.com/office/drawing/2014/main" id="{DF131540-60EC-4231-ABE7-BC8A90BCB0DA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7399320" y="2903553"/>
                      <a:ext cx="37080" cy="16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8">
                  <p14:nvContentPartPr>
                    <p14:cNvPr id="24" name="잉크 23">
                      <a:extLst>
                        <a:ext uri="{FF2B5EF4-FFF2-40B4-BE49-F238E27FC236}">
                          <a16:creationId xmlns:a16="http://schemas.microsoft.com/office/drawing/2014/main" id="{40ECB8B7-8881-4E3C-B96A-D7C1E7CB90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7360" y="2947473"/>
                    <a:ext cx="7920" cy="67320"/>
                  </p14:xfrm>
                </p:contentPart>
              </mc:Choice>
              <mc:Fallback>
                <p:pic>
                  <p:nvPicPr>
                    <p:cNvPr id="24" name="잉크 23">
                      <a:extLst>
                        <a:ext uri="{FF2B5EF4-FFF2-40B4-BE49-F238E27FC236}">
                          <a16:creationId xmlns:a16="http://schemas.microsoft.com/office/drawing/2014/main" id="{40ECB8B7-8881-4E3C-B96A-D7C1E7CB906E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7458360" y="2938473"/>
                      <a:ext cx="2556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0">
                  <p14:nvContentPartPr>
                    <p14:cNvPr id="26" name="잉크 25">
                      <a:extLst>
                        <a:ext uri="{FF2B5EF4-FFF2-40B4-BE49-F238E27FC236}">
                          <a16:creationId xmlns:a16="http://schemas.microsoft.com/office/drawing/2014/main" id="{1AD63DF9-F228-4E2D-AC56-0B50C7FBE4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9640" y="2920473"/>
                    <a:ext cx="12240" cy="149760"/>
                  </p14:xfrm>
                </p:contentPart>
              </mc:Choice>
              <mc:Fallback>
                <p:pic>
                  <p:nvPicPr>
                    <p:cNvPr id="26" name="잉크 25">
                      <a:extLst>
                        <a:ext uri="{FF2B5EF4-FFF2-40B4-BE49-F238E27FC236}">
                          <a16:creationId xmlns:a16="http://schemas.microsoft.com/office/drawing/2014/main" id="{1AD63DF9-F228-4E2D-AC56-0B50C7FBE448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7520640" y="2911473"/>
                      <a:ext cx="2988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2">
                  <p14:nvContentPartPr>
                    <p14:cNvPr id="27" name="잉크 26">
                      <a:extLst>
                        <a:ext uri="{FF2B5EF4-FFF2-40B4-BE49-F238E27FC236}">
                          <a16:creationId xmlns:a16="http://schemas.microsoft.com/office/drawing/2014/main" id="{AF95432E-56AB-465A-BCC6-C3AF3C54A3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07400" y="2941713"/>
                    <a:ext cx="10080" cy="93600"/>
                  </p14:xfrm>
                </p:contentPart>
              </mc:Choice>
              <mc:Fallback>
                <p:pic>
                  <p:nvPicPr>
                    <p:cNvPr id="27" name="잉크 26">
                      <a:extLst>
                        <a:ext uri="{FF2B5EF4-FFF2-40B4-BE49-F238E27FC236}">
                          <a16:creationId xmlns:a16="http://schemas.microsoft.com/office/drawing/2014/main" id="{AF95432E-56AB-465A-BCC6-C3AF3C54A3FC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7598400" y="2932713"/>
                      <a:ext cx="27720" cy="11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4">
                  <p14:nvContentPartPr>
                    <p14:cNvPr id="29" name="잉크 28">
                      <a:extLst>
                        <a:ext uri="{FF2B5EF4-FFF2-40B4-BE49-F238E27FC236}">
                          <a16:creationId xmlns:a16="http://schemas.microsoft.com/office/drawing/2014/main" id="{CAB3BD61-97F6-4BE8-8C62-A5E40E38B2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77960" y="2874033"/>
                    <a:ext cx="14400" cy="180000"/>
                  </p14:xfrm>
                </p:contentPart>
              </mc:Choice>
              <mc:Fallback>
                <p:pic>
                  <p:nvPicPr>
                    <p:cNvPr id="29" name="잉크 28">
                      <a:extLst>
                        <a:ext uri="{FF2B5EF4-FFF2-40B4-BE49-F238E27FC236}">
                          <a16:creationId xmlns:a16="http://schemas.microsoft.com/office/drawing/2014/main" id="{CAB3BD61-97F6-4BE8-8C62-A5E40E38B27B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7668960" y="2865033"/>
                      <a:ext cx="32040" cy="19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6">
                  <p14:nvContentPartPr>
                    <p14:cNvPr id="31" name="잉크 30">
                      <a:extLst>
                        <a:ext uri="{FF2B5EF4-FFF2-40B4-BE49-F238E27FC236}">
                          <a16:creationId xmlns:a16="http://schemas.microsoft.com/office/drawing/2014/main" id="{39C111A8-2C65-4118-88CD-804D5C64D7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25840" y="2833713"/>
                    <a:ext cx="21240" cy="276480"/>
                  </p14:xfrm>
                </p:contentPart>
              </mc:Choice>
              <mc:Fallback>
                <p:pic>
                  <p:nvPicPr>
                    <p:cNvPr id="31" name="잉크 30">
                      <a:extLst>
                        <a:ext uri="{FF2B5EF4-FFF2-40B4-BE49-F238E27FC236}">
                          <a16:creationId xmlns:a16="http://schemas.microsoft.com/office/drawing/2014/main" id="{39C111A8-2C65-4118-88CD-804D5C64D786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7716840" y="2824713"/>
                      <a:ext cx="38880" cy="29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8">
                  <p14:nvContentPartPr>
                    <p14:cNvPr id="32" name="잉크 31">
                      <a:extLst>
                        <a:ext uri="{FF2B5EF4-FFF2-40B4-BE49-F238E27FC236}">
                          <a16:creationId xmlns:a16="http://schemas.microsoft.com/office/drawing/2014/main" id="{555C1CA0-65A2-42E8-8DA6-6F7D3E8BEC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16560" y="2901753"/>
                    <a:ext cx="16920" cy="183600"/>
                  </p14:xfrm>
                </p:contentPart>
              </mc:Choice>
              <mc:Fallback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555C1CA0-65A2-42E8-8DA6-6F7D3E8BECA1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7807560" y="2892753"/>
                      <a:ext cx="34560" cy="20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0">
                  <p14:nvContentPartPr>
                    <p14:cNvPr id="33" name="잉크 32">
                      <a:extLst>
                        <a:ext uri="{FF2B5EF4-FFF2-40B4-BE49-F238E27FC236}">
                          <a16:creationId xmlns:a16="http://schemas.microsoft.com/office/drawing/2014/main" id="{FF34FA6E-1356-4542-9C53-33E82764A6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9080" y="2949273"/>
                    <a:ext cx="11880" cy="93600"/>
                  </p14:xfrm>
                </p:contentPart>
              </mc:Choice>
              <mc:Fallback>
                <p:pic>
                  <p:nvPicPr>
                    <p:cNvPr id="33" name="잉크 32">
                      <a:extLst>
                        <a:ext uri="{FF2B5EF4-FFF2-40B4-BE49-F238E27FC236}">
                          <a16:creationId xmlns:a16="http://schemas.microsoft.com/office/drawing/2014/main" id="{FF34FA6E-1356-4542-9C53-33E82764A67C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7900080" y="2940238"/>
                      <a:ext cx="29520" cy="1113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2">
                  <p14:nvContentPartPr>
                    <p14:cNvPr id="34" name="잉크 33">
                      <a:extLst>
                        <a:ext uri="{FF2B5EF4-FFF2-40B4-BE49-F238E27FC236}">
                          <a16:creationId xmlns:a16="http://schemas.microsoft.com/office/drawing/2014/main" id="{5630E2D6-B09C-4A66-9376-41EE157F40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71720" y="2903913"/>
                    <a:ext cx="13680" cy="181440"/>
                  </p14:xfrm>
                </p:contentPart>
              </mc:Choice>
              <mc:Fallback>
                <p:pic>
                  <p:nvPicPr>
                    <p:cNvPr id="34" name="잉크 33">
                      <a:extLst>
                        <a:ext uri="{FF2B5EF4-FFF2-40B4-BE49-F238E27FC236}">
                          <a16:creationId xmlns:a16="http://schemas.microsoft.com/office/drawing/2014/main" id="{5630E2D6-B09C-4A66-9376-41EE157F40F9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7962720" y="2894913"/>
                      <a:ext cx="31320" cy="19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4">
                  <p14:nvContentPartPr>
                    <p14:cNvPr id="35" name="잉크 34">
                      <a:extLst>
                        <a:ext uri="{FF2B5EF4-FFF2-40B4-BE49-F238E27FC236}">
                          <a16:creationId xmlns:a16="http://schemas.microsoft.com/office/drawing/2014/main" id="{574371A6-2FA8-4703-BAA5-0221C5B7E7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57040" y="2920113"/>
                    <a:ext cx="12960" cy="129240"/>
                  </p14:xfrm>
                </p:contentPart>
              </mc:Choice>
              <mc:Fallback>
                <p:pic>
                  <p:nvPicPr>
                    <p:cNvPr id="35" name="잉크 34">
                      <a:extLst>
                        <a:ext uri="{FF2B5EF4-FFF2-40B4-BE49-F238E27FC236}">
                          <a16:creationId xmlns:a16="http://schemas.microsoft.com/office/drawing/2014/main" id="{574371A6-2FA8-4703-BAA5-0221C5B7E7C3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8048040" y="2911088"/>
                      <a:ext cx="30600" cy="14692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6">
                  <p14:nvContentPartPr>
                    <p14:cNvPr id="37" name="잉크 36">
                      <a:extLst>
                        <a:ext uri="{FF2B5EF4-FFF2-40B4-BE49-F238E27FC236}">
                          <a16:creationId xmlns:a16="http://schemas.microsoft.com/office/drawing/2014/main" id="{F122C20B-BFF7-4934-AB3F-04764F235F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25440" y="2952153"/>
                    <a:ext cx="9000" cy="68040"/>
                  </p14:xfrm>
                </p:contentPart>
              </mc:Choice>
              <mc:Fallback>
                <p:pic>
                  <p:nvPicPr>
                    <p:cNvPr id="37" name="잉크 36">
                      <a:extLst>
                        <a:ext uri="{FF2B5EF4-FFF2-40B4-BE49-F238E27FC236}">
                          <a16:creationId xmlns:a16="http://schemas.microsoft.com/office/drawing/2014/main" id="{F122C20B-BFF7-4934-AB3F-04764F235F7B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8116440" y="2943153"/>
                      <a:ext cx="2664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8">
                  <p14:nvContentPartPr>
                    <p14:cNvPr id="38" name="잉크 37">
                      <a:extLst>
                        <a:ext uri="{FF2B5EF4-FFF2-40B4-BE49-F238E27FC236}">
                          <a16:creationId xmlns:a16="http://schemas.microsoft.com/office/drawing/2014/main" id="{29CA8E50-A171-4DBE-9AB8-38D20EEA40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80160" y="2965113"/>
                    <a:ext cx="11880" cy="59040"/>
                  </p14:xfrm>
                </p:contentPart>
              </mc:Choice>
              <mc:Fallback>
                <p:pic>
                  <p:nvPicPr>
                    <p:cNvPr id="38" name="잉크 37">
                      <a:extLst>
                        <a:ext uri="{FF2B5EF4-FFF2-40B4-BE49-F238E27FC236}">
                          <a16:creationId xmlns:a16="http://schemas.microsoft.com/office/drawing/2014/main" id="{29CA8E50-A171-4DBE-9AB8-38D20EEA4051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8171160" y="2956113"/>
                      <a:ext cx="29520" cy="7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0">
                  <p14:nvContentPartPr>
                    <p14:cNvPr id="39" name="잉크 38">
                      <a:extLst>
                        <a:ext uri="{FF2B5EF4-FFF2-40B4-BE49-F238E27FC236}">
                          <a16:creationId xmlns:a16="http://schemas.microsoft.com/office/drawing/2014/main" id="{1071CE86-96D0-4CA2-93D2-E1180DEF9B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38480" y="2959353"/>
                    <a:ext cx="8280" cy="52200"/>
                  </p14:xfrm>
                </p:contentPart>
              </mc:Choice>
              <mc:Fallback>
                <p:pic>
                  <p:nvPicPr>
                    <p:cNvPr id="39" name="잉크 38">
                      <a:extLst>
                        <a:ext uri="{FF2B5EF4-FFF2-40B4-BE49-F238E27FC236}">
                          <a16:creationId xmlns:a16="http://schemas.microsoft.com/office/drawing/2014/main" id="{1071CE86-96D0-4CA2-93D2-E1180DEF9BA6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8229071" y="2950353"/>
                      <a:ext cx="26722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2">
                  <p14:nvContentPartPr>
                    <p14:cNvPr id="41" name="잉크 40">
                      <a:extLst>
                        <a:ext uri="{FF2B5EF4-FFF2-40B4-BE49-F238E27FC236}">
                          <a16:creationId xmlns:a16="http://schemas.microsoft.com/office/drawing/2014/main" id="{6DC5C024-B8AE-4847-BDA3-875C3932C7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02200" y="2876913"/>
                    <a:ext cx="17280" cy="232920"/>
                  </p14:xfrm>
                </p:contentPart>
              </mc:Choice>
              <mc:Fallback>
                <p:pic>
                  <p:nvPicPr>
                    <p:cNvPr id="41" name="잉크 40">
                      <a:extLst>
                        <a:ext uri="{FF2B5EF4-FFF2-40B4-BE49-F238E27FC236}">
                          <a16:creationId xmlns:a16="http://schemas.microsoft.com/office/drawing/2014/main" id="{6DC5C024-B8AE-4847-BDA3-875C3932C7EA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8293200" y="2867913"/>
                      <a:ext cx="34920" cy="2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4">
                  <p14:nvContentPartPr>
                    <p14:cNvPr id="42" name="잉크 41">
                      <a:extLst>
                        <a:ext uri="{FF2B5EF4-FFF2-40B4-BE49-F238E27FC236}">
                          <a16:creationId xmlns:a16="http://schemas.microsoft.com/office/drawing/2014/main" id="{78C951A4-D8E9-4E6A-ABE9-DB5B5F4685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55480" y="2915433"/>
                    <a:ext cx="13320" cy="151560"/>
                  </p14:xfrm>
                </p:contentPart>
              </mc:Choice>
              <mc:Fallback>
                <p:pic>
                  <p:nvPicPr>
                    <p:cNvPr id="42" name="잉크 41">
                      <a:extLst>
                        <a:ext uri="{FF2B5EF4-FFF2-40B4-BE49-F238E27FC236}">
                          <a16:creationId xmlns:a16="http://schemas.microsoft.com/office/drawing/2014/main" id="{78C951A4-D8E9-4E6A-ABE9-DB5B5F4685EE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8346480" y="2906433"/>
                      <a:ext cx="30960" cy="16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6">
                  <p14:nvContentPartPr>
                    <p14:cNvPr id="44" name="잉크 43">
                      <a:extLst>
                        <a:ext uri="{FF2B5EF4-FFF2-40B4-BE49-F238E27FC236}">
                          <a16:creationId xmlns:a16="http://schemas.microsoft.com/office/drawing/2014/main" id="{3D6A666E-571C-4884-B651-386D3167C4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8760" y="2892753"/>
                    <a:ext cx="9360" cy="189720"/>
                  </p14:xfrm>
                </p:contentPart>
              </mc:Choice>
              <mc:Fallback>
                <p:pic>
                  <p:nvPicPr>
                    <p:cNvPr id="44" name="잉크 43">
                      <a:extLst>
                        <a:ext uri="{FF2B5EF4-FFF2-40B4-BE49-F238E27FC236}">
                          <a16:creationId xmlns:a16="http://schemas.microsoft.com/office/drawing/2014/main" id="{3D6A666E-571C-4884-B651-386D3167C4CF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8399760" y="2883770"/>
                      <a:ext cx="27000" cy="2073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8">
                  <p14:nvContentPartPr>
                    <p14:cNvPr id="45" name="잉크 44">
                      <a:extLst>
                        <a:ext uri="{FF2B5EF4-FFF2-40B4-BE49-F238E27FC236}">
                          <a16:creationId xmlns:a16="http://schemas.microsoft.com/office/drawing/2014/main" id="{32E43BED-007D-4E90-831A-374E28067D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51960" y="2890233"/>
                    <a:ext cx="13320" cy="217440"/>
                  </p14:xfrm>
                </p:contentPart>
              </mc:Choice>
              <mc:Fallback>
                <p:pic>
                  <p:nvPicPr>
                    <p:cNvPr id="45" name="잉크 44">
                      <a:extLst>
                        <a:ext uri="{FF2B5EF4-FFF2-40B4-BE49-F238E27FC236}">
                          <a16:creationId xmlns:a16="http://schemas.microsoft.com/office/drawing/2014/main" id="{32E43BED-007D-4E90-831A-374E28067D23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8442960" y="2881233"/>
                      <a:ext cx="30960" cy="23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0">
                  <p14:nvContentPartPr>
                    <p14:cNvPr id="46" name="잉크 45">
                      <a:extLst>
                        <a:ext uri="{FF2B5EF4-FFF2-40B4-BE49-F238E27FC236}">
                          <a16:creationId xmlns:a16="http://schemas.microsoft.com/office/drawing/2014/main" id="{9AF622B1-5EF8-4266-8335-E1F3363CEC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02360" y="2946033"/>
                    <a:ext cx="6120" cy="93960"/>
                  </p14:xfrm>
                </p:contentPart>
              </mc:Choice>
              <mc:Fallback>
                <p:pic>
                  <p:nvPicPr>
                    <p:cNvPr id="46" name="잉크 45">
                      <a:extLst>
                        <a:ext uri="{FF2B5EF4-FFF2-40B4-BE49-F238E27FC236}">
                          <a16:creationId xmlns:a16="http://schemas.microsoft.com/office/drawing/2014/main" id="{9AF622B1-5EF8-4266-8335-E1F3363CEC5E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8493360" y="2937033"/>
                      <a:ext cx="23760" cy="11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2">
                  <p14:nvContentPartPr>
                    <p14:cNvPr id="47" name="잉크 46">
                      <a:extLst>
                        <a:ext uri="{FF2B5EF4-FFF2-40B4-BE49-F238E27FC236}">
                          <a16:creationId xmlns:a16="http://schemas.microsoft.com/office/drawing/2014/main" id="{3C7FEF67-5C08-4B13-829F-B2B0F9E001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53840" y="2962233"/>
                    <a:ext cx="7920" cy="67320"/>
                  </p14:xfrm>
                </p:contentPart>
              </mc:Choice>
              <mc:Fallback>
                <p:pic>
                  <p:nvPicPr>
                    <p:cNvPr id="47" name="잉크 46">
                      <a:extLst>
                        <a:ext uri="{FF2B5EF4-FFF2-40B4-BE49-F238E27FC236}">
                          <a16:creationId xmlns:a16="http://schemas.microsoft.com/office/drawing/2014/main" id="{3C7FEF67-5C08-4B13-829F-B2B0F9E00118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8544840" y="2953281"/>
                      <a:ext cx="25560" cy="8486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4">
                  <p14:nvContentPartPr>
                    <p14:cNvPr id="61" name="잉크 60">
                      <a:extLst>
                        <a:ext uri="{FF2B5EF4-FFF2-40B4-BE49-F238E27FC236}">
                          <a16:creationId xmlns:a16="http://schemas.microsoft.com/office/drawing/2014/main" id="{85167382-4211-48A5-AABA-03D5299E64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5280" y="2942433"/>
                    <a:ext cx="45720" cy="75600"/>
                  </p14:xfrm>
                </p:contentPart>
              </mc:Choice>
              <mc:Fallback>
                <p:pic>
                  <p:nvPicPr>
                    <p:cNvPr id="61" name="잉크 60">
                      <a:extLst>
                        <a:ext uri="{FF2B5EF4-FFF2-40B4-BE49-F238E27FC236}">
                          <a16:creationId xmlns:a16="http://schemas.microsoft.com/office/drawing/2014/main" id="{85167382-4211-48A5-AABA-03D5299E64D0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8636350" y="2933390"/>
                      <a:ext cx="63222" cy="9332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6">
                  <p14:nvContentPartPr>
                    <p14:cNvPr id="62" name="잉크 61">
                      <a:extLst>
                        <a:ext uri="{FF2B5EF4-FFF2-40B4-BE49-F238E27FC236}">
                          <a16:creationId xmlns:a16="http://schemas.microsoft.com/office/drawing/2014/main" id="{A9BC8767-15CC-4BFF-AFF3-90640C97E4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75520" y="2976273"/>
                    <a:ext cx="47880" cy="41760"/>
                  </p14:xfrm>
                </p:contentPart>
              </mc:Choice>
              <mc:Fallback>
                <p:pic>
                  <p:nvPicPr>
                    <p:cNvPr id="62" name="잉크 61">
                      <a:extLst>
                        <a:ext uri="{FF2B5EF4-FFF2-40B4-BE49-F238E27FC236}">
                          <a16:creationId xmlns:a16="http://schemas.microsoft.com/office/drawing/2014/main" id="{A9BC8767-15CC-4BFF-AFF3-90640C97E472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8666452" y="2967273"/>
                      <a:ext cx="65654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8">
                  <p14:nvContentPartPr>
                    <p14:cNvPr id="63" name="잉크 62">
                      <a:extLst>
                        <a:ext uri="{FF2B5EF4-FFF2-40B4-BE49-F238E27FC236}">
                          <a16:creationId xmlns:a16="http://schemas.microsoft.com/office/drawing/2014/main" id="{A2DA52A7-8E9C-4368-9638-86A32D2A82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67960" y="3019833"/>
                    <a:ext cx="10800" cy="68760"/>
                  </p14:xfrm>
                </p:contentPart>
              </mc:Choice>
              <mc:Fallback>
                <p:pic>
                  <p:nvPicPr>
                    <p:cNvPr id="63" name="잉크 62">
                      <a:extLst>
                        <a:ext uri="{FF2B5EF4-FFF2-40B4-BE49-F238E27FC236}">
                          <a16:creationId xmlns:a16="http://schemas.microsoft.com/office/drawing/2014/main" id="{A2DA52A7-8E9C-4368-9638-86A32D2A8237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8658960" y="3010833"/>
                      <a:ext cx="2844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0">
                  <p14:nvContentPartPr>
                    <p14:cNvPr id="64" name="잉크 63">
                      <a:extLst>
                        <a:ext uri="{FF2B5EF4-FFF2-40B4-BE49-F238E27FC236}">
                          <a16:creationId xmlns:a16="http://schemas.microsoft.com/office/drawing/2014/main" id="{AC602C6D-C901-4858-8C42-B241B70195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8360" y="3089313"/>
                    <a:ext cx="94320" cy="5760"/>
                  </p14:xfrm>
                </p:contentPart>
              </mc:Choice>
              <mc:Fallback>
                <p:pic>
                  <p:nvPicPr>
                    <p:cNvPr id="64" name="잉크 63">
                      <a:extLst>
                        <a:ext uri="{FF2B5EF4-FFF2-40B4-BE49-F238E27FC236}">
                          <a16:creationId xmlns:a16="http://schemas.microsoft.com/office/drawing/2014/main" id="{AC602C6D-C901-4858-8C42-B241B70195E9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8619326" y="3079713"/>
                      <a:ext cx="112028" cy="2457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2">
                  <p14:nvContentPartPr>
                    <p14:cNvPr id="65" name="잉크 64">
                      <a:extLst>
                        <a:ext uri="{FF2B5EF4-FFF2-40B4-BE49-F238E27FC236}">
                          <a16:creationId xmlns:a16="http://schemas.microsoft.com/office/drawing/2014/main" id="{391277C9-D464-44CF-A16E-2A13FDDFB6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43920" y="2961873"/>
                    <a:ext cx="69120" cy="54720"/>
                  </p14:xfrm>
                </p:contentPart>
              </mc:Choice>
              <mc:Fallback>
                <p:pic>
                  <p:nvPicPr>
                    <p:cNvPr id="65" name="잉크 64">
                      <a:extLst>
                        <a:ext uri="{FF2B5EF4-FFF2-40B4-BE49-F238E27FC236}">
                          <a16:creationId xmlns:a16="http://schemas.microsoft.com/office/drawing/2014/main" id="{391277C9-D464-44CF-A16E-2A13FDDFB664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8734967" y="2952873"/>
                      <a:ext cx="86669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4">
                  <p14:nvContentPartPr>
                    <p14:cNvPr id="66" name="잉크 65">
                      <a:extLst>
                        <a:ext uri="{FF2B5EF4-FFF2-40B4-BE49-F238E27FC236}">
                          <a16:creationId xmlns:a16="http://schemas.microsoft.com/office/drawing/2014/main" id="{929AD5BD-9E40-4297-B33C-5F79BD6F3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45360" y="3007953"/>
                    <a:ext cx="63720" cy="6120"/>
                  </p14:xfrm>
                </p:contentPart>
              </mc:Choice>
              <mc:Fallback>
                <p:pic>
                  <p:nvPicPr>
                    <p:cNvPr id="66" name="잉크 65">
                      <a:extLst>
                        <a:ext uri="{FF2B5EF4-FFF2-40B4-BE49-F238E27FC236}">
                          <a16:creationId xmlns:a16="http://schemas.microsoft.com/office/drawing/2014/main" id="{929AD5BD-9E40-4297-B33C-5F79BD6F3057}"/>
                        </a:ext>
                      </a:extLst>
                    </p:cNvPr>
                    <p:cNvPicPr/>
                    <p:nvPr/>
                  </p:nvPicPr>
                  <p:blipFill>
                    <a:blip r:embed="rId305"/>
                    <a:stretch>
                      <a:fillRect/>
                    </a:stretch>
                  </p:blipFill>
                  <p:spPr>
                    <a:xfrm>
                      <a:off x="8736360" y="2999453"/>
                      <a:ext cx="81360" cy="227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6">
                  <p14:nvContentPartPr>
                    <p14:cNvPr id="67" name="잉크 66">
                      <a:extLst>
                        <a:ext uri="{FF2B5EF4-FFF2-40B4-BE49-F238E27FC236}">
                          <a16:creationId xmlns:a16="http://schemas.microsoft.com/office/drawing/2014/main" id="{CA1CB955-44C4-4398-8990-7AC1361B46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49320" y="3012273"/>
                    <a:ext cx="70920" cy="73440"/>
                  </p14:xfrm>
                </p:contentPart>
              </mc:Choice>
              <mc:Fallback>
                <p:pic>
                  <p:nvPicPr>
                    <p:cNvPr id="67" name="잉크 66">
                      <a:extLst>
                        <a:ext uri="{FF2B5EF4-FFF2-40B4-BE49-F238E27FC236}">
                          <a16:creationId xmlns:a16="http://schemas.microsoft.com/office/drawing/2014/main" id="{CA1CB955-44C4-4398-8990-7AC1361B4662}"/>
                        </a:ext>
                      </a:extLst>
                    </p:cNvPr>
                    <p:cNvPicPr/>
                    <p:nvPr/>
                  </p:nvPicPr>
                  <p:blipFill>
                    <a:blip r:embed="rId307"/>
                    <a:stretch>
                      <a:fillRect/>
                    </a:stretch>
                  </p:blipFill>
                  <p:spPr>
                    <a:xfrm>
                      <a:off x="8740320" y="3003273"/>
                      <a:ext cx="8856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8">
                  <p14:nvContentPartPr>
                    <p14:cNvPr id="68" name="잉크 67">
                      <a:extLst>
                        <a:ext uri="{FF2B5EF4-FFF2-40B4-BE49-F238E27FC236}">
                          <a16:creationId xmlns:a16="http://schemas.microsoft.com/office/drawing/2014/main" id="{2E1E5ABE-9395-4098-A68A-0073B35DFC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1560" y="2959713"/>
                    <a:ext cx="8640" cy="164880"/>
                  </p14:xfrm>
                </p:contentPart>
              </mc:Choice>
              <mc:Fallback>
                <p:pic>
                  <p:nvPicPr>
                    <p:cNvPr id="68" name="잉크 67">
                      <a:extLst>
                        <a:ext uri="{FF2B5EF4-FFF2-40B4-BE49-F238E27FC236}">
                          <a16:creationId xmlns:a16="http://schemas.microsoft.com/office/drawing/2014/main" id="{2E1E5ABE-9395-4098-A68A-0073B35DFC20}"/>
                        </a:ext>
                      </a:extLst>
                    </p:cNvPr>
                    <p:cNvPicPr/>
                    <p:nvPr/>
                  </p:nvPicPr>
                  <p:blipFill>
                    <a:blip r:embed="rId309"/>
                    <a:stretch>
                      <a:fillRect/>
                    </a:stretch>
                  </p:blipFill>
                  <p:spPr>
                    <a:xfrm>
                      <a:off x="8842560" y="2950693"/>
                      <a:ext cx="26280" cy="1825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0">
                  <p14:nvContentPartPr>
                    <p14:cNvPr id="83" name="잉크 82">
                      <a:extLst>
                        <a:ext uri="{FF2B5EF4-FFF2-40B4-BE49-F238E27FC236}">
                          <a16:creationId xmlns:a16="http://schemas.microsoft.com/office/drawing/2014/main" id="{799EFE5F-E4A6-4EFA-8D1F-091CBF35E5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9040" y="3600513"/>
                    <a:ext cx="68040" cy="73800"/>
                  </p14:xfrm>
                </p:contentPart>
              </mc:Choice>
              <mc:Fallback>
                <p:pic>
                  <p:nvPicPr>
                    <p:cNvPr id="83" name="잉크 82">
                      <a:extLst>
                        <a:ext uri="{FF2B5EF4-FFF2-40B4-BE49-F238E27FC236}">
                          <a16:creationId xmlns:a16="http://schemas.microsoft.com/office/drawing/2014/main" id="{799EFE5F-E4A6-4EFA-8D1F-091CBF35E573}"/>
                        </a:ext>
                      </a:extLst>
                    </p:cNvPr>
                    <p:cNvPicPr/>
                    <p:nvPr/>
                  </p:nvPicPr>
                  <p:blipFill>
                    <a:blip r:embed="rId311"/>
                    <a:stretch>
                      <a:fillRect/>
                    </a:stretch>
                  </p:blipFill>
                  <p:spPr>
                    <a:xfrm>
                      <a:off x="7314720" y="3596193"/>
                      <a:ext cx="76680" cy="8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2">
                  <p14:nvContentPartPr>
                    <p14:cNvPr id="84" name="잉크 83">
                      <a:extLst>
                        <a:ext uri="{FF2B5EF4-FFF2-40B4-BE49-F238E27FC236}">
                          <a16:creationId xmlns:a16="http://schemas.microsoft.com/office/drawing/2014/main" id="{CA620E82-B2D9-4DD0-96CD-60AE00E56B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3640" y="3586473"/>
                    <a:ext cx="6480" cy="103320"/>
                  </p14:xfrm>
                </p:contentPart>
              </mc:Choice>
              <mc:Fallback>
                <p:pic>
                  <p:nvPicPr>
                    <p:cNvPr id="84" name="잉크 83">
                      <a:extLst>
                        <a:ext uri="{FF2B5EF4-FFF2-40B4-BE49-F238E27FC236}">
                          <a16:creationId xmlns:a16="http://schemas.microsoft.com/office/drawing/2014/main" id="{CA620E82-B2D9-4DD0-96CD-60AE00E56B57}"/>
                        </a:ext>
                      </a:extLst>
                    </p:cNvPr>
                    <p:cNvPicPr/>
                    <p:nvPr/>
                  </p:nvPicPr>
                  <p:blipFill>
                    <a:blip r:embed="rId313"/>
                    <a:stretch>
                      <a:fillRect/>
                    </a:stretch>
                  </p:blipFill>
                  <p:spPr>
                    <a:xfrm>
                      <a:off x="7399320" y="3582153"/>
                      <a:ext cx="15120" cy="11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4">
                  <p14:nvContentPartPr>
                    <p14:cNvPr id="85" name="잉크 84">
                      <a:extLst>
                        <a:ext uri="{FF2B5EF4-FFF2-40B4-BE49-F238E27FC236}">
                          <a16:creationId xmlns:a16="http://schemas.microsoft.com/office/drawing/2014/main" id="{CDF33771-B7B0-49D8-AEF7-FD514BDD28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8320" y="3646233"/>
                    <a:ext cx="38520" cy="7560"/>
                  </p14:xfrm>
                </p:contentPart>
              </mc:Choice>
              <mc:Fallback>
                <p:pic>
                  <p:nvPicPr>
                    <p:cNvPr id="85" name="잉크 84">
                      <a:extLst>
                        <a:ext uri="{FF2B5EF4-FFF2-40B4-BE49-F238E27FC236}">
                          <a16:creationId xmlns:a16="http://schemas.microsoft.com/office/drawing/2014/main" id="{CDF33771-B7B0-49D8-AEF7-FD514BDD2840}"/>
                        </a:ext>
                      </a:extLst>
                    </p:cNvPr>
                    <p:cNvPicPr/>
                    <p:nvPr/>
                  </p:nvPicPr>
                  <p:blipFill>
                    <a:blip r:embed="rId315"/>
                    <a:stretch>
                      <a:fillRect/>
                    </a:stretch>
                  </p:blipFill>
                  <p:spPr>
                    <a:xfrm>
                      <a:off x="7404000" y="3641913"/>
                      <a:ext cx="471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6">
                  <p14:nvContentPartPr>
                    <p14:cNvPr id="86" name="잉크 85">
                      <a:extLst>
                        <a:ext uri="{FF2B5EF4-FFF2-40B4-BE49-F238E27FC236}">
                          <a16:creationId xmlns:a16="http://schemas.microsoft.com/office/drawing/2014/main" id="{CEC86C8C-26A3-40C5-8323-CFCC34C3E8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66560" y="3690873"/>
                    <a:ext cx="90360" cy="60840"/>
                  </p14:xfrm>
                </p:contentPart>
              </mc:Choice>
              <mc:Fallback>
                <p:pic>
                  <p:nvPicPr>
                    <p:cNvPr id="86" name="잉크 85">
                      <a:extLst>
                        <a:ext uri="{FF2B5EF4-FFF2-40B4-BE49-F238E27FC236}">
                          <a16:creationId xmlns:a16="http://schemas.microsoft.com/office/drawing/2014/main" id="{CEC86C8C-26A3-40C5-8323-CFCC34C3E86F}"/>
                        </a:ext>
                      </a:extLst>
                    </p:cNvPr>
                    <p:cNvPicPr/>
                    <p:nvPr/>
                  </p:nvPicPr>
                  <p:blipFill>
                    <a:blip r:embed="rId317"/>
                    <a:stretch>
                      <a:fillRect/>
                    </a:stretch>
                  </p:blipFill>
                  <p:spPr>
                    <a:xfrm>
                      <a:off x="7362240" y="3686578"/>
                      <a:ext cx="99000" cy="6942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8">
                  <p14:nvContentPartPr>
                    <p14:cNvPr id="87" name="잉크 86">
                      <a:extLst>
                        <a:ext uri="{FF2B5EF4-FFF2-40B4-BE49-F238E27FC236}">
                          <a16:creationId xmlns:a16="http://schemas.microsoft.com/office/drawing/2014/main" id="{24428257-EA64-41BA-B605-9872D369D7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3320" y="3604113"/>
                    <a:ext cx="68760" cy="78480"/>
                  </p14:xfrm>
                </p:contentPart>
              </mc:Choice>
              <mc:Fallback>
                <p:pic>
                  <p:nvPicPr>
                    <p:cNvPr id="87" name="잉크 86">
                      <a:extLst>
                        <a:ext uri="{FF2B5EF4-FFF2-40B4-BE49-F238E27FC236}">
                          <a16:creationId xmlns:a16="http://schemas.microsoft.com/office/drawing/2014/main" id="{24428257-EA64-41BA-B605-9872D369D7B5}"/>
                        </a:ext>
                      </a:extLst>
                    </p:cNvPr>
                    <p:cNvPicPr/>
                    <p:nvPr/>
                  </p:nvPicPr>
                  <p:blipFill>
                    <a:blip r:embed="rId319"/>
                    <a:stretch>
                      <a:fillRect/>
                    </a:stretch>
                  </p:blipFill>
                  <p:spPr>
                    <a:xfrm>
                      <a:off x="7448977" y="3599793"/>
                      <a:ext cx="77445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0">
                  <p14:nvContentPartPr>
                    <p14:cNvPr id="88" name="잉크 87">
                      <a:extLst>
                        <a:ext uri="{FF2B5EF4-FFF2-40B4-BE49-F238E27FC236}">
                          <a16:creationId xmlns:a16="http://schemas.microsoft.com/office/drawing/2014/main" id="{F94604F4-41EA-4961-84FF-B6313BFD51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5520" y="3615993"/>
                    <a:ext cx="40320" cy="7200"/>
                  </p14:xfrm>
                </p:contentPart>
              </mc:Choice>
              <mc:Fallback>
                <p:pic>
                  <p:nvPicPr>
                    <p:cNvPr id="88" name="잉크 87">
                      <a:extLst>
                        <a:ext uri="{FF2B5EF4-FFF2-40B4-BE49-F238E27FC236}">
                          <a16:creationId xmlns:a16="http://schemas.microsoft.com/office/drawing/2014/main" id="{F94604F4-41EA-4961-84FF-B6313BFD51BF}"/>
                        </a:ext>
                      </a:extLst>
                    </p:cNvPr>
                    <p:cNvPicPr/>
                    <p:nvPr/>
                  </p:nvPicPr>
                  <p:blipFill>
                    <a:blip r:embed="rId321"/>
                    <a:stretch>
                      <a:fillRect/>
                    </a:stretch>
                  </p:blipFill>
                  <p:spPr>
                    <a:xfrm>
                      <a:off x="7501200" y="3611673"/>
                      <a:ext cx="48960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2">
                  <p14:nvContentPartPr>
                    <p14:cNvPr id="89" name="잉크 88">
                      <a:extLst>
                        <a:ext uri="{FF2B5EF4-FFF2-40B4-BE49-F238E27FC236}">
                          <a16:creationId xmlns:a16="http://schemas.microsoft.com/office/drawing/2014/main" id="{0C4960E8-3756-46C1-BECD-A71CD175C1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15960" y="3635073"/>
                    <a:ext cx="34560" cy="5040"/>
                  </p14:xfrm>
                </p:contentPart>
              </mc:Choice>
              <mc:Fallback>
                <p:pic>
                  <p:nvPicPr>
                    <p:cNvPr id="89" name="잉크 88">
                      <a:extLst>
                        <a:ext uri="{FF2B5EF4-FFF2-40B4-BE49-F238E27FC236}">
                          <a16:creationId xmlns:a16="http://schemas.microsoft.com/office/drawing/2014/main" id="{0C4960E8-3756-46C1-BECD-A71CD175C195}"/>
                        </a:ext>
                      </a:extLst>
                    </p:cNvPr>
                    <p:cNvPicPr/>
                    <p:nvPr/>
                  </p:nvPicPr>
                  <p:blipFill>
                    <a:blip r:embed="rId323"/>
                    <a:stretch>
                      <a:fillRect/>
                    </a:stretch>
                  </p:blipFill>
                  <p:spPr>
                    <a:xfrm>
                      <a:off x="7511640" y="3630753"/>
                      <a:ext cx="43200" cy="1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4">
                  <p14:nvContentPartPr>
                    <p14:cNvPr id="90" name="잉크 89">
                      <a:extLst>
                        <a:ext uri="{FF2B5EF4-FFF2-40B4-BE49-F238E27FC236}">
                          <a16:creationId xmlns:a16="http://schemas.microsoft.com/office/drawing/2014/main" id="{10651719-619D-4C56-B19D-90EF65B3E3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48000" y="3587913"/>
                    <a:ext cx="7200" cy="95760"/>
                  </p14:xfrm>
                </p:contentPart>
              </mc:Choice>
              <mc:Fallback>
                <p:pic>
                  <p:nvPicPr>
                    <p:cNvPr id="90" name="잉크 89">
                      <a:extLst>
                        <a:ext uri="{FF2B5EF4-FFF2-40B4-BE49-F238E27FC236}">
                          <a16:creationId xmlns:a16="http://schemas.microsoft.com/office/drawing/2014/main" id="{10651719-619D-4C56-B19D-90EF65B3E30C}"/>
                        </a:ext>
                      </a:extLst>
                    </p:cNvPr>
                    <p:cNvPicPr/>
                    <p:nvPr/>
                  </p:nvPicPr>
                  <p:blipFill>
                    <a:blip r:embed="rId325"/>
                    <a:stretch>
                      <a:fillRect/>
                    </a:stretch>
                  </p:blipFill>
                  <p:spPr>
                    <a:xfrm>
                      <a:off x="7543453" y="3583593"/>
                      <a:ext cx="16295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6">
                  <p14:nvContentPartPr>
                    <p14:cNvPr id="91" name="잉크 90">
                      <a:extLst>
                        <a:ext uri="{FF2B5EF4-FFF2-40B4-BE49-F238E27FC236}">
                          <a16:creationId xmlns:a16="http://schemas.microsoft.com/office/drawing/2014/main" id="{C81CADE0-84D4-4C6E-8AE4-A7374E797C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2280" y="3694473"/>
                    <a:ext cx="70200" cy="65880"/>
                  </p14:xfrm>
                </p:contentPart>
              </mc:Choice>
              <mc:Fallback>
                <p:pic>
                  <p:nvPicPr>
                    <p:cNvPr id="91" name="잉크 90">
                      <a:extLst>
                        <a:ext uri="{FF2B5EF4-FFF2-40B4-BE49-F238E27FC236}">
                          <a16:creationId xmlns:a16="http://schemas.microsoft.com/office/drawing/2014/main" id="{C81CADE0-84D4-4C6E-8AE4-A7374E797C5E}"/>
                        </a:ext>
                      </a:extLst>
                    </p:cNvPr>
                    <p:cNvPicPr/>
                    <p:nvPr/>
                  </p:nvPicPr>
                  <p:blipFill>
                    <a:blip r:embed="rId327"/>
                    <a:stretch>
                      <a:fillRect/>
                    </a:stretch>
                  </p:blipFill>
                  <p:spPr>
                    <a:xfrm>
                      <a:off x="7497960" y="3690153"/>
                      <a:ext cx="7884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8">
                  <p14:nvContentPartPr>
                    <p14:cNvPr id="92" name="잉크 91">
                      <a:extLst>
                        <a:ext uri="{FF2B5EF4-FFF2-40B4-BE49-F238E27FC236}">
                          <a16:creationId xmlns:a16="http://schemas.microsoft.com/office/drawing/2014/main" id="{49C394C3-3299-4B88-92E6-19DFC5FF49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4720" y="3603393"/>
                    <a:ext cx="47880" cy="9000"/>
                  </p14:xfrm>
                </p:contentPart>
              </mc:Choice>
              <mc:Fallback>
                <p:pic>
                  <p:nvPicPr>
                    <p:cNvPr id="92" name="잉크 91">
                      <a:extLst>
                        <a:ext uri="{FF2B5EF4-FFF2-40B4-BE49-F238E27FC236}">
                          <a16:creationId xmlns:a16="http://schemas.microsoft.com/office/drawing/2014/main" id="{49C394C3-3299-4B88-92E6-19DFC5FF49F6}"/>
                        </a:ext>
                      </a:extLst>
                    </p:cNvPr>
                    <p:cNvPicPr/>
                    <p:nvPr/>
                  </p:nvPicPr>
                  <p:blipFill>
                    <a:blip r:embed="rId329"/>
                    <a:stretch>
                      <a:fillRect/>
                    </a:stretch>
                  </p:blipFill>
                  <p:spPr>
                    <a:xfrm>
                      <a:off x="7580367" y="3599073"/>
                      <a:ext cx="56585" cy="1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0">
                  <p14:nvContentPartPr>
                    <p14:cNvPr id="93" name="잉크 92">
                      <a:extLst>
                        <a:ext uri="{FF2B5EF4-FFF2-40B4-BE49-F238E27FC236}">
                          <a16:creationId xmlns:a16="http://schemas.microsoft.com/office/drawing/2014/main" id="{B4587740-D67C-42F8-8CBF-86DA69E57D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5720" y="3638673"/>
                    <a:ext cx="81000" cy="5400"/>
                  </p14:xfrm>
                </p:contentPart>
              </mc:Choice>
              <mc:Fallback>
                <p:pic>
                  <p:nvPicPr>
                    <p:cNvPr id="93" name="잉크 92">
                      <a:extLst>
                        <a:ext uri="{FF2B5EF4-FFF2-40B4-BE49-F238E27FC236}">
                          <a16:creationId xmlns:a16="http://schemas.microsoft.com/office/drawing/2014/main" id="{B4587740-D67C-42F8-8CBF-86DA69E57D09}"/>
                        </a:ext>
                      </a:extLst>
                    </p:cNvPr>
                    <p:cNvPicPr/>
                    <p:nvPr/>
                  </p:nvPicPr>
                  <p:blipFill>
                    <a:blip r:embed="rId331"/>
                    <a:stretch>
                      <a:fillRect/>
                    </a:stretch>
                  </p:blipFill>
                  <p:spPr>
                    <a:xfrm>
                      <a:off x="7571400" y="3634623"/>
                      <a:ext cx="89640" cy="135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2">
                  <p14:nvContentPartPr>
                    <p14:cNvPr id="94" name="잉크 93">
                      <a:extLst>
                        <a:ext uri="{FF2B5EF4-FFF2-40B4-BE49-F238E27FC236}">
                          <a16:creationId xmlns:a16="http://schemas.microsoft.com/office/drawing/2014/main" id="{7815F04D-6232-4A82-A23E-7523CB176A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6160" y="3672513"/>
                    <a:ext cx="70920" cy="59040"/>
                  </p14:xfrm>
                </p:contentPart>
              </mc:Choice>
              <mc:Fallback>
                <p:pic>
                  <p:nvPicPr>
                    <p:cNvPr id="94" name="잉크 93">
                      <a:extLst>
                        <a:ext uri="{FF2B5EF4-FFF2-40B4-BE49-F238E27FC236}">
                          <a16:creationId xmlns:a16="http://schemas.microsoft.com/office/drawing/2014/main" id="{7815F04D-6232-4A82-A23E-7523CB176A87}"/>
                        </a:ext>
                      </a:extLst>
                    </p:cNvPr>
                    <p:cNvPicPr/>
                    <p:nvPr/>
                  </p:nvPicPr>
                  <p:blipFill>
                    <a:blip r:embed="rId333"/>
                    <a:stretch>
                      <a:fillRect/>
                    </a:stretch>
                  </p:blipFill>
                  <p:spPr>
                    <a:xfrm>
                      <a:off x="7581840" y="3668193"/>
                      <a:ext cx="7956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4">
                  <p14:nvContentPartPr>
                    <p14:cNvPr id="95" name="잉크 94">
                      <a:extLst>
                        <a:ext uri="{FF2B5EF4-FFF2-40B4-BE49-F238E27FC236}">
                          <a16:creationId xmlns:a16="http://schemas.microsoft.com/office/drawing/2014/main" id="{40552CFE-05EB-4CED-8E7C-D6D0FC80DD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0480" y="3621033"/>
                    <a:ext cx="12240" cy="125640"/>
                  </p14:xfrm>
                </p:contentPart>
              </mc:Choice>
              <mc:Fallback>
                <p:pic>
                  <p:nvPicPr>
                    <p:cNvPr id="95" name="잉크 94">
                      <a:extLst>
                        <a:ext uri="{FF2B5EF4-FFF2-40B4-BE49-F238E27FC236}">
                          <a16:creationId xmlns:a16="http://schemas.microsoft.com/office/drawing/2014/main" id="{40552CFE-05EB-4CED-8E7C-D6D0FC80DD2F}"/>
                        </a:ext>
                      </a:extLst>
                    </p:cNvPr>
                    <p:cNvPicPr/>
                    <p:nvPr/>
                  </p:nvPicPr>
                  <p:blipFill>
                    <a:blip r:embed="rId335"/>
                    <a:stretch>
                      <a:fillRect/>
                    </a:stretch>
                  </p:blipFill>
                  <p:spPr>
                    <a:xfrm>
                      <a:off x="7676160" y="3616713"/>
                      <a:ext cx="20880" cy="134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6">
                  <p14:nvContentPartPr>
                    <p14:cNvPr id="96" name="잉크 95">
                      <a:extLst>
                        <a:ext uri="{FF2B5EF4-FFF2-40B4-BE49-F238E27FC236}">
                          <a16:creationId xmlns:a16="http://schemas.microsoft.com/office/drawing/2014/main" id="{4A6D17A5-851E-4E29-806B-427551ED28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1200" y="3689793"/>
                    <a:ext cx="50760" cy="15480"/>
                  </p14:xfrm>
                </p:contentPart>
              </mc:Choice>
              <mc:Fallback>
                <p:pic>
                  <p:nvPicPr>
                    <p:cNvPr id="96" name="잉크 95">
                      <a:extLst>
                        <a:ext uri="{FF2B5EF4-FFF2-40B4-BE49-F238E27FC236}">
                          <a16:creationId xmlns:a16="http://schemas.microsoft.com/office/drawing/2014/main" id="{4A6D17A5-851E-4E29-806B-427551ED28A5}"/>
                        </a:ext>
                      </a:extLst>
                    </p:cNvPr>
                    <p:cNvPicPr/>
                    <p:nvPr/>
                  </p:nvPicPr>
                  <p:blipFill>
                    <a:blip r:embed="rId337"/>
                    <a:stretch>
                      <a:fillRect/>
                    </a:stretch>
                  </p:blipFill>
                  <p:spPr>
                    <a:xfrm>
                      <a:off x="7676910" y="3685473"/>
                      <a:ext cx="59339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8">
                  <p14:nvContentPartPr>
                    <p14:cNvPr id="97" name="잉크 96">
                      <a:extLst>
                        <a:ext uri="{FF2B5EF4-FFF2-40B4-BE49-F238E27FC236}">
                          <a16:creationId xmlns:a16="http://schemas.microsoft.com/office/drawing/2014/main" id="{6A938DC1-DAF6-4622-83B8-F0BDC5C2C3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38440" y="3609153"/>
                    <a:ext cx="51840" cy="53280"/>
                  </p14:xfrm>
                </p:contentPart>
              </mc:Choice>
              <mc:Fallback>
                <p:pic>
                  <p:nvPicPr>
                    <p:cNvPr id="97" name="잉크 96">
                      <a:extLst>
                        <a:ext uri="{FF2B5EF4-FFF2-40B4-BE49-F238E27FC236}">
                          <a16:creationId xmlns:a16="http://schemas.microsoft.com/office/drawing/2014/main" id="{6A938DC1-DAF6-4622-83B8-F0BDC5C2C383}"/>
                        </a:ext>
                      </a:extLst>
                    </p:cNvPr>
                    <p:cNvPicPr/>
                    <p:nvPr/>
                  </p:nvPicPr>
                  <p:blipFill>
                    <a:blip r:embed="rId339"/>
                    <a:stretch>
                      <a:fillRect/>
                    </a:stretch>
                  </p:blipFill>
                  <p:spPr>
                    <a:xfrm>
                      <a:off x="7734120" y="3604833"/>
                      <a:ext cx="60480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0">
                  <p14:nvContentPartPr>
                    <p14:cNvPr id="98" name="잉크 97">
                      <a:extLst>
                        <a:ext uri="{FF2B5EF4-FFF2-40B4-BE49-F238E27FC236}">
                          <a16:creationId xmlns:a16="http://schemas.microsoft.com/office/drawing/2014/main" id="{765BD9B8-04EC-4E47-A59D-E840FA12A6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12600" y="3591153"/>
                    <a:ext cx="4680" cy="102960"/>
                  </p14:xfrm>
                </p:contentPart>
              </mc:Choice>
              <mc:Fallback>
                <p:pic>
                  <p:nvPicPr>
                    <p:cNvPr id="98" name="잉크 97">
                      <a:extLst>
                        <a:ext uri="{FF2B5EF4-FFF2-40B4-BE49-F238E27FC236}">
                          <a16:creationId xmlns:a16="http://schemas.microsoft.com/office/drawing/2014/main" id="{765BD9B8-04EC-4E47-A59D-E840FA12A66A}"/>
                        </a:ext>
                      </a:extLst>
                    </p:cNvPr>
                    <p:cNvPicPr/>
                    <p:nvPr/>
                  </p:nvPicPr>
                  <p:blipFill>
                    <a:blip r:embed="rId341"/>
                    <a:stretch>
                      <a:fillRect/>
                    </a:stretch>
                  </p:blipFill>
                  <p:spPr>
                    <a:xfrm>
                      <a:off x="7808280" y="3586818"/>
                      <a:ext cx="13320" cy="11163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2">
                  <p14:nvContentPartPr>
                    <p14:cNvPr id="99" name="잉크 98">
                      <a:extLst>
                        <a:ext uri="{FF2B5EF4-FFF2-40B4-BE49-F238E27FC236}">
                          <a16:creationId xmlns:a16="http://schemas.microsoft.com/office/drawing/2014/main" id="{E1CC25D3-9A18-4C9A-8936-00A2E91525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59680" y="3686913"/>
                    <a:ext cx="73800" cy="72360"/>
                  </p14:xfrm>
                </p:contentPart>
              </mc:Choice>
              <mc:Fallback>
                <p:pic>
                  <p:nvPicPr>
                    <p:cNvPr id="99" name="잉크 98">
                      <a:extLst>
                        <a:ext uri="{FF2B5EF4-FFF2-40B4-BE49-F238E27FC236}">
                          <a16:creationId xmlns:a16="http://schemas.microsoft.com/office/drawing/2014/main" id="{E1CC25D3-9A18-4C9A-8936-00A2E9152527}"/>
                        </a:ext>
                      </a:extLst>
                    </p:cNvPr>
                    <p:cNvPicPr/>
                    <p:nvPr/>
                  </p:nvPicPr>
                  <p:blipFill>
                    <a:blip r:embed="rId343"/>
                    <a:stretch>
                      <a:fillRect/>
                    </a:stretch>
                  </p:blipFill>
                  <p:spPr>
                    <a:xfrm>
                      <a:off x="7755381" y="3682593"/>
                      <a:ext cx="82398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4">
                  <p14:nvContentPartPr>
                    <p14:cNvPr id="100" name="잉크 99">
                      <a:extLst>
                        <a:ext uri="{FF2B5EF4-FFF2-40B4-BE49-F238E27FC236}">
                          <a16:creationId xmlns:a16="http://schemas.microsoft.com/office/drawing/2014/main" id="{E3899885-FD34-40A3-BE60-5AA5BAF026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66160" y="3717513"/>
                    <a:ext cx="59040" cy="5040"/>
                  </p14:xfrm>
                </p:contentPart>
              </mc:Choice>
              <mc:Fallback>
                <p:pic>
                  <p:nvPicPr>
                    <p:cNvPr id="100" name="잉크 99">
                      <a:extLst>
                        <a:ext uri="{FF2B5EF4-FFF2-40B4-BE49-F238E27FC236}">
                          <a16:creationId xmlns:a16="http://schemas.microsoft.com/office/drawing/2014/main" id="{E3899885-FD34-40A3-BE60-5AA5BAF026CA}"/>
                        </a:ext>
                      </a:extLst>
                    </p:cNvPr>
                    <p:cNvPicPr/>
                    <p:nvPr/>
                  </p:nvPicPr>
                  <p:blipFill>
                    <a:blip r:embed="rId345"/>
                    <a:stretch>
                      <a:fillRect/>
                    </a:stretch>
                  </p:blipFill>
                  <p:spPr>
                    <a:xfrm>
                      <a:off x="7761840" y="3713193"/>
                      <a:ext cx="67680" cy="1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6">
                  <p14:nvContentPartPr>
                    <p14:cNvPr id="101" name="잉크 100">
                      <a:extLst>
                        <a:ext uri="{FF2B5EF4-FFF2-40B4-BE49-F238E27FC236}">
                          <a16:creationId xmlns:a16="http://schemas.microsoft.com/office/drawing/2014/main" id="{30485F6F-6413-4E12-A609-8470B52DF2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61200" y="3620313"/>
                    <a:ext cx="78840" cy="75600"/>
                  </p14:xfrm>
                </p:contentPart>
              </mc:Choice>
              <mc:Fallback>
                <p:pic>
                  <p:nvPicPr>
                    <p:cNvPr id="101" name="잉크 100">
                      <a:extLst>
                        <a:ext uri="{FF2B5EF4-FFF2-40B4-BE49-F238E27FC236}">
                          <a16:creationId xmlns:a16="http://schemas.microsoft.com/office/drawing/2014/main" id="{30485F6F-6413-4E12-A609-8470B52DF23A}"/>
                        </a:ext>
                      </a:extLst>
                    </p:cNvPr>
                    <p:cNvPicPr/>
                    <p:nvPr/>
                  </p:nvPicPr>
                  <p:blipFill>
                    <a:blip r:embed="rId347"/>
                    <a:stretch>
                      <a:fillRect/>
                    </a:stretch>
                  </p:blipFill>
                  <p:spPr>
                    <a:xfrm>
                      <a:off x="7856880" y="3615972"/>
                      <a:ext cx="87480" cy="842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8">
                  <p14:nvContentPartPr>
                    <p14:cNvPr id="102" name="잉크 101">
                      <a:extLst>
                        <a:ext uri="{FF2B5EF4-FFF2-40B4-BE49-F238E27FC236}">
                          <a16:creationId xmlns:a16="http://schemas.microsoft.com/office/drawing/2014/main" id="{24ACA5A3-3063-4D8D-A397-56716F7ECB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53720" y="3600513"/>
                    <a:ext cx="14040" cy="122040"/>
                  </p14:xfrm>
                </p:contentPart>
              </mc:Choice>
              <mc:Fallback>
                <p:pic>
                  <p:nvPicPr>
                    <p:cNvPr id="102" name="잉크 101">
                      <a:extLst>
                        <a:ext uri="{FF2B5EF4-FFF2-40B4-BE49-F238E27FC236}">
                          <a16:creationId xmlns:a16="http://schemas.microsoft.com/office/drawing/2014/main" id="{24ACA5A3-3063-4D8D-A397-56716F7ECB4E}"/>
                        </a:ext>
                      </a:extLst>
                    </p:cNvPr>
                    <p:cNvPicPr/>
                    <p:nvPr/>
                  </p:nvPicPr>
                  <p:blipFill>
                    <a:blip r:embed="rId349"/>
                    <a:stretch>
                      <a:fillRect/>
                    </a:stretch>
                  </p:blipFill>
                  <p:spPr>
                    <a:xfrm>
                      <a:off x="7949400" y="3596193"/>
                      <a:ext cx="2268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0">
                  <p14:nvContentPartPr>
                    <p14:cNvPr id="103" name="잉크 102">
                      <a:extLst>
                        <a:ext uri="{FF2B5EF4-FFF2-40B4-BE49-F238E27FC236}">
                          <a16:creationId xmlns:a16="http://schemas.microsoft.com/office/drawing/2014/main" id="{99B725D4-F3A6-4DAD-9C4A-5D3FEC7517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5760" y="3627513"/>
                    <a:ext cx="59040" cy="68760"/>
                  </p14:xfrm>
                </p:contentPart>
              </mc:Choice>
              <mc:Fallback>
                <p:pic>
                  <p:nvPicPr>
                    <p:cNvPr id="103" name="잉크 102">
                      <a:extLst>
                        <a:ext uri="{FF2B5EF4-FFF2-40B4-BE49-F238E27FC236}">
                          <a16:creationId xmlns:a16="http://schemas.microsoft.com/office/drawing/2014/main" id="{99B725D4-F3A6-4DAD-9C4A-5D3FEC7517B4}"/>
                        </a:ext>
                      </a:extLst>
                    </p:cNvPr>
                    <p:cNvPicPr/>
                    <p:nvPr/>
                  </p:nvPicPr>
                  <p:blipFill>
                    <a:blip r:embed="rId351"/>
                    <a:stretch>
                      <a:fillRect/>
                    </a:stretch>
                  </p:blipFill>
                  <p:spPr>
                    <a:xfrm>
                      <a:off x="7981440" y="3623215"/>
                      <a:ext cx="67680" cy="773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2">
                  <p14:nvContentPartPr>
                    <p14:cNvPr id="104" name="잉크 103">
                      <a:extLst>
                        <a:ext uri="{FF2B5EF4-FFF2-40B4-BE49-F238E27FC236}">
                          <a16:creationId xmlns:a16="http://schemas.microsoft.com/office/drawing/2014/main" id="{4E815F10-6FBF-4CCB-9E97-1F3CCF383B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31840" y="3631473"/>
                    <a:ext cx="60480" cy="77760"/>
                  </p14:xfrm>
                </p:contentPart>
              </mc:Choice>
              <mc:Fallback>
                <p:pic>
                  <p:nvPicPr>
                    <p:cNvPr id="104" name="잉크 103">
                      <a:extLst>
                        <a:ext uri="{FF2B5EF4-FFF2-40B4-BE49-F238E27FC236}">
                          <a16:creationId xmlns:a16="http://schemas.microsoft.com/office/drawing/2014/main" id="{4E815F10-6FBF-4CCB-9E97-1F3CCF383BD8}"/>
                        </a:ext>
                      </a:extLst>
                    </p:cNvPr>
                    <p:cNvPicPr/>
                    <p:nvPr/>
                  </p:nvPicPr>
                  <p:blipFill>
                    <a:blip r:embed="rId353"/>
                    <a:stretch>
                      <a:fillRect/>
                    </a:stretch>
                  </p:blipFill>
                  <p:spPr>
                    <a:xfrm>
                      <a:off x="8027520" y="3627153"/>
                      <a:ext cx="6912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4">
                  <p14:nvContentPartPr>
                    <p14:cNvPr id="105" name="잉크 104">
                      <a:extLst>
                        <a:ext uri="{FF2B5EF4-FFF2-40B4-BE49-F238E27FC236}">
                          <a16:creationId xmlns:a16="http://schemas.microsoft.com/office/drawing/2014/main" id="{5872F7F1-F8EA-493D-804F-51ED70ABE5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06720" y="3618513"/>
                    <a:ext cx="10800" cy="115200"/>
                  </p14:xfrm>
                </p:contentPart>
              </mc:Choice>
              <mc:Fallback>
                <p:pic>
                  <p:nvPicPr>
                    <p:cNvPr id="105" name="잉크 104">
                      <a:extLst>
                        <a:ext uri="{FF2B5EF4-FFF2-40B4-BE49-F238E27FC236}">
                          <a16:creationId xmlns:a16="http://schemas.microsoft.com/office/drawing/2014/main" id="{5872F7F1-F8EA-493D-804F-51ED70ABE593}"/>
                        </a:ext>
                      </a:extLst>
                    </p:cNvPr>
                    <p:cNvPicPr/>
                    <p:nvPr/>
                  </p:nvPicPr>
                  <p:blipFill>
                    <a:blip r:embed="rId355"/>
                    <a:stretch>
                      <a:fillRect/>
                    </a:stretch>
                  </p:blipFill>
                  <p:spPr>
                    <a:xfrm>
                      <a:off x="8102400" y="3614193"/>
                      <a:ext cx="19440" cy="12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6">
                  <p14:nvContentPartPr>
                    <p14:cNvPr id="106" name="잉크 105">
                      <a:extLst>
                        <a:ext uri="{FF2B5EF4-FFF2-40B4-BE49-F238E27FC236}">
                          <a16:creationId xmlns:a16="http://schemas.microsoft.com/office/drawing/2014/main" id="{84572C3D-4AC5-41A7-A88D-15EE10B104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17160" y="3678273"/>
                    <a:ext cx="42840" cy="6480"/>
                  </p14:xfrm>
                </p:contentPart>
              </mc:Choice>
              <mc:Fallback>
                <p:pic>
                  <p:nvPicPr>
                    <p:cNvPr id="106" name="잉크 105">
                      <a:extLst>
                        <a:ext uri="{FF2B5EF4-FFF2-40B4-BE49-F238E27FC236}">
                          <a16:creationId xmlns:a16="http://schemas.microsoft.com/office/drawing/2014/main" id="{84572C3D-4AC5-41A7-A88D-15EE10B1044F}"/>
                        </a:ext>
                      </a:extLst>
                    </p:cNvPr>
                    <p:cNvPicPr/>
                    <p:nvPr/>
                  </p:nvPicPr>
                  <p:blipFill>
                    <a:blip r:embed="rId357"/>
                    <a:stretch>
                      <a:fillRect/>
                    </a:stretch>
                  </p:blipFill>
                  <p:spPr>
                    <a:xfrm>
                      <a:off x="8112840" y="3673699"/>
                      <a:ext cx="51480" cy="156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8">
                  <p14:nvContentPartPr>
                    <p14:cNvPr id="170" name="잉크 169">
                      <a:extLst>
                        <a:ext uri="{FF2B5EF4-FFF2-40B4-BE49-F238E27FC236}">
                          <a16:creationId xmlns:a16="http://schemas.microsoft.com/office/drawing/2014/main" id="{446BF6EC-58F3-42FA-88AD-8E3DEDEBB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39819" y="3536239"/>
                    <a:ext cx="19440" cy="34560"/>
                  </p14:xfrm>
                </p:contentPart>
              </mc:Choice>
              <mc:Fallback>
                <p:pic>
                  <p:nvPicPr>
                    <p:cNvPr id="170" name="잉크 169">
                      <a:extLst>
                        <a:ext uri="{FF2B5EF4-FFF2-40B4-BE49-F238E27FC236}">
                          <a16:creationId xmlns:a16="http://schemas.microsoft.com/office/drawing/2014/main" id="{446BF6EC-58F3-42FA-88AD-8E3DEDEBBDD8}"/>
                        </a:ext>
                      </a:extLst>
                    </p:cNvPr>
                    <p:cNvPicPr/>
                    <p:nvPr/>
                  </p:nvPicPr>
                  <p:blipFill>
                    <a:blip r:embed="rId359"/>
                    <a:stretch>
                      <a:fillRect/>
                    </a:stretch>
                  </p:blipFill>
                  <p:spPr>
                    <a:xfrm>
                      <a:off x="7230983" y="3527239"/>
                      <a:ext cx="36759" cy="5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0">
                  <p14:nvContentPartPr>
                    <p14:cNvPr id="171" name="잉크 170">
                      <a:extLst>
                        <a:ext uri="{FF2B5EF4-FFF2-40B4-BE49-F238E27FC236}">
                          <a16:creationId xmlns:a16="http://schemas.microsoft.com/office/drawing/2014/main" id="{C2B97641-5F63-47DC-ACAC-80A401972B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1499" y="3539479"/>
                    <a:ext cx="11160" cy="53280"/>
                  </p14:xfrm>
                </p:contentPart>
              </mc:Choice>
              <mc:Fallback>
                <p:pic>
                  <p:nvPicPr>
                    <p:cNvPr id="171" name="잉크 170">
                      <a:extLst>
                        <a:ext uri="{FF2B5EF4-FFF2-40B4-BE49-F238E27FC236}">
                          <a16:creationId xmlns:a16="http://schemas.microsoft.com/office/drawing/2014/main" id="{C2B97641-5F63-47DC-ACAC-80A401972B26}"/>
                        </a:ext>
                      </a:extLst>
                    </p:cNvPr>
                    <p:cNvPicPr/>
                    <p:nvPr/>
                  </p:nvPicPr>
                  <p:blipFill>
                    <a:blip r:embed="rId361"/>
                    <a:stretch>
                      <a:fillRect/>
                    </a:stretch>
                  </p:blipFill>
                  <p:spPr>
                    <a:xfrm>
                      <a:off x="7262780" y="3530479"/>
                      <a:ext cx="28249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2">
                  <p14:nvContentPartPr>
                    <p14:cNvPr id="108" name="잉크 107">
                      <a:extLst>
                        <a:ext uri="{FF2B5EF4-FFF2-40B4-BE49-F238E27FC236}">
                          <a16:creationId xmlns:a16="http://schemas.microsoft.com/office/drawing/2014/main" id="{195DD666-9769-4ABB-BCE9-1EDDE9BB97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31360" y="3643713"/>
                    <a:ext cx="56160" cy="84240"/>
                  </p14:xfrm>
                </p:contentPart>
              </mc:Choice>
              <mc:Fallback>
                <p:pic>
                  <p:nvPicPr>
                    <p:cNvPr id="108" name="잉크 107">
                      <a:extLst>
                        <a:ext uri="{FF2B5EF4-FFF2-40B4-BE49-F238E27FC236}">
                          <a16:creationId xmlns:a16="http://schemas.microsoft.com/office/drawing/2014/main" id="{195DD666-9769-4ABB-BCE9-1EDDE9BB97A3}"/>
                        </a:ext>
                      </a:extLst>
                    </p:cNvPr>
                    <p:cNvPicPr/>
                    <p:nvPr/>
                  </p:nvPicPr>
                  <p:blipFill>
                    <a:blip r:embed="rId363"/>
                    <a:stretch>
                      <a:fillRect/>
                    </a:stretch>
                  </p:blipFill>
                  <p:spPr>
                    <a:xfrm>
                      <a:off x="8327040" y="3639393"/>
                      <a:ext cx="64800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4">
                  <p14:nvContentPartPr>
                    <p14:cNvPr id="109" name="잉크 108">
                      <a:extLst>
                        <a:ext uri="{FF2B5EF4-FFF2-40B4-BE49-F238E27FC236}">
                          <a16:creationId xmlns:a16="http://schemas.microsoft.com/office/drawing/2014/main" id="{1169A4DE-2A04-482D-B2C9-A50E4EBECA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66640" y="3676473"/>
                    <a:ext cx="39240" cy="44280"/>
                  </p14:xfrm>
                </p:contentPart>
              </mc:Choice>
              <mc:Fallback>
                <p:pic>
                  <p:nvPicPr>
                    <p:cNvPr id="109" name="잉크 108">
                      <a:extLst>
                        <a:ext uri="{FF2B5EF4-FFF2-40B4-BE49-F238E27FC236}">
                          <a16:creationId xmlns:a16="http://schemas.microsoft.com/office/drawing/2014/main" id="{1169A4DE-2A04-482D-B2C9-A50E4EBECAC0}"/>
                        </a:ext>
                      </a:extLst>
                    </p:cNvPr>
                    <p:cNvPicPr/>
                    <p:nvPr/>
                  </p:nvPicPr>
                  <p:blipFill>
                    <a:blip r:embed="rId365"/>
                    <a:stretch>
                      <a:fillRect/>
                    </a:stretch>
                  </p:blipFill>
                  <p:spPr>
                    <a:xfrm>
                      <a:off x="8362320" y="3672153"/>
                      <a:ext cx="4788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6">
                  <p14:nvContentPartPr>
                    <p14:cNvPr id="110" name="잉크 109">
                      <a:extLst>
                        <a:ext uri="{FF2B5EF4-FFF2-40B4-BE49-F238E27FC236}">
                          <a16:creationId xmlns:a16="http://schemas.microsoft.com/office/drawing/2014/main" id="{9437838F-85A5-47EE-A9BD-BAD950F998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4440" y="3681153"/>
                    <a:ext cx="37440" cy="5760"/>
                  </p14:xfrm>
                </p:contentPart>
              </mc:Choice>
              <mc:Fallback>
                <p:pic>
                  <p:nvPicPr>
                    <p:cNvPr id="110" name="잉크 109">
                      <a:extLst>
                        <a:ext uri="{FF2B5EF4-FFF2-40B4-BE49-F238E27FC236}">
                          <a16:creationId xmlns:a16="http://schemas.microsoft.com/office/drawing/2014/main" id="{9437838F-85A5-47EE-A9BD-BAD950F998D9}"/>
                        </a:ext>
                      </a:extLst>
                    </p:cNvPr>
                    <p:cNvPicPr/>
                    <p:nvPr/>
                  </p:nvPicPr>
                  <p:blipFill>
                    <a:blip r:embed="rId367"/>
                    <a:stretch>
                      <a:fillRect/>
                    </a:stretch>
                  </p:blipFill>
                  <p:spPr>
                    <a:xfrm>
                      <a:off x="8400078" y="3677087"/>
                      <a:ext cx="46164" cy="138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8">
                  <p14:nvContentPartPr>
                    <p14:cNvPr id="111" name="잉크 110">
                      <a:extLst>
                        <a:ext uri="{FF2B5EF4-FFF2-40B4-BE49-F238E27FC236}">
                          <a16:creationId xmlns:a16="http://schemas.microsoft.com/office/drawing/2014/main" id="{F271B5AD-CFB0-4EA6-82D6-3255BD9CD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8640" y="3640833"/>
                    <a:ext cx="12960" cy="92880"/>
                  </p14:xfrm>
                </p:contentPart>
              </mc:Choice>
              <mc:Fallback>
                <p:pic>
                  <p:nvPicPr>
                    <p:cNvPr id="111" name="잉크 110">
                      <a:extLst>
                        <a:ext uri="{FF2B5EF4-FFF2-40B4-BE49-F238E27FC236}">
                          <a16:creationId xmlns:a16="http://schemas.microsoft.com/office/drawing/2014/main" id="{F271B5AD-CFB0-4EA6-82D6-3255BD9CD303}"/>
                        </a:ext>
                      </a:extLst>
                    </p:cNvPr>
                    <p:cNvPicPr/>
                    <p:nvPr/>
                  </p:nvPicPr>
                  <p:blipFill>
                    <a:blip r:embed="rId369"/>
                    <a:stretch>
                      <a:fillRect/>
                    </a:stretch>
                  </p:blipFill>
                  <p:spPr>
                    <a:xfrm>
                      <a:off x="8434320" y="3636530"/>
                      <a:ext cx="21600" cy="1014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0">
                  <p14:nvContentPartPr>
                    <p14:cNvPr id="136" name="잉크 135">
                      <a:extLst>
                        <a:ext uri="{FF2B5EF4-FFF2-40B4-BE49-F238E27FC236}">
                          <a16:creationId xmlns:a16="http://schemas.microsoft.com/office/drawing/2014/main" id="{81BC44E6-862B-4F7E-9990-AA23B5F8AD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5139" y="3601795"/>
                    <a:ext cx="9000" cy="47880"/>
                  </p14:xfrm>
                </p:contentPart>
              </mc:Choice>
              <mc:Fallback>
                <p:pic>
                  <p:nvPicPr>
                    <p:cNvPr id="136" name="잉크 135">
                      <a:extLst>
                        <a:ext uri="{FF2B5EF4-FFF2-40B4-BE49-F238E27FC236}">
                          <a16:creationId xmlns:a16="http://schemas.microsoft.com/office/drawing/2014/main" id="{81BC44E6-862B-4F7E-9990-AA23B5F8AD7E}"/>
                        </a:ext>
                      </a:extLst>
                    </p:cNvPr>
                    <p:cNvPicPr/>
                    <p:nvPr/>
                  </p:nvPicPr>
                  <p:blipFill>
                    <a:blip r:embed="rId371"/>
                    <a:stretch>
                      <a:fillRect/>
                    </a:stretch>
                  </p:blipFill>
                  <p:spPr>
                    <a:xfrm>
                      <a:off x="8586139" y="3592862"/>
                      <a:ext cx="26640" cy="6538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2">
                  <p14:nvContentPartPr>
                    <p14:cNvPr id="137" name="잉크 136">
                      <a:extLst>
                        <a:ext uri="{FF2B5EF4-FFF2-40B4-BE49-F238E27FC236}">
                          <a16:creationId xmlns:a16="http://schemas.microsoft.com/office/drawing/2014/main" id="{034671C9-8886-42C8-9CDB-2037481CF0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2619" y="3592075"/>
                    <a:ext cx="89280" cy="65880"/>
                  </p14:xfrm>
                </p:contentPart>
              </mc:Choice>
              <mc:Fallback>
                <p:pic>
                  <p:nvPicPr>
                    <p:cNvPr id="137" name="잉크 136">
                      <a:extLst>
                        <a:ext uri="{FF2B5EF4-FFF2-40B4-BE49-F238E27FC236}">
                          <a16:creationId xmlns:a16="http://schemas.microsoft.com/office/drawing/2014/main" id="{034671C9-8886-42C8-9CDB-2037481CF0B0}"/>
                        </a:ext>
                      </a:extLst>
                    </p:cNvPr>
                    <p:cNvPicPr/>
                    <p:nvPr/>
                  </p:nvPicPr>
                  <p:blipFill>
                    <a:blip r:embed="rId373"/>
                    <a:stretch>
                      <a:fillRect/>
                    </a:stretch>
                  </p:blipFill>
                  <p:spPr>
                    <a:xfrm>
                      <a:off x="8583655" y="3583124"/>
                      <a:ext cx="106849" cy="8342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4">
                  <p14:nvContentPartPr>
                    <p14:cNvPr id="138" name="잉크 137">
                      <a:extLst>
                        <a:ext uri="{FF2B5EF4-FFF2-40B4-BE49-F238E27FC236}">
                          <a16:creationId xmlns:a16="http://schemas.microsoft.com/office/drawing/2014/main" id="{F25F702C-1357-4A0A-B143-41CE2E233D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4859" y="3656155"/>
                    <a:ext cx="65160" cy="10080"/>
                  </p14:xfrm>
                </p:contentPart>
              </mc:Choice>
              <mc:Fallback>
                <p:pic>
                  <p:nvPicPr>
                    <p:cNvPr id="138" name="잉크 137">
                      <a:extLst>
                        <a:ext uri="{FF2B5EF4-FFF2-40B4-BE49-F238E27FC236}">
                          <a16:creationId xmlns:a16="http://schemas.microsoft.com/office/drawing/2014/main" id="{F25F702C-1357-4A0A-B143-41CE2E233D4E}"/>
                        </a:ext>
                      </a:extLst>
                    </p:cNvPr>
                    <p:cNvPicPr/>
                    <p:nvPr/>
                  </p:nvPicPr>
                  <p:blipFill>
                    <a:blip r:embed="rId375"/>
                    <a:stretch>
                      <a:fillRect/>
                    </a:stretch>
                  </p:blipFill>
                  <p:spPr>
                    <a:xfrm>
                      <a:off x="8595859" y="3647155"/>
                      <a:ext cx="82800" cy="2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6">
                  <p14:nvContentPartPr>
                    <p14:cNvPr id="139" name="잉크 138">
                      <a:extLst>
                        <a:ext uri="{FF2B5EF4-FFF2-40B4-BE49-F238E27FC236}">
                          <a16:creationId xmlns:a16="http://schemas.microsoft.com/office/drawing/2014/main" id="{98D2A0A3-7AB1-468B-A014-9D24B387BE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75699" y="3691075"/>
                    <a:ext cx="117360" cy="13320"/>
                  </p14:xfrm>
                </p:contentPart>
              </mc:Choice>
              <mc:Fallback>
                <p:pic>
                  <p:nvPicPr>
                    <p:cNvPr id="139" name="잉크 138">
                      <a:extLst>
                        <a:ext uri="{FF2B5EF4-FFF2-40B4-BE49-F238E27FC236}">
                          <a16:creationId xmlns:a16="http://schemas.microsoft.com/office/drawing/2014/main" id="{98D2A0A3-7AB1-468B-A014-9D24B387BE5D}"/>
                        </a:ext>
                      </a:extLst>
                    </p:cNvPr>
                    <p:cNvPicPr/>
                    <p:nvPr/>
                  </p:nvPicPr>
                  <p:blipFill>
                    <a:blip r:embed="rId377"/>
                    <a:stretch>
                      <a:fillRect/>
                    </a:stretch>
                  </p:blipFill>
                  <p:spPr>
                    <a:xfrm>
                      <a:off x="8566727" y="3682075"/>
                      <a:ext cx="134946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8">
                  <p14:nvContentPartPr>
                    <p14:cNvPr id="140" name="잉크 139">
                      <a:extLst>
                        <a:ext uri="{FF2B5EF4-FFF2-40B4-BE49-F238E27FC236}">
                          <a16:creationId xmlns:a16="http://schemas.microsoft.com/office/drawing/2014/main" id="{B21BAF19-FD7A-446B-A063-87E7838C62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4499" y="3706915"/>
                    <a:ext cx="100080" cy="73440"/>
                  </p14:xfrm>
                </p:contentPart>
              </mc:Choice>
              <mc:Fallback>
                <p:pic>
                  <p:nvPicPr>
                    <p:cNvPr id="140" name="잉크 139">
                      <a:extLst>
                        <a:ext uri="{FF2B5EF4-FFF2-40B4-BE49-F238E27FC236}">
                          <a16:creationId xmlns:a16="http://schemas.microsoft.com/office/drawing/2014/main" id="{B21BAF19-FD7A-446B-A063-87E7838C622A}"/>
                        </a:ext>
                      </a:extLst>
                    </p:cNvPr>
                    <p:cNvPicPr/>
                    <p:nvPr/>
                  </p:nvPicPr>
                  <p:blipFill>
                    <a:blip r:embed="rId379"/>
                    <a:stretch>
                      <a:fillRect/>
                    </a:stretch>
                  </p:blipFill>
                  <p:spPr>
                    <a:xfrm>
                      <a:off x="8595499" y="3697915"/>
                      <a:ext cx="11772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0">
                  <p14:nvContentPartPr>
                    <p14:cNvPr id="141" name="잉크 140">
                      <a:extLst>
                        <a:ext uri="{FF2B5EF4-FFF2-40B4-BE49-F238E27FC236}">
                          <a16:creationId xmlns:a16="http://schemas.microsoft.com/office/drawing/2014/main" id="{858F92CA-511D-4ACF-844D-07FF43A237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2659" y="3651115"/>
                    <a:ext cx="52560" cy="85320"/>
                  </p14:xfrm>
                </p:contentPart>
              </mc:Choice>
              <mc:Fallback>
                <p:pic>
                  <p:nvPicPr>
                    <p:cNvPr id="141" name="잉크 140">
                      <a:extLst>
                        <a:ext uri="{FF2B5EF4-FFF2-40B4-BE49-F238E27FC236}">
                          <a16:creationId xmlns:a16="http://schemas.microsoft.com/office/drawing/2014/main" id="{858F92CA-511D-4ACF-844D-07FF43A23797}"/>
                        </a:ext>
                      </a:extLst>
                    </p:cNvPr>
                    <p:cNvPicPr/>
                    <p:nvPr/>
                  </p:nvPicPr>
                  <p:blipFill>
                    <a:blip r:embed="rId381"/>
                    <a:stretch>
                      <a:fillRect/>
                    </a:stretch>
                  </p:blipFill>
                  <p:spPr>
                    <a:xfrm>
                      <a:off x="8723659" y="3642115"/>
                      <a:ext cx="70200" cy="10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2">
                  <p14:nvContentPartPr>
                    <p14:cNvPr id="142" name="잉크 141">
                      <a:extLst>
                        <a:ext uri="{FF2B5EF4-FFF2-40B4-BE49-F238E27FC236}">
                          <a16:creationId xmlns:a16="http://schemas.microsoft.com/office/drawing/2014/main" id="{514BE53A-F1A4-4D90-9380-2F32A45C6D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8979" y="3622315"/>
                    <a:ext cx="10800" cy="138600"/>
                  </p14:xfrm>
                </p:contentPart>
              </mc:Choice>
              <mc:Fallback>
                <p:pic>
                  <p:nvPicPr>
                    <p:cNvPr id="142" name="잉크 141">
                      <a:extLst>
                        <a:ext uri="{FF2B5EF4-FFF2-40B4-BE49-F238E27FC236}">
                          <a16:creationId xmlns:a16="http://schemas.microsoft.com/office/drawing/2014/main" id="{514BE53A-F1A4-4D90-9380-2F32A45C6DEE}"/>
                        </a:ext>
                      </a:extLst>
                    </p:cNvPr>
                    <p:cNvPicPr/>
                    <p:nvPr/>
                  </p:nvPicPr>
                  <p:blipFill>
                    <a:blip r:embed="rId383"/>
                    <a:stretch>
                      <a:fillRect/>
                    </a:stretch>
                  </p:blipFill>
                  <p:spPr>
                    <a:xfrm>
                      <a:off x="8799979" y="3613315"/>
                      <a:ext cx="28440" cy="15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4">
                  <p14:nvContentPartPr>
                    <p14:cNvPr id="143" name="잉크 142">
                      <a:extLst>
                        <a:ext uri="{FF2B5EF4-FFF2-40B4-BE49-F238E27FC236}">
                          <a16:creationId xmlns:a16="http://schemas.microsoft.com/office/drawing/2014/main" id="{7630D901-CCB8-4CF0-9039-97885C8841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459" y="3686755"/>
                    <a:ext cx="65160" cy="12240"/>
                  </p14:xfrm>
                </p:contentPart>
              </mc:Choice>
              <mc:Fallback>
                <p:pic>
                  <p:nvPicPr>
                    <p:cNvPr id="143" name="잉크 142">
                      <a:extLst>
                        <a:ext uri="{FF2B5EF4-FFF2-40B4-BE49-F238E27FC236}">
                          <a16:creationId xmlns:a16="http://schemas.microsoft.com/office/drawing/2014/main" id="{7630D901-CCB8-4CF0-9039-97885C8841FD}"/>
                        </a:ext>
                      </a:extLst>
                    </p:cNvPr>
                    <p:cNvPicPr/>
                    <p:nvPr/>
                  </p:nvPicPr>
                  <p:blipFill>
                    <a:blip r:embed="rId385"/>
                    <a:stretch>
                      <a:fillRect/>
                    </a:stretch>
                  </p:blipFill>
                  <p:spPr>
                    <a:xfrm>
                      <a:off x="8815459" y="3677755"/>
                      <a:ext cx="82800" cy="2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6">
                  <p14:nvContentPartPr>
                    <p14:cNvPr id="173" name="잉크 172">
                      <a:extLst>
                        <a:ext uri="{FF2B5EF4-FFF2-40B4-BE49-F238E27FC236}">
                          <a16:creationId xmlns:a16="http://schemas.microsoft.com/office/drawing/2014/main" id="{4506A7E5-213A-4CA1-B5FD-C751840CB5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76779" y="3559999"/>
                    <a:ext cx="11880" cy="39240"/>
                  </p14:xfrm>
                </p:contentPart>
              </mc:Choice>
              <mc:Fallback>
                <p:pic>
                  <p:nvPicPr>
                    <p:cNvPr id="173" name="잉크 172">
                      <a:extLst>
                        <a:ext uri="{FF2B5EF4-FFF2-40B4-BE49-F238E27FC236}">
                          <a16:creationId xmlns:a16="http://schemas.microsoft.com/office/drawing/2014/main" id="{4506A7E5-213A-4CA1-B5FD-C751840CB505}"/>
                        </a:ext>
                      </a:extLst>
                    </p:cNvPr>
                    <p:cNvPicPr/>
                    <p:nvPr/>
                  </p:nvPicPr>
                  <p:blipFill>
                    <a:blip r:embed="rId387"/>
                    <a:stretch>
                      <a:fillRect/>
                    </a:stretch>
                  </p:blipFill>
                  <p:spPr>
                    <a:xfrm>
                      <a:off x="8467779" y="3550999"/>
                      <a:ext cx="2952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8">
                  <p14:nvContentPartPr>
                    <p14:cNvPr id="174" name="잉크 173">
                      <a:extLst>
                        <a:ext uri="{FF2B5EF4-FFF2-40B4-BE49-F238E27FC236}">
                          <a16:creationId xmlns:a16="http://schemas.microsoft.com/office/drawing/2014/main" id="{636B5FFC-5FD5-47FE-9D2E-EAA4C4A720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0259" y="3559999"/>
                    <a:ext cx="11160" cy="55800"/>
                  </p14:xfrm>
                </p:contentPart>
              </mc:Choice>
              <mc:Fallback>
                <p:pic>
                  <p:nvPicPr>
                    <p:cNvPr id="174" name="잉크 173">
                      <a:extLst>
                        <a:ext uri="{FF2B5EF4-FFF2-40B4-BE49-F238E27FC236}">
                          <a16:creationId xmlns:a16="http://schemas.microsoft.com/office/drawing/2014/main" id="{636B5FFC-5FD5-47FE-9D2E-EAA4C4A72078}"/>
                        </a:ext>
                      </a:extLst>
                    </p:cNvPr>
                    <p:cNvPicPr/>
                    <p:nvPr/>
                  </p:nvPicPr>
                  <p:blipFill>
                    <a:blip r:embed="rId389"/>
                    <a:stretch>
                      <a:fillRect/>
                    </a:stretch>
                  </p:blipFill>
                  <p:spPr>
                    <a:xfrm>
                      <a:off x="8501259" y="3550999"/>
                      <a:ext cx="2880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0">
                  <p14:nvContentPartPr>
                    <p14:cNvPr id="249" name="잉크 248">
                      <a:extLst>
                        <a:ext uri="{FF2B5EF4-FFF2-40B4-BE49-F238E27FC236}">
                          <a16:creationId xmlns:a16="http://schemas.microsoft.com/office/drawing/2014/main" id="{740E56D1-DDD7-421C-A31F-F49505D228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01193" y="3954464"/>
                    <a:ext cx="42480" cy="42480"/>
                  </p14:xfrm>
                </p:contentPart>
              </mc:Choice>
              <mc:Fallback>
                <p:pic>
                  <p:nvPicPr>
                    <p:cNvPr id="249" name="잉크 248">
                      <a:extLst>
                        <a:ext uri="{FF2B5EF4-FFF2-40B4-BE49-F238E27FC236}">
                          <a16:creationId xmlns:a16="http://schemas.microsoft.com/office/drawing/2014/main" id="{740E56D1-DDD7-421C-A31F-F49505D22844}"/>
                        </a:ext>
                      </a:extLst>
                    </p:cNvPr>
                    <p:cNvPicPr/>
                    <p:nvPr/>
                  </p:nvPicPr>
                  <p:blipFill>
                    <a:blip r:embed="rId391"/>
                    <a:stretch>
                      <a:fillRect/>
                    </a:stretch>
                  </p:blipFill>
                  <p:spPr>
                    <a:xfrm>
                      <a:off x="7192193" y="3945464"/>
                      <a:ext cx="6012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2">
                  <p14:nvContentPartPr>
                    <p14:cNvPr id="250" name="잉크 249">
                      <a:extLst>
                        <a:ext uri="{FF2B5EF4-FFF2-40B4-BE49-F238E27FC236}">
                          <a16:creationId xmlns:a16="http://schemas.microsoft.com/office/drawing/2014/main" id="{40375215-CF26-4643-8357-3F00924583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1153" y="3965264"/>
                    <a:ext cx="26640" cy="48960"/>
                  </p14:xfrm>
                </p:contentPart>
              </mc:Choice>
              <mc:Fallback>
                <p:pic>
                  <p:nvPicPr>
                    <p:cNvPr id="250" name="잉크 249">
                      <a:extLst>
                        <a:ext uri="{FF2B5EF4-FFF2-40B4-BE49-F238E27FC236}">
                          <a16:creationId xmlns:a16="http://schemas.microsoft.com/office/drawing/2014/main" id="{40375215-CF26-4643-8357-3F00924583F1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7232153" y="3956264"/>
                      <a:ext cx="4428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4">
                  <p14:nvContentPartPr>
                    <p14:cNvPr id="278" name="잉크 277">
                      <a:extLst>
                        <a:ext uri="{FF2B5EF4-FFF2-40B4-BE49-F238E27FC236}">
                          <a16:creationId xmlns:a16="http://schemas.microsoft.com/office/drawing/2014/main" id="{11C9A94C-FC11-49E7-BAE9-6062372776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36584" y="3965246"/>
                    <a:ext cx="8280" cy="42120"/>
                  </p14:xfrm>
                </p:contentPart>
              </mc:Choice>
              <mc:Fallback>
                <p:pic>
                  <p:nvPicPr>
                    <p:cNvPr id="278" name="잉크 277">
                      <a:extLst>
                        <a:ext uri="{FF2B5EF4-FFF2-40B4-BE49-F238E27FC236}">
                          <a16:creationId xmlns:a16="http://schemas.microsoft.com/office/drawing/2014/main" id="{11C9A94C-FC11-49E7-BAE9-60623727762C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8527584" y="3956246"/>
                      <a:ext cx="2592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6">
                  <p14:nvContentPartPr>
                    <p14:cNvPr id="279" name="잉크 278">
                      <a:extLst>
                        <a:ext uri="{FF2B5EF4-FFF2-40B4-BE49-F238E27FC236}">
                          <a16:creationId xmlns:a16="http://schemas.microsoft.com/office/drawing/2014/main" id="{14BD8619-503E-4852-93B2-4A1BF0357D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35864" y="3960206"/>
                    <a:ext cx="72360" cy="55440"/>
                  </p14:xfrm>
                </p:contentPart>
              </mc:Choice>
              <mc:Fallback>
                <p:pic>
                  <p:nvPicPr>
                    <p:cNvPr id="279" name="잉크 278">
                      <a:extLst>
                        <a:ext uri="{FF2B5EF4-FFF2-40B4-BE49-F238E27FC236}">
                          <a16:creationId xmlns:a16="http://schemas.microsoft.com/office/drawing/2014/main" id="{14BD8619-503E-4852-93B2-4A1BF0357DB8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8526909" y="3951206"/>
                      <a:ext cx="89913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8">
                  <p14:nvContentPartPr>
                    <p14:cNvPr id="280" name="잉크 279">
                      <a:extLst>
                        <a:ext uri="{FF2B5EF4-FFF2-40B4-BE49-F238E27FC236}">
                          <a16:creationId xmlns:a16="http://schemas.microsoft.com/office/drawing/2014/main" id="{404939EA-7391-4C6D-84B5-EDF0480F29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41264" y="4016726"/>
                    <a:ext cx="54360" cy="7200"/>
                  </p14:xfrm>
                </p:contentPart>
              </mc:Choice>
              <mc:Fallback>
                <p:pic>
                  <p:nvPicPr>
                    <p:cNvPr id="280" name="잉크 279">
                      <a:extLst>
                        <a:ext uri="{FF2B5EF4-FFF2-40B4-BE49-F238E27FC236}">
                          <a16:creationId xmlns:a16="http://schemas.microsoft.com/office/drawing/2014/main" id="{404939EA-7391-4C6D-84B5-EDF0480F299D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8532264" y="4007726"/>
                      <a:ext cx="7200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0">
                  <p14:nvContentPartPr>
                    <p14:cNvPr id="281" name="잉크 280">
                      <a:extLst>
                        <a:ext uri="{FF2B5EF4-FFF2-40B4-BE49-F238E27FC236}">
                          <a16:creationId xmlns:a16="http://schemas.microsoft.com/office/drawing/2014/main" id="{C1BF2846-BAB4-42BD-8D5F-C17A38EB72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84384" y="4063166"/>
                    <a:ext cx="124200" cy="43560"/>
                  </p14:xfrm>
                </p:contentPart>
              </mc:Choice>
              <mc:Fallback>
                <p:pic>
                  <p:nvPicPr>
                    <p:cNvPr id="281" name="잉크 280">
                      <a:extLst>
                        <a:ext uri="{FF2B5EF4-FFF2-40B4-BE49-F238E27FC236}">
                          <a16:creationId xmlns:a16="http://schemas.microsoft.com/office/drawing/2014/main" id="{C1BF2846-BAB4-42BD-8D5F-C17A38EB7262}"/>
                        </a:ext>
                      </a:extLst>
                    </p:cNvPr>
                    <p:cNvPicPr/>
                    <p:nvPr/>
                  </p:nvPicPr>
                  <p:blipFill>
                    <a:blip r:embed="rId401"/>
                    <a:stretch>
                      <a:fillRect/>
                    </a:stretch>
                  </p:blipFill>
                  <p:spPr>
                    <a:xfrm>
                      <a:off x="8475384" y="4054166"/>
                      <a:ext cx="14184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2">
                  <p14:nvContentPartPr>
                    <p14:cNvPr id="282" name="잉크 281">
                      <a:extLst>
                        <a:ext uri="{FF2B5EF4-FFF2-40B4-BE49-F238E27FC236}">
                          <a16:creationId xmlns:a16="http://schemas.microsoft.com/office/drawing/2014/main" id="{FA144ACE-6907-4521-B975-7BDE9BE034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36944" y="4106726"/>
                    <a:ext cx="81360" cy="25920"/>
                  </p14:xfrm>
                </p:contentPart>
              </mc:Choice>
              <mc:Fallback>
                <p:pic>
                  <p:nvPicPr>
                    <p:cNvPr id="282" name="잉크 281">
                      <a:extLst>
                        <a:ext uri="{FF2B5EF4-FFF2-40B4-BE49-F238E27FC236}">
                          <a16:creationId xmlns:a16="http://schemas.microsoft.com/office/drawing/2014/main" id="{FA144ACE-6907-4521-B975-7BDE9BE03479}"/>
                        </a:ext>
                      </a:extLst>
                    </p:cNvPr>
                    <p:cNvPicPr/>
                    <p:nvPr/>
                  </p:nvPicPr>
                  <p:blipFill>
                    <a:blip r:embed="rId403"/>
                    <a:stretch>
                      <a:fillRect/>
                    </a:stretch>
                  </p:blipFill>
                  <p:spPr>
                    <a:xfrm>
                      <a:off x="8527904" y="4097599"/>
                      <a:ext cx="99078" cy="438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4">
                  <p14:nvContentPartPr>
                    <p14:cNvPr id="283" name="잉크 282">
                      <a:extLst>
                        <a:ext uri="{FF2B5EF4-FFF2-40B4-BE49-F238E27FC236}">
                          <a16:creationId xmlns:a16="http://schemas.microsoft.com/office/drawing/2014/main" id="{F67482E4-47EC-43A3-BD96-96954453D0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8384" y="4028246"/>
                    <a:ext cx="71280" cy="77400"/>
                  </p14:xfrm>
                </p:contentPart>
              </mc:Choice>
              <mc:Fallback>
                <p:pic>
                  <p:nvPicPr>
                    <p:cNvPr id="283" name="잉크 282">
                      <a:extLst>
                        <a:ext uri="{FF2B5EF4-FFF2-40B4-BE49-F238E27FC236}">
                          <a16:creationId xmlns:a16="http://schemas.microsoft.com/office/drawing/2014/main" id="{F67482E4-47EC-43A3-BD96-96954453D083}"/>
                        </a:ext>
                      </a:extLst>
                    </p:cNvPr>
                    <p:cNvPicPr/>
                    <p:nvPr/>
                  </p:nvPicPr>
                  <p:blipFill>
                    <a:blip r:embed="rId405"/>
                    <a:stretch>
                      <a:fillRect/>
                    </a:stretch>
                  </p:blipFill>
                  <p:spPr>
                    <a:xfrm>
                      <a:off x="8619384" y="4019246"/>
                      <a:ext cx="88920" cy="9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6">
                  <p14:nvContentPartPr>
                    <p14:cNvPr id="284" name="잉크 283">
                      <a:extLst>
                        <a:ext uri="{FF2B5EF4-FFF2-40B4-BE49-F238E27FC236}">
                          <a16:creationId xmlns:a16="http://schemas.microsoft.com/office/drawing/2014/main" id="{CE3C482C-D59A-4D69-9DAB-03CC6B65B1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7024" y="3993326"/>
                    <a:ext cx="8280" cy="135360"/>
                  </p14:xfrm>
                </p:contentPart>
              </mc:Choice>
              <mc:Fallback>
                <p:pic>
                  <p:nvPicPr>
                    <p:cNvPr id="284" name="잉크 283">
                      <a:extLst>
                        <a:ext uri="{FF2B5EF4-FFF2-40B4-BE49-F238E27FC236}">
                          <a16:creationId xmlns:a16="http://schemas.microsoft.com/office/drawing/2014/main" id="{CE3C482C-D59A-4D69-9DAB-03CC6B65B1C8}"/>
                        </a:ext>
                      </a:extLst>
                    </p:cNvPr>
                    <p:cNvPicPr/>
                    <p:nvPr/>
                  </p:nvPicPr>
                  <p:blipFill>
                    <a:blip r:embed="rId407"/>
                    <a:stretch>
                      <a:fillRect/>
                    </a:stretch>
                  </p:blipFill>
                  <p:spPr>
                    <a:xfrm>
                      <a:off x="8718024" y="3984326"/>
                      <a:ext cx="25920" cy="15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8">
                  <p14:nvContentPartPr>
                    <p14:cNvPr id="285" name="잉크 284">
                      <a:extLst>
                        <a:ext uri="{FF2B5EF4-FFF2-40B4-BE49-F238E27FC236}">
                          <a16:creationId xmlns:a16="http://schemas.microsoft.com/office/drawing/2014/main" id="{E9EBC383-C6D7-4CF3-B72E-2E4C4C2EE0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41064" y="4070726"/>
                    <a:ext cx="57600" cy="14040"/>
                  </p14:xfrm>
                </p:contentPart>
              </mc:Choice>
              <mc:Fallback>
                <p:pic>
                  <p:nvPicPr>
                    <p:cNvPr id="285" name="잉크 284">
                      <a:extLst>
                        <a:ext uri="{FF2B5EF4-FFF2-40B4-BE49-F238E27FC236}">
                          <a16:creationId xmlns:a16="http://schemas.microsoft.com/office/drawing/2014/main" id="{E9EBC383-C6D7-4CF3-B72E-2E4C4C2EE0AB}"/>
                        </a:ext>
                      </a:extLst>
                    </p:cNvPr>
                    <p:cNvPicPr/>
                    <p:nvPr/>
                  </p:nvPicPr>
                  <p:blipFill>
                    <a:blip r:embed="rId409"/>
                    <a:stretch>
                      <a:fillRect/>
                    </a:stretch>
                  </p:blipFill>
                  <p:spPr>
                    <a:xfrm>
                      <a:off x="8732064" y="4061726"/>
                      <a:ext cx="75240" cy="3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0">
                  <p14:nvContentPartPr>
                    <p14:cNvPr id="380" name="잉크 379">
                      <a:extLst>
                        <a:ext uri="{FF2B5EF4-FFF2-40B4-BE49-F238E27FC236}">
                          <a16:creationId xmlns:a16="http://schemas.microsoft.com/office/drawing/2014/main" id="{EEE3324B-A7BF-4413-998A-7D253DD5C9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44823" y="4772511"/>
                    <a:ext cx="8280" cy="90720"/>
                  </p14:xfrm>
                </p:contentPart>
              </mc:Choice>
              <mc:Fallback>
                <p:pic>
                  <p:nvPicPr>
                    <p:cNvPr id="380" name="잉크 379">
                      <a:extLst>
                        <a:ext uri="{FF2B5EF4-FFF2-40B4-BE49-F238E27FC236}">
                          <a16:creationId xmlns:a16="http://schemas.microsoft.com/office/drawing/2014/main" id="{EEE3324B-A7BF-4413-998A-7D253DD5C90D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7635823" y="4763511"/>
                      <a:ext cx="2592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1">
                  <p14:nvContentPartPr>
                    <p14:cNvPr id="381" name="잉크 380">
                      <a:extLst>
                        <a:ext uri="{FF2B5EF4-FFF2-40B4-BE49-F238E27FC236}">
                          <a16:creationId xmlns:a16="http://schemas.microsoft.com/office/drawing/2014/main" id="{91D28085-A4EB-465D-9BA5-098A50D5EB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33743" y="4778631"/>
                    <a:ext cx="11880" cy="69120"/>
                  </p14:xfrm>
                </p:contentPart>
              </mc:Choice>
              <mc:Fallback>
                <p:pic>
                  <p:nvPicPr>
                    <p:cNvPr id="381" name="잉크 380">
                      <a:extLst>
                        <a:ext uri="{FF2B5EF4-FFF2-40B4-BE49-F238E27FC236}">
                          <a16:creationId xmlns:a16="http://schemas.microsoft.com/office/drawing/2014/main" id="{91D28085-A4EB-465D-9BA5-098A50D5EB2B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7724462" y="4769631"/>
                      <a:ext cx="30071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2">
                  <p14:nvContentPartPr>
                    <p14:cNvPr id="382" name="잉크 381">
                      <a:extLst>
                        <a:ext uri="{FF2B5EF4-FFF2-40B4-BE49-F238E27FC236}">
                          <a16:creationId xmlns:a16="http://schemas.microsoft.com/office/drawing/2014/main" id="{C563B209-A808-4992-88DA-2F6A8F9A2D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98903" y="4789791"/>
                    <a:ext cx="11520" cy="47520"/>
                  </p14:xfrm>
                </p:contentPart>
              </mc:Choice>
              <mc:Fallback>
                <p:pic>
                  <p:nvPicPr>
                    <p:cNvPr id="382" name="잉크 381">
                      <a:extLst>
                        <a:ext uri="{FF2B5EF4-FFF2-40B4-BE49-F238E27FC236}">
                          <a16:creationId xmlns:a16="http://schemas.microsoft.com/office/drawing/2014/main" id="{C563B209-A808-4992-88DA-2F6A8F9A2D69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7789903" y="4780859"/>
                      <a:ext cx="29160" cy="650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3">
                  <p14:nvContentPartPr>
                    <p14:cNvPr id="384" name="잉크 383">
                      <a:extLst>
                        <a:ext uri="{FF2B5EF4-FFF2-40B4-BE49-F238E27FC236}">
                          <a16:creationId xmlns:a16="http://schemas.microsoft.com/office/drawing/2014/main" id="{0BF3E7DB-9D71-45AE-A160-8781E1A12E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78423" y="4743711"/>
                    <a:ext cx="15120" cy="149400"/>
                  </p14:xfrm>
                </p:contentPart>
              </mc:Choice>
              <mc:Fallback>
                <p:pic>
                  <p:nvPicPr>
                    <p:cNvPr id="384" name="잉크 383">
                      <a:extLst>
                        <a:ext uri="{FF2B5EF4-FFF2-40B4-BE49-F238E27FC236}">
                          <a16:creationId xmlns:a16="http://schemas.microsoft.com/office/drawing/2014/main" id="{0BF3E7DB-9D71-45AE-A160-8781E1A12E71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8269632" y="4734711"/>
                      <a:ext cx="32350" cy="16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4">
                  <p14:nvContentPartPr>
                    <p14:cNvPr id="385" name="잉크 384">
                      <a:extLst>
                        <a:ext uri="{FF2B5EF4-FFF2-40B4-BE49-F238E27FC236}">
                          <a16:creationId xmlns:a16="http://schemas.microsoft.com/office/drawing/2014/main" id="{FCC0520D-23BD-46FF-8C36-F89D996084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32063" y="4755231"/>
                    <a:ext cx="15840" cy="133920"/>
                  </p14:xfrm>
                </p:contentPart>
              </mc:Choice>
              <mc:Fallback>
                <p:pic>
                  <p:nvPicPr>
                    <p:cNvPr id="385" name="잉크 384">
                      <a:extLst>
                        <a:ext uri="{FF2B5EF4-FFF2-40B4-BE49-F238E27FC236}">
                          <a16:creationId xmlns:a16="http://schemas.microsoft.com/office/drawing/2014/main" id="{FCC0520D-23BD-46FF-8C36-F89D996084D8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8323063" y="4746231"/>
                      <a:ext cx="33480" cy="15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5">
                  <p14:nvContentPartPr>
                    <p14:cNvPr id="386" name="잉크 385">
                      <a:extLst>
                        <a:ext uri="{FF2B5EF4-FFF2-40B4-BE49-F238E27FC236}">
                          <a16:creationId xmlns:a16="http://schemas.microsoft.com/office/drawing/2014/main" id="{D96B8EE8-07CB-45DC-AE45-DA0F74BE68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6943" y="4790511"/>
                    <a:ext cx="10080" cy="47520"/>
                  </p14:xfrm>
                </p:contentPart>
              </mc:Choice>
              <mc:Fallback>
                <p:pic>
                  <p:nvPicPr>
                    <p:cNvPr id="386" name="잉크 385">
                      <a:extLst>
                        <a:ext uri="{FF2B5EF4-FFF2-40B4-BE49-F238E27FC236}">
                          <a16:creationId xmlns:a16="http://schemas.microsoft.com/office/drawing/2014/main" id="{D96B8EE8-07CB-45DC-AE45-DA0F74BE6828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8397943" y="4781442"/>
                      <a:ext cx="27720" cy="652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6">
                  <p14:nvContentPartPr>
                    <p14:cNvPr id="387" name="잉크 386">
                      <a:extLst>
                        <a:ext uri="{FF2B5EF4-FFF2-40B4-BE49-F238E27FC236}">
                          <a16:creationId xmlns:a16="http://schemas.microsoft.com/office/drawing/2014/main" id="{DD7BBE5A-7D7A-44E0-89D8-1AA2400283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6343" y="4799151"/>
                    <a:ext cx="7200" cy="47880"/>
                  </p14:xfrm>
                </p:contentPart>
              </mc:Choice>
              <mc:Fallback>
                <p:pic>
                  <p:nvPicPr>
                    <p:cNvPr id="387" name="잉크 386">
                      <a:extLst>
                        <a:ext uri="{FF2B5EF4-FFF2-40B4-BE49-F238E27FC236}">
                          <a16:creationId xmlns:a16="http://schemas.microsoft.com/office/drawing/2014/main" id="{DD7BBE5A-7D7A-44E0-89D8-1AA24002832C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8457343" y="4790151"/>
                      <a:ext cx="2484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7">
                  <p14:nvContentPartPr>
                    <p14:cNvPr id="426" name="잉크 425">
                      <a:extLst>
                        <a:ext uri="{FF2B5EF4-FFF2-40B4-BE49-F238E27FC236}">
                          <a16:creationId xmlns:a16="http://schemas.microsoft.com/office/drawing/2014/main" id="{B71027A8-54B1-42B4-AF0F-6825E744B9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22323" y="4022440"/>
                    <a:ext cx="521640" cy="716040"/>
                  </p14:xfrm>
                </p:contentPart>
              </mc:Choice>
              <mc:Fallback>
                <p:pic>
                  <p:nvPicPr>
                    <p:cNvPr id="426" name="잉크 425">
                      <a:extLst>
                        <a:ext uri="{FF2B5EF4-FFF2-40B4-BE49-F238E27FC236}">
                          <a16:creationId xmlns:a16="http://schemas.microsoft.com/office/drawing/2014/main" id="{B71027A8-54B1-42B4-AF0F-6825E744B98D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9113323" y="4013435"/>
                      <a:ext cx="539280" cy="7336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9">
                  <p14:nvContentPartPr>
                    <p14:cNvPr id="427" name="잉크 426">
                      <a:extLst>
                        <a:ext uri="{FF2B5EF4-FFF2-40B4-BE49-F238E27FC236}">
                          <a16:creationId xmlns:a16="http://schemas.microsoft.com/office/drawing/2014/main" id="{0EA4EC77-61C7-4D28-A51F-2496B3BCB1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5603" y="3990760"/>
                    <a:ext cx="77400" cy="83160"/>
                  </p14:xfrm>
                </p:contentPart>
              </mc:Choice>
              <mc:Fallback>
                <p:pic>
                  <p:nvPicPr>
                    <p:cNvPr id="427" name="잉크 426">
                      <a:extLst>
                        <a:ext uri="{FF2B5EF4-FFF2-40B4-BE49-F238E27FC236}">
                          <a16:creationId xmlns:a16="http://schemas.microsoft.com/office/drawing/2014/main" id="{0EA4EC77-61C7-4D28-A51F-2496B3BCB12A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9076603" y="3981721"/>
                      <a:ext cx="95040" cy="1008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1">
                  <p14:nvContentPartPr>
                    <p14:cNvPr id="205" name="잉크 204">
                      <a:extLst>
                        <a:ext uri="{FF2B5EF4-FFF2-40B4-BE49-F238E27FC236}">
                          <a16:creationId xmlns:a16="http://schemas.microsoft.com/office/drawing/2014/main" id="{60E3F6CD-D630-4EE7-9C31-BF80C39A8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8113" y="2843144"/>
                    <a:ext cx="51480" cy="97200"/>
                  </p14:xfrm>
                </p:contentPart>
              </mc:Choice>
              <mc:Fallback>
                <p:pic>
                  <p:nvPicPr>
                    <p:cNvPr id="205" name="잉크 204">
                      <a:extLst>
                        <a:ext uri="{FF2B5EF4-FFF2-40B4-BE49-F238E27FC236}">
                          <a16:creationId xmlns:a16="http://schemas.microsoft.com/office/drawing/2014/main" id="{60E3F6CD-D630-4EE7-9C31-BF80C39A8D58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9999113" y="2834144"/>
                      <a:ext cx="69120" cy="11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3">
                  <p14:nvContentPartPr>
                    <p14:cNvPr id="206" name="잉크 205">
                      <a:extLst>
                        <a:ext uri="{FF2B5EF4-FFF2-40B4-BE49-F238E27FC236}">
                          <a16:creationId xmlns:a16="http://schemas.microsoft.com/office/drawing/2014/main" id="{C106A012-0376-4790-B8CA-4D7D268FDF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9113" y="2808224"/>
                    <a:ext cx="64080" cy="123120"/>
                  </p14:xfrm>
                </p:contentPart>
              </mc:Choice>
              <mc:Fallback>
                <p:pic>
                  <p:nvPicPr>
                    <p:cNvPr id="206" name="잉크 205">
                      <a:extLst>
                        <a:ext uri="{FF2B5EF4-FFF2-40B4-BE49-F238E27FC236}">
                          <a16:creationId xmlns:a16="http://schemas.microsoft.com/office/drawing/2014/main" id="{C106A012-0376-4790-B8CA-4D7D268FDFAF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0080113" y="2799224"/>
                      <a:ext cx="81720" cy="14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5">
                  <p14:nvContentPartPr>
                    <p14:cNvPr id="207" name="잉크 206">
                      <a:extLst>
                        <a:ext uri="{FF2B5EF4-FFF2-40B4-BE49-F238E27FC236}">
                          <a16:creationId xmlns:a16="http://schemas.microsoft.com/office/drawing/2014/main" id="{7E1DAF0F-1752-4C48-865B-1AEF9E443C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56713" y="2950424"/>
                    <a:ext cx="79560" cy="73440"/>
                  </p14:xfrm>
                </p:contentPart>
              </mc:Choice>
              <mc:Fallback>
                <p:pic>
                  <p:nvPicPr>
                    <p:cNvPr id="207" name="잉크 206">
                      <a:extLst>
                        <a:ext uri="{FF2B5EF4-FFF2-40B4-BE49-F238E27FC236}">
                          <a16:creationId xmlns:a16="http://schemas.microsoft.com/office/drawing/2014/main" id="{7E1DAF0F-1752-4C48-865B-1AEF9E443C46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0047713" y="2941424"/>
                      <a:ext cx="9720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7">
                  <p14:nvContentPartPr>
                    <p14:cNvPr id="208" name="잉크 207">
                      <a:extLst>
                        <a:ext uri="{FF2B5EF4-FFF2-40B4-BE49-F238E27FC236}">
                          <a16:creationId xmlns:a16="http://schemas.microsoft.com/office/drawing/2014/main" id="{3E949DF6-CA7B-4D21-A5E9-A913B75099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19513" y="2837384"/>
                    <a:ext cx="79920" cy="92520"/>
                  </p14:xfrm>
                </p:contentPart>
              </mc:Choice>
              <mc:Fallback>
                <p:pic>
                  <p:nvPicPr>
                    <p:cNvPr id="208" name="잉크 207">
                      <a:extLst>
                        <a:ext uri="{FF2B5EF4-FFF2-40B4-BE49-F238E27FC236}">
                          <a16:creationId xmlns:a16="http://schemas.microsoft.com/office/drawing/2014/main" id="{3E949DF6-CA7B-4D21-A5E9-A913B75099C5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0310513" y="2828419"/>
                      <a:ext cx="97560" cy="1100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9">
                  <p14:nvContentPartPr>
                    <p14:cNvPr id="209" name="잉크 208">
                      <a:extLst>
                        <a:ext uri="{FF2B5EF4-FFF2-40B4-BE49-F238E27FC236}">
                          <a16:creationId xmlns:a16="http://schemas.microsoft.com/office/drawing/2014/main" id="{84744CFA-6F14-4C6A-8447-60A2766B3F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6273" y="2830904"/>
                    <a:ext cx="12240" cy="107280"/>
                  </p14:xfrm>
                </p:contentPart>
              </mc:Choice>
              <mc:Fallback>
                <p:pic>
                  <p:nvPicPr>
                    <p:cNvPr id="209" name="잉크 208">
                      <a:extLst>
                        <a:ext uri="{FF2B5EF4-FFF2-40B4-BE49-F238E27FC236}">
                          <a16:creationId xmlns:a16="http://schemas.microsoft.com/office/drawing/2014/main" id="{84744CFA-6F14-4C6A-8447-60A2766B3FF2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0397000" y="2821904"/>
                      <a:ext cx="30415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1">
                  <p14:nvContentPartPr>
                    <p14:cNvPr id="210" name="잉크 209">
                      <a:extLst>
                        <a:ext uri="{FF2B5EF4-FFF2-40B4-BE49-F238E27FC236}">
                          <a16:creationId xmlns:a16="http://schemas.microsoft.com/office/drawing/2014/main" id="{E49F0BF0-A2AD-4AB2-BA15-3500F695C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0673" y="2889584"/>
                    <a:ext cx="50400" cy="7560"/>
                  </p14:xfrm>
                </p:contentPart>
              </mc:Choice>
              <mc:Fallback>
                <p:pic>
                  <p:nvPicPr>
                    <p:cNvPr id="210" name="잉크 209">
                      <a:extLst>
                        <a:ext uri="{FF2B5EF4-FFF2-40B4-BE49-F238E27FC236}">
                          <a16:creationId xmlns:a16="http://schemas.microsoft.com/office/drawing/2014/main" id="{E49F0BF0-A2AD-4AB2-BA15-3500F695CB84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0411737" y="2880584"/>
                      <a:ext cx="67915" cy="2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3">
                  <p14:nvContentPartPr>
                    <p14:cNvPr id="211" name="잉크 210">
                      <a:extLst>
                        <a:ext uri="{FF2B5EF4-FFF2-40B4-BE49-F238E27FC236}">
                          <a16:creationId xmlns:a16="http://schemas.microsoft.com/office/drawing/2014/main" id="{FDB76A33-70C5-4BC1-B106-6712E5B9F0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59113" y="2961584"/>
                    <a:ext cx="68760" cy="71280"/>
                  </p14:xfrm>
                </p:contentPart>
              </mc:Choice>
              <mc:Fallback>
                <p:pic>
                  <p:nvPicPr>
                    <p:cNvPr id="211" name="잉크 210">
                      <a:extLst>
                        <a:ext uri="{FF2B5EF4-FFF2-40B4-BE49-F238E27FC236}">
                          <a16:creationId xmlns:a16="http://schemas.microsoft.com/office/drawing/2014/main" id="{FDB76A33-70C5-4BC1-B106-6712E5B9F09B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0350066" y="2952629"/>
                      <a:ext cx="86493" cy="888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5">
                  <p14:nvContentPartPr>
                    <p14:cNvPr id="212" name="잉크 211">
                      <a:extLst>
                        <a:ext uri="{FF2B5EF4-FFF2-40B4-BE49-F238E27FC236}">
                          <a16:creationId xmlns:a16="http://schemas.microsoft.com/office/drawing/2014/main" id="{B9D139DB-F970-4B07-A7A6-5372F9F24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94473" y="2875544"/>
                    <a:ext cx="55440" cy="80640"/>
                  </p14:xfrm>
                </p:contentPart>
              </mc:Choice>
              <mc:Fallback>
                <p:pic>
                  <p:nvPicPr>
                    <p:cNvPr id="212" name="잉크 211">
                      <a:extLst>
                        <a:ext uri="{FF2B5EF4-FFF2-40B4-BE49-F238E27FC236}">
                          <a16:creationId xmlns:a16="http://schemas.microsoft.com/office/drawing/2014/main" id="{B9D139DB-F970-4B07-A7A6-5372F9F24CA9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10485473" y="2866504"/>
                      <a:ext cx="73080" cy="983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7">
                  <p14:nvContentPartPr>
                    <p14:cNvPr id="213" name="잉크 212">
                      <a:extLst>
                        <a:ext uri="{FF2B5EF4-FFF2-40B4-BE49-F238E27FC236}">
                          <a16:creationId xmlns:a16="http://schemas.microsoft.com/office/drawing/2014/main" id="{C72F8132-1795-468A-BD8F-A9E97BC2CD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88073" y="2848184"/>
                    <a:ext cx="47880" cy="114480"/>
                  </p14:xfrm>
                </p:contentPart>
              </mc:Choice>
              <mc:Fallback>
                <p:pic>
                  <p:nvPicPr>
                    <p:cNvPr id="213" name="잉크 212">
                      <a:extLst>
                        <a:ext uri="{FF2B5EF4-FFF2-40B4-BE49-F238E27FC236}">
                          <a16:creationId xmlns:a16="http://schemas.microsoft.com/office/drawing/2014/main" id="{C72F8132-1795-468A-BD8F-A9E97BC2CD81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10579073" y="2839184"/>
                      <a:ext cx="65520" cy="13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9">
                  <p14:nvContentPartPr>
                    <p14:cNvPr id="214" name="잉크 213">
                      <a:extLst>
                        <a:ext uri="{FF2B5EF4-FFF2-40B4-BE49-F238E27FC236}">
                          <a16:creationId xmlns:a16="http://schemas.microsoft.com/office/drawing/2014/main" id="{043E1762-79C5-4F1B-8714-5E40EF9FBF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35233" y="2842784"/>
                    <a:ext cx="14040" cy="151200"/>
                  </p14:xfrm>
                </p:contentPart>
              </mc:Choice>
              <mc:Fallback>
                <p:pic>
                  <p:nvPicPr>
                    <p:cNvPr id="214" name="잉크 213">
                      <a:extLst>
                        <a:ext uri="{FF2B5EF4-FFF2-40B4-BE49-F238E27FC236}">
                          <a16:creationId xmlns:a16="http://schemas.microsoft.com/office/drawing/2014/main" id="{043E1762-79C5-4F1B-8714-5E40EF9FBFB5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10625996" y="2833805"/>
                      <a:ext cx="32144" cy="1687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1">
                  <p14:nvContentPartPr>
                    <p14:cNvPr id="215" name="잉크 214">
                      <a:extLst>
                        <a:ext uri="{FF2B5EF4-FFF2-40B4-BE49-F238E27FC236}">
                          <a16:creationId xmlns:a16="http://schemas.microsoft.com/office/drawing/2014/main" id="{DC75F065-C527-4D9E-9A36-E9DB6FE86D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88153" y="2838824"/>
                    <a:ext cx="132840" cy="126000"/>
                  </p14:xfrm>
                </p:contentPart>
              </mc:Choice>
              <mc:Fallback>
                <p:pic>
                  <p:nvPicPr>
                    <p:cNvPr id="215" name="잉크 214">
                      <a:extLst>
                        <a:ext uri="{FF2B5EF4-FFF2-40B4-BE49-F238E27FC236}">
                          <a16:creationId xmlns:a16="http://schemas.microsoft.com/office/drawing/2014/main" id="{DC75F065-C527-4D9E-9A36-E9DB6FE86D55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10679129" y="2829798"/>
                      <a:ext cx="150528" cy="1436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3">
                  <p14:nvContentPartPr>
                    <p14:cNvPr id="216" name="잉크 215">
                      <a:extLst>
                        <a:ext uri="{FF2B5EF4-FFF2-40B4-BE49-F238E27FC236}">
                          <a16:creationId xmlns:a16="http://schemas.microsoft.com/office/drawing/2014/main" id="{6BFF484F-0B32-44AB-A026-8E81DACB6E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59793" y="2972024"/>
                    <a:ext cx="117720" cy="65520"/>
                  </p14:xfrm>
                </p:contentPart>
              </mc:Choice>
              <mc:Fallback>
                <p:pic>
                  <p:nvPicPr>
                    <p:cNvPr id="216" name="잉크 215">
                      <a:extLst>
                        <a:ext uri="{FF2B5EF4-FFF2-40B4-BE49-F238E27FC236}">
                          <a16:creationId xmlns:a16="http://schemas.microsoft.com/office/drawing/2014/main" id="{6BFF484F-0B32-44AB-A026-8E81DACB6E98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10750793" y="2963024"/>
                      <a:ext cx="135360" cy="8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5">
                  <p14:nvContentPartPr>
                    <p14:cNvPr id="434" name="잉크 433">
                      <a:extLst>
                        <a:ext uri="{FF2B5EF4-FFF2-40B4-BE49-F238E27FC236}">
                          <a16:creationId xmlns:a16="http://schemas.microsoft.com/office/drawing/2014/main" id="{B3629C62-AF79-4957-9BA6-7F1D2E3D92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42560" y="2811027"/>
                    <a:ext cx="24120" cy="47160"/>
                  </p14:xfrm>
                </p:contentPart>
              </mc:Choice>
              <mc:Fallback>
                <p:pic>
                  <p:nvPicPr>
                    <p:cNvPr id="434" name="잉크 433">
                      <a:extLst>
                        <a:ext uri="{FF2B5EF4-FFF2-40B4-BE49-F238E27FC236}">
                          <a16:creationId xmlns:a16="http://schemas.microsoft.com/office/drawing/2014/main" id="{B3629C62-AF79-4957-9BA6-7F1D2E3D92B7}"/>
                        </a:ext>
                      </a:extLst>
                    </p:cNvPr>
                    <p:cNvPicPr/>
                    <p:nvPr/>
                  </p:nvPicPr>
                  <p:blipFill>
                    <a:blip r:embed="rId446"/>
                    <a:stretch>
                      <a:fillRect/>
                    </a:stretch>
                  </p:blipFill>
                  <p:spPr>
                    <a:xfrm>
                      <a:off x="9833560" y="2801958"/>
                      <a:ext cx="41760" cy="649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7">
                  <p14:nvContentPartPr>
                    <p14:cNvPr id="435" name="잉크 434">
                      <a:extLst>
                        <a:ext uri="{FF2B5EF4-FFF2-40B4-BE49-F238E27FC236}">
                          <a16:creationId xmlns:a16="http://schemas.microsoft.com/office/drawing/2014/main" id="{5D03BD83-BD75-4F34-AD40-BA129FAE5A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19160" y="2862867"/>
                    <a:ext cx="78480" cy="83880"/>
                  </p14:xfrm>
                </p:contentPart>
              </mc:Choice>
              <mc:Fallback>
                <p:pic>
                  <p:nvPicPr>
                    <p:cNvPr id="435" name="잉크 434">
                      <a:extLst>
                        <a:ext uri="{FF2B5EF4-FFF2-40B4-BE49-F238E27FC236}">
                          <a16:creationId xmlns:a16="http://schemas.microsoft.com/office/drawing/2014/main" id="{5D03BD83-BD75-4F34-AD40-BA129FAE5AE8}"/>
                        </a:ext>
                      </a:extLst>
                    </p:cNvPr>
                    <p:cNvPicPr/>
                    <p:nvPr/>
                  </p:nvPicPr>
                  <p:blipFill>
                    <a:blip r:embed="rId448"/>
                    <a:stretch>
                      <a:fillRect/>
                    </a:stretch>
                  </p:blipFill>
                  <p:spPr>
                    <a:xfrm>
                      <a:off x="9810160" y="2853867"/>
                      <a:ext cx="96120" cy="10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9">
                  <p14:nvContentPartPr>
                    <p14:cNvPr id="436" name="잉크 435">
                      <a:extLst>
                        <a:ext uri="{FF2B5EF4-FFF2-40B4-BE49-F238E27FC236}">
                          <a16:creationId xmlns:a16="http://schemas.microsoft.com/office/drawing/2014/main" id="{4552BBD1-6808-4451-95FD-DF0EDB80A2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88640" y="2885907"/>
                    <a:ext cx="65880" cy="19440"/>
                  </p14:xfrm>
                </p:contentPart>
              </mc:Choice>
              <mc:Fallback>
                <p:pic>
                  <p:nvPicPr>
                    <p:cNvPr id="436" name="잉크 435">
                      <a:extLst>
                        <a:ext uri="{FF2B5EF4-FFF2-40B4-BE49-F238E27FC236}">
                          <a16:creationId xmlns:a16="http://schemas.microsoft.com/office/drawing/2014/main" id="{4552BBD1-6808-4451-95FD-DF0EDB80A27B}"/>
                        </a:ext>
                      </a:extLst>
                    </p:cNvPr>
                    <p:cNvPicPr/>
                    <p:nvPr/>
                  </p:nvPicPr>
                  <p:blipFill>
                    <a:blip r:embed="rId450"/>
                    <a:stretch>
                      <a:fillRect/>
                    </a:stretch>
                  </p:blipFill>
                  <p:spPr>
                    <a:xfrm>
                      <a:off x="9879591" y="2876907"/>
                      <a:ext cx="83617" cy="3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1">
                  <p14:nvContentPartPr>
                    <p14:cNvPr id="437" name="잉크 436">
                      <a:extLst>
                        <a:ext uri="{FF2B5EF4-FFF2-40B4-BE49-F238E27FC236}">
                          <a16:creationId xmlns:a16="http://schemas.microsoft.com/office/drawing/2014/main" id="{F05F3B27-1A30-446E-8606-CE5E82296E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39760" y="2853507"/>
                    <a:ext cx="13320" cy="99720"/>
                  </p14:xfrm>
                </p:contentPart>
              </mc:Choice>
              <mc:Fallback>
                <p:pic>
                  <p:nvPicPr>
                    <p:cNvPr id="437" name="잉크 436">
                      <a:extLst>
                        <a:ext uri="{FF2B5EF4-FFF2-40B4-BE49-F238E27FC236}">
                          <a16:creationId xmlns:a16="http://schemas.microsoft.com/office/drawing/2014/main" id="{F05F3B27-1A30-446E-8606-CE5E82296EBA}"/>
                        </a:ext>
                      </a:extLst>
                    </p:cNvPr>
                    <p:cNvPicPr/>
                    <p:nvPr/>
                  </p:nvPicPr>
                  <p:blipFill>
                    <a:blip r:embed="rId452"/>
                    <a:stretch>
                      <a:fillRect/>
                    </a:stretch>
                  </p:blipFill>
                  <p:spPr>
                    <a:xfrm>
                      <a:off x="9930760" y="2844507"/>
                      <a:ext cx="30960" cy="11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3">
                  <p14:nvContentPartPr>
                    <p14:cNvPr id="438" name="잉크 437">
                      <a:extLst>
                        <a:ext uri="{FF2B5EF4-FFF2-40B4-BE49-F238E27FC236}">
                          <a16:creationId xmlns:a16="http://schemas.microsoft.com/office/drawing/2014/main" id="{E066AB20-EE30-4415-97E8-3EF4D7F717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98720" y="2948907"/>
                    <a:ext cx="60480" cy="75240"/>
                  </p14:xfrm>
                </p:contentPart>
              </mc:Choice>
              <mc:Fallback>
                <p:pic>
                  <p:nvPicPr>
                    <p:cNvPr id="438" name="잉크 437">
                      <a:extLst>
                        <a:ext uri="{FF2B5EF4-FFF2-40B4-BE49-F238E27FC236}">
                          <a16:creationId xmlns:a16="http://schemas.microsoft.com/office/drawing/2014/main" id="{E066AB20-EE30-4415-97E8-3EF4D7F71764}"/>
                        </a:ext>
                      </a:extLst>
                    </p:cNvPr>
                    <p:cNvPicPr/>
                    <p:nvPr/>
                  </p:nvPicPr>
                  <p:blipFill>
                    <a:blip r:embed="rId454"/>
                    <a:stretch>
                      <a:fillRect/>
                    </a:stretch>
                  </p:blipFill>
                  <p:spPr>
                    <a:xfrm>
                      <a:off x="9889720" y="2939907"/>
                      <a:ext cx="78120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5">
                  <p14:nvContentPartPr>
                    <p14:cNvPr id="443" name="잉크 442">
                      <a:extLst>
                        <a:ext uri="{FF2B5EF4-FFF2-40B4-BE49-F238E27FC236}">
                          <a16:creationId xmlns:a16="http://schemas.microsoft.com/office/drawing/2014/main" id="{A2454DFA-5465-45D6-8D9A-54E545FC47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97680" y="4824147"/>
                    <a:ext cx="9360" cy="53640"/>
                  </p14:xfrm>
                </p:contentPart>
              </mc:Choice>
              <mc:Fallback>
                <p:pic>
                  <p:nvPicPr>
                    <p:cNvPr id="443" name="잉크 442">
                      <a:extLst>
                        <a:ext uri="{FF2B5EF4-FFF2-40B4-BE49-F238E27FC236}">
                          <a16:creationId xmlns:a16="http://schemas.microsoft.com/office/drawing/2014/main" id="{A2454DFA-5465-45D6-8D9A-54E545FC47B9}"/>
                        </a:ext>
                      </a:extLst>
                    </p:cNvPr>
                    <p:cNvPicPr/>
                    <p:nvPr/>
                  </p:nvPicPr>
                  <p:blipFill>
                    <a:blip r:embed="rId456"/>
                    <a:stretch>
                      <a:fillRect/>
                    </a:stretch>
                  </p:blipFill>
                  <p:spPr>
                    <a:xfrm>
                      <a:off x="10388680" y="4815147"/>
                      <a:ext cx="2700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7">
                  <p14:nvContentPartPr>
                    <p14:cNvPr id="444" name="잉크 443">
                      <a:extLst>
                        <a:ext uri="{FF2B5EF4-FFF2-40B4-BE49-F238E27FC236}">
                          <a16:creationId xmlns:a16="http://schemas.microsoft.com/office/drawing/2014/main" id="{51F8B9ED-69A1-4FF0-909B-55249417A3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1280" y="4818387"/>
                    <a:ext cx="65520" cy="61560"/>
                  </p14:xfrm>
                </p:contentPart>
              </mc:Choice>
              <mc:Fallback>
                <p:pic>
                  <p:nvPicPr>
                    <p:cNvPr id="444" name="잉크 443">
                      <a:extLst>
                        <a:ext uri="{FF2B5EF4-FFF2-40B4-BE49-F238E27FC236}">
                          <a16:creationId xmlns:a16="http://schemas.microsoft.com/office/drawing/2014/main" id="{51F8B9ED-69A1-4FF0-909B-55249417A383}"/>
                        </a:ext>
                      </a:extLst>
                    </p:cNvPr>
                    <p:cNvPicPr/>
                    <p:nvPr/>
                  </p:nvPicPr>
                  <p:blipFill>
                    <a:blip r:embed="rId458"/>
                    <a:stretch>
                      <a:fillRect/>
                    </a:stretch>
                  </p:blipFill>
                  <p:spPr>
                    <a:xfrm>
                      <a:off x="10392230" y="4809387"/>
                      <a:ext cx="83257" cy="7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9">
                  <p14:nvContentPartPr>
                    <p14:cNvPr id="445" name="잉크 444">
                      <a:extLst>
                        <a:ext uri="{FF2B5EF4-FFF2-40B4-BE49-F238E27FC236}">
                          <a16:creationId xmlns:a16="http://schemas.microsoft.com/office/drawing/2014/main" id="{31EAB03D-1A9B-4D4F-A31B-BBC8F4F6E6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81120" y="4879947"/>
                    <a:ext cx="47160" cy="11520"/>
                  </p14:xfrm>
                </p:contentPart>
              </mc:Choice>
              <mc:Fallback>
                <p:pic>
                  <p:nvPicPr>
                    <p:cNvPr id="445" name="잉크 444">
                      <a:extLst>
                        <a:ext uri="{FF2B5EF4-FFF2-40B4-BE49-F238E27FC236}">
                          <a16:creationId xmlns:a16="http://schemas.microsoft.com/office/drawing/2014/main" id="{31EAB03D-1A9B-4D4F-A31B-BBC8F4F6E6D8}"/>
                        </a:ext>
                      </a:extLst>
                    </p:cNvPr>
                    <p:cNvPicPr/>
                    <p:nvPr/>
                  </p:nvPicPr>
                  <p:blipFill>
                    <a:blip r:embed="rId460"/>
                    <a:stretch>
                      <a:fillRect/>
                    </a:stretch>
                  </p:blipFill>
                  <p:spPr>
                    <a:xfrm>
                      <a:off x="10372120" y="4870947"/>
                      <a:ext cx="64800" cy="2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1">
                  <p14:nvContentPartPr>
                    <p14:cNvPr id="446" name="잉크 445">
                      <a:extLst>
                        <a:ext uri="{FF2B5EF4-FFF2-40B4-BE49-F238E27FC236}">
                          <a16:creationId xmlns:a16="http://schemas.microsoft.com/office/drawing/2014/main" id="{DF79B317-30BA-47C3-8CDB-39A57FC668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52320" y="4913067"/>
                    <a:ext cx="113400" cy="52200"/>
                  </p14:xfrm>
                </p:contentPart>
              </mc:Choice>
              <mc:Fallback>
                <p:pic>
                  <p:nvPicPr>
                    <p:cNvPr id="446" name="잉크 445">
                      <a:extLst>
                        <a:ext uri="{FF2B5EF4-FFF2-40B4-BE49-F238E27FC236}">
                          <a16:creationId xmlns:a16="http://schemas.microsoft.com/office/drawing/2014/main" id="{DF79B317-30BA-47C3-8CDB-39A57FC66895}"/>
                        </a:ext>
                      </a:extLst>
                    </p:cNvPr>
                    <p:cNvPicPr/>
                    <p:nvPr/>
                  </p:nvPicPr>
                  <p:blipFill>
                    <a:blip r:embed="rId462"/>
                    <a:stretch>
                      <a:fillRect/>
                    </a:stretch>
                  </p:blipFill>
                  <p:spPr>
                    <a:xfrm>
                      <a:off x="10343320" y="4904067"/>
                      <a:ext cx="13104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3">
                  <p14:nvContentPartPr>
                    <p14:cNvPr id="447" name="잉크 446">
                      <a:extLst>
                        <a:ext uri="{FF2B5EF4-FFF2-40B4-BE49-F238E27FC236}">
                          <a16:creationId xmlns:a16="http://schemas.microsoft.com/office/drawing/2014/main" id="{56970AEA-C7CD-418A-93E2-DA20281E2A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7160" y="4955547"/>
                    <a:ext cx="95400" cy="45720"/>
                  </p14:xfrm>
                </p:contentPart>
              </mc:Choice>
              <mc:Fallback>
                <p:pic>
                  <p:nvPicPr>
                    <p:cNvPr id="447" name="잉크 446">
                      <a:extLst>
                        <a:ext uri="{FF2B5EF4-FFF2-40B4-BE49-F238E27FC236}">
                          <a16:creationId xmlns:a16="http://schemas.microsoft.com/office/drawing/2014/main" id="{56970AEA-C7CD-418A-93E2-DA20281E2ACA}"/>
                        </a:ext>
                      </a:extLst>
                    </p:cNvPr>
                    <p:cNvPicPr/>
                    <p:nvPr/>
                  </p:nvPicPr>
                  <p:blipFill>
                    <a:blip r:embed="rId464"/>
                    <a:stretch>
                      <a:fillRect/>
                    </a:stretch>
                  </p:blipFill>
                  <p:spPr>
                    <a:xfrm>
                      <a:off x="10368160" y="4946547"/>
                      <a:ext cx="113040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5">
                  <p14:nvContentPartPr>
                    <p14:cNvPr id="448" name="잉크 447">
                      <a:extLst>
                        <a:ext uri="{FF2B5EF4-FFF2-40B4-BE49-F238E27FC236}">
                          <a16:creationId xmlns:a16="http://schemas.microsoft.com/office/drawing/2014/main" id="{BF1038F1-6F6B-4216-9593-6C3CBA56A2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70760" y="4887147"/>
                    <a:ext cx="63720" cy="86040"/>
                  </p14:xfrm>
                </p:contentPart>
              </mc:Choice>
              <mc:Fallback>
                <p:pic>
                  <p:nvPicPr>
                    <p:cNvPr id="448" name="잉크 447">
                      <a:extLst>
                        <a:ext uri="{FF2B5EF4-FFF2-40B4-BE49-F238E27FC236}">
                          <a16:creationId xmlns:a16="http://schemas.microsoft.com/office/drawing/2014/main" id="{BF1038F1-6F6B-4216-9593-6C3CBA56A20B}"/>
                        </a:ext>
                      </a:extLst>
                    </p:cNvPr>
                    <p:cNvPicPr/>
                    <p:nvPr/>
                  </p:nvPicPr>
                  <p:blipFill>
                    <a:blip r:embed="rId466"/>
                    <a:stretch>
                      <a:fillRect/>
                    </a:stretch>
                  </p:blipFill>
                  <p:spPr>
                    <a:xfrm>
                      <a:off x="10461811" y="4878184"/>
                      <a:ext cx="81261" cy="1036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7">
                  <p14:nvContentPartPr>
                    <p14:cNvPr id="449" name="잉크 448">
                      <a:extLst>
                        <a:ext uri="{FF2B5EF4-FFF2-40B4-BE49-F238E27FC236}">
                          <a16:creationId xmlns:a16="http://schemas.microsoft.com/office/drawing/2014/main" id="{D038DF3D-0932-4833-8CF0-E095DC260E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6800" y="4869507"/>
                    <a:ext cx="57240" cy="131040"/>
                  </p14:xfrm>
                </p:contentPart>
              </mc:Choice>
              <mc:Fallback>
                <p:pic>
                  <p:nvPicPr>
                    <p:cNvPr id="449" name="잉크 448">
                      <a:extLst>
                        <a:ext uri="{FF2B5EF4-FFF2-40B4-BE49-F238E27FC236}">
                          <a16:creationId xmlns:a16="http://schemas.microsoft.com/office/drawing/2014/main" id="{D038DF3D-0932-4833-8CF0-E095DC260EC7}"/>
                        </a:ext>
                      </a:extLst>
                    </p:cNvPr>
                    <p:cNvPicPr/>
                    <p:nvPr/>
                  </p:nvPicPr>
                  <p:blipFill>
                    <a:blip r:embed="rId468"/>
                    <a:stretch>
                      <a:fillRect/>
                    </a:stretch>
                  </p:blipFill>
                  <p:spPr>
                    <a:xfrm>
                      <a:off x="10547800" y="4860507"/>
                      <a:ext cx="74880" cy="14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9">
                  <p14:nvContentPartPr>
                    <p14:cNvPr id="450" name="잉크 449">
                      <a:extLst>
                        <a:ext uri="{FF2B5EF4-FFF2-40B4-BE49-F238E27FC236}">
                          <a16:creationId xmlns:a16="http://schemas.microsoft.com/office/drawing/2014/main" id="{0EF91E9F-8432-4911-8F7B-A637E3516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96840" y="4877427"/>
                    <a:ext cx="47160" cy="66600"/>
                  </p14:xfrm>
                </p:contentPart>
              </mc:Choice>
              <mc:Fallback>
                <p:pic>
                  <p:nvPicPr>
                    <p:cNvPr id="450" name="잉크 449">
                      <a:extLst>
                        <a:ext uri="{FF2B5EF4-FFF2-40B4-BE49-F238E27FC236}">
                          <a16:creationId xmlns:a16="http://schemas.microsoft.com/office/drawing/2014/main" id="{0EF91E9F-8432-4911-8F7B-A637E3516F66}"/>
                        </a:ext>
                      </a:extLst>
                    </p:cNvPr>
                    <p:cNvPicPr/>
                    <p:nvPr/>
                  </p:nvPicPr>
                  <p:blipFill>
                    <a:blip r:embed="rId470"/>
                    <a:stretch>
                      <a:fillRect/>
                    </a:stretch>
                  </p:blipFill>
                  <p:spPr>
                    <a:xfrm>
                      <a:off x="10687840" y="4868378"/>
                      <a:ext cx="64800" cy="843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1">
                  <p14:nvContentPartPr>
                    <p14:cNvPr id="451" name="잉크 450">
                      <a:extLst>
                        <a:ext uri="{FF2B5EF4-FFF2-40B4-BE49-F238E27FC236}">
                          <a16:creationId xmlns:a16="http://schemas.microsoft.com/office/drawing/2014/main" id="{C3709A0A-774A-4EDA-AA96-77CD585A3D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75680" y="4861947"/>
                    <a:ext cx="19800" cy="106200"/>
                  </p14:xfrm>
                </p:contentPart>
              </mc:Choice>
              <mc:Fallback>
                <p:pic>
                  <p:nvPicPr>
                    <p:cNvPr id="451" name="잉크 450">
                      <a:extLst>
                        <a:ext uri="{FF2B5EF4-FFF2-40B4-BE49-F238E27FC236}">
                          <a16:creationId xmlns:a16="http://schemas.microsoft.com/office/drawing/2014/main" id="{C3709A0A-774A-4EDA-AA96-77CD585A3D75}"/>
                        </a:ext>
                      </a:extLst>
                    </p:cNvPr>
                    <p:cNvPicPr/>
                    <p:nvPr/>
                  </p:nvPicPr>
                  <p:blipFill>
                    <a:blip r:embed="rId472"/>
                    <a:stretch>
                      <a:fillRect/>
                    </a:stretch>
                  </p:blipFill>
                  <p:spPr>
                    <a:xfrm>
                      <a:off x="10766680" y="4852977"/>
                      <a:ext cx="37440" cy="1237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3">
                  <p14:nvContentPartPr>
                    <p14:cNvPr id="452" name="잉크 451">
                      <a:extLst>
                        <a:ext uri="{FF2B5EF4-FFF2-40B4-BE49-F238E27FC236}">
                          <a16:creationId xmlns:a16="http://schemas.microsoft.com/office/drawing/2014/main" id="{5E6F9FDD-0FE2-4EC6-9EE0-D167CD7D7B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20240" y="4951947"/>
                    <a:ext cx="55080" cy="69120"/>
                  </p14:xfrm>
                </p:contentPart>
              </mc:Choice>
              <mc:Fallback>
                <p:pic>
                  <p:nvPicPr>
                    <p:cNvPr id="452" name="잉크 451">
                      <a:extLst>
                        <a:ext uri="{FF2B5EF4-FFF2-40B4-BE49-F238E27FC236}">
                          <a16:creationId xmlns:a16="http://schemas.microsoft.com/office/drawing/2014/main" id="{5E6F9FDD-0FE2-4EC6-9EE0-D167CD7D7B59}"/>
                        </a:ext>
                      </a:extLst>
                    </p:cNvPr>
                    <p:cNvPicPr/>
                    <p:nvPr/>
                  </p:nvPicPr>
                  <p:blipFill>
                    <a:blip r:embed="rId474"/>
                    <a:stretch>
                      <a:fillRect/>
                    </a:stretch>
                  </p:blipFill>
                  <p:spPr>
                    <a:xfrm>
                      <a:off x="10711298" y="4942947"/>
                      <a:ext cx="72605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5">
                  <p14:nvContentPartPr>
                    <p14:cNvPr id="453" name="잉크 452">
                      <a:extLst>
                        <a:ext uri="{FF2B5EF4-FFF2-40B4-BE49-F238E27FC236}">
                          <a16:creationId xmlns:a16="http://schemas.microsoft.com/office/drawing/2014/main" id="{638B09E6-0904-49EA-A8AC-7C6D0E77C0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24560" y="4987587"/>
                    <a:ext cx="59400" cy="2520"/>
                  </p14:xfrm>
                </p:contentPart>
              </mc:Choice>
              <mc:Fallback>
                <p:pic>
                  <p:nvPicPr>
                    <p:cNvPr id="453" name="잉크 452">
                      <a:extLst>
                        <a:ext uri="{FF2B5EF4-FFF2-40B4-BE49-F238E27FC236}">
                          <a16:creationId xmlns:a16="http://schemas.microsoft.com/office/drawing/2014/main" id="{638B09E6-0904-49EA-A8AC-7C6D0E77C03C}"/>
                        </a:ext>
                      </a:extLst>
                    </p:cNvPr>
                    <p:cNvPicPr/>
                    <p:nvPr/>
                  </p:nvPicPr>
                  <p:blipFill>
                    <a:blip r:embed="rId476"/>
                    <a:stretch>
                      <a:fillRect/>
                    </a:stretch>
                  </p:blipFill>
                  <p:spPr>
                    <a:xfrm>
                      <a:off x="10715560" y="4978587"/>
                      <a:ext cx="7704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7">
                  <p14:nvContentPartPr>
                    <p14:cNvPr id="454" name="잉크 453">
                      <a:extLst>
                        <a:ext uri="{FF2B5EF4-FFF2-40B4-BE49-F238E27FC236}">
                          <a16:creationId xmlns:a16="http://schemas.microsoft.com/office/drawing/2014/main" id="{88CFA459-9E9A-4CC2-8826-A0FEBE74A6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10240" y="4882467"/>
                    <a:ext cx="109080" cy="86760"/>
                  </p14:xfrm>
                </p:contentPart>
              </mc:Choice>
              <mc:Fallback>
                <p:pic>
                  <p:nvPicPr>
                    <p:cNvPr id="454" name="잉크 453">
                      <a:extLst>
                        <a:ext uri="{FF2B5EF4-FFF2-40B4-BE49-F238E27FC236}">
                          <a16:creationId xmlns:a16="http://schemas.microsoft.com/office/drawing/2014/main" id="{88CFA459-9E9A-4CC2-8826-A0FEBE74A672}"/>
                        </a:ext>
                      </a:extLst>
                    </p:cNvPr>
                    <p:cNvPicPr/>
                    <p:nvPr/>
                  </p:nvPicPr>
                  <p:blipFill>
                    <a:blip r:embed="rId478"/>
                    <a:stretch>
                      <a:fillRect/>
                    </a:stretch>
                  </p:blipFill>
                  <p:spPr>
                    <a:xfrm>
                      <a:off x="10801240" y="4873467"/>
                      <a:ext cx="12672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9">
                  <p14:nvContentPartPr>
                    <p14:cNvPr id="455" name="잉크 454">
                      <a:extLst>
                        <a:ext uri="{FF2B5EF4-FFF2-40B4-BE49-F238E27FC236}">
                          <a16:creationId xmlns:a16="http://schemas.microsoft.com/office/drawing/2014/main" id="{9EAF2EA2-0237-43C0-9E6A-64D9CF325D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74320" y="4880667"/>
                    <a:ext cx="61920" cy="107280"/>
                  </p14:xfrm>
                </p:contentPart>
              </mc:Choice>
              <mc:Fallback>
                <p:pic>
                  <p:nvPicPr>
                    <p:cNvPr id="455" name="잉크 454">
                      <a:extLst>
                        <a:ext uri="{FF2B5EF4-FFF2-40B4-BE49-F238E27FC236}">
                          <a16:creationId xmlns:a16="http://schemas.microsoft.com/office/drawing/2014/main" id="{9EAF2EA2-0237-43C0-9E6A-64D9CF325DA0}"/>
                        </a:ext>
                      </a:extLst>
                    </p:cNvPr>
                    <p:cNvPicPr/>
                    <p:nvPr/>
                  </p:nvPicPr>
                  <p:blipFill>
                    <a:blip r:embed="rId480"/>
                    <a:stretch>
                      <a:fillRect/>
                    </a:stretch>
                  </p:blipFill>
                  <p:spPr>
                    <a:xfrm>
                      <a:off x="10865320" y="4871697"/>
                      <a:ext cx="79560" cy="1248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1">
                  <p14:nvContentPartPr>
                    <p14:cNvPr id="456" name="잉크 455">
                      <a:extLst>
                        <a:ext uri="{FF2B5EF4-FFF2-40B4-BE49-F238E27FC236}">
                          <a16:creationId xmlns:a16="http://schemas.microsoft.com/office/drawing/2014/main" id="{E37F676C-433B-489A-BCE3-DBD755975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52000" y="5007027"/>
                    <a:ext cx="65880" cy="100440"/>
                  </p14:xfrm>
                </p:contentPart>
              </mc:Choice>
              <mc:Fallback>
                <p:pic>
                  <p:nvPicPr>
                    <p:cNvPr id="456" name="잉크 455">
                      <a:extLst>
                        <a:ext uri="{FF2B5EF4-FFF2-40B4-BE49-F238E27FC236}">
                          <a16:creationId xmlns:a16="http://schemas.microsoft.com/office/drawing/2014/main" id="{E37F676C-433B-489A-BCE3-DBD755975EB2}"/>
                        </a:ext>
                      </a:extLst>
                    </p:cNvPr>
                    <p:cNvPicPr/>
                    <p:nvPr/>
                  </p:nvPicPr>
                  <p:blipFill>
                    <a:blip r:embed="rId482"/>
                    <a:stretch>
                      <a:fillRect/>
                    </a:stretch>
                  </p:blipFill>
                  <p:spPr>
                    <a:xfrm>
                      <a:off x="10843000" y="4998059"/>
                      <a:ext cx="83520" cy="1180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3">
                  <p14:nvContentPartPr>
                    <p14:cNvPr id="458" name="잉크 457">
                      <a:extLst>
                        <a:ext uri="{FF2B5EF4-FFF2-40B4-BE49-F238E27FC236}">
                          <a16:creationId xmlns:a16="http://schemas.microsoft.com/office/drawing/2014/main" id="{5729EC36-C57E-4383-806F-33B94BA288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09692" y="2465226"/>
                    <a:ext cx="15120" cy="120240"/>
                  </p14:xfrm>
                </p:contentPart>
              </mc:Choice>
              <mc:Fallback>
                <p:pic>
                  <p:nvPicPr>
                    <p:cNvPr id="458" name="잉크 457">
                      <a:extLst>
                        <a:ext uri="{FF2B5EF4-FFF2-40B4-BE49-F238E27FC236}">
                          <a16:creationId xmlns:a16="http://schemas.microsoft.com/office/drawing/2014/main" id="{5729EC36-C57E-4383-806F-33B94BA28848}"/>
                        </a:ext>
                      </a:extLst>
                    </p:cNvPr>
                    <p:cNvPicPr/>
                    <p:nvPr/>
                  </p:nvPicPr>
                  <p:blipFill>
                    <a:blip r:embed="rId484"/>
                    <a:stretch>
                      <a:fillRect/>
                    </a:stretch>
                  </p:blipFill>
                  <p:spPr>
                    <a:xfrm>
                      <a:off x="8200692" y="2456226"/>
                      <a:ext cx="32760" cy="13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5">
                  <p14:nvContentPartPr>
                    <p14:cNvPr id="459" name="잉크 458">
                      <a:extLst>
                        <a:ext uri="{FF2B5EF4-FFF2-40B4-BE49-F238E27FC236}">
                          <a16:creationId xmlns:a16="http://schemas.microsoft.com/office/drawing/2014/main" id="{C79AB640-2DC1-44D7-90E4-DCBD1339F4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95292" y="2457666"/>
                    <a:ext cx="97200" cy="157320"/>
                  </p14:xfrm>
                </p:contentPart>
              </mc:Choice>
              <mc:Fallback>
                <p:pic>
                  <p:nvPicPr>
                    <p:cNvPr id="459" name="잉크 458">
                      <a:extLst>
                        <a:ext uri="{FF2B5EF4-FFF2-40B4-BE49-F238E27FC236}">
                          <a16:creationId xmlns:a16="http://schemas.microsoft.com/office/drawing/2014/main" id="{C79AB640-2DC1-44D7-90E4-DCBD1339F477}"/>
                        </a:ext>
                      </a:extLst>
                    </p:cNvPr>
                    <p:cNvPicPr/>
                    <p:nvPr/>
                  </p:nvPicPr>
                  <p:blipFill>
                    <a:blip r:embed="rId486"/>
                    <a:stretch>
                      <a:fillRect/>
                    </a:stretch>
                  </p:blipFill>
                  <p:spPr>
                    <a:xfrm>
                      <a:off x="8186292" y="2448666"/>
                      <a:ext cx="114840" cy="17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15808EE1-D21A-43D0-819A-7C7807C1089A}"/>
                    </a:ext>
                  </a:extLst>
                </p:cNvPr>
                <p:cNvGrpSpPr/>
                <p:nvPr/>
              </p:nvGrpSpPr>
              <p:grpSpPr>
                <a:xfrm>
                  <a:off x="9683494" y="3505724"/>
                  <a:ext cx="268200" cy="240480"/>
                  <a:chOff x="9683494" y="3505724"/>
                  <a:chExt cx="268200" cy="24048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87">
                    <p14:nvContentPartPr>
                      <p14:cNvPr id="477" name="잉크 476">
                        <a:extLst>
                          <a:ext uri="{FF2B5EF4-FFF2-40B4-BE49-F238E27FC236}">
                            <a16:creationId xmlns:a16="http://schemas.microsoft.com/office/drawing/2014/main" id="{CE569351-5E08-44C3-896E-DFFB07A610D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83494" y="3505724"/>
                      <a:ext cx="268200" cy="240480"/>
                    </p14:xfrm>
                  </p:contentPart>
                </mc:Choice>
                <mc:Fallback>
                  <p:pic>
                    <p:nvPicPr>
                      <p:cNvPr id="477" name="잉크 476">
                        <a:extLst>
                          <a:ext uri="{FF2B5EF4-FFF2-40B4-BE49-F238E27FC236}">
                            <a16:creationId xmlns:a16="http://schemas.microsoft.com/office/drawing/2014/main" id="{CE569351-5E08-44C3-896E-DFFB07A61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8"/>
                      <a:stretch>
                        <a:fillRect/>
                      </a:stretch>
                    </p:blipFill>
                    <p:spPr>
                      <a:xfrm>
                        <a:off x="9674494" y="3496711"/>
                        <a:ext cx="285840" cy="25814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89">
                    <p14:nvContentPartPr>
                      <p14:cNvPr id="478" name="잉크 477">
                        <a:extLst>
                          <a:ext uri="{FF2B5EF4-FFF2-40B4-BE49-F238E27FC236}">
                            <a16:creationId xmlns:a16="http://schemas.microsoft.com/office/drawing/2014/main" id="{B7DCFF79-5397-46D6-9689-1AFEEF0F70C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79614" y="3559364"/>
                      <a:ext cx="93240" cy="136800"/>
                    </p14:xfrm>
                  </p:contentPart>
                </mc:Choice>
                <mc:Fallback>
                  <p:pic>
                    <p:nvPicPr>
                      <p:cNvPr id="478" name="잉크 477">
                        <a:extLst>
                          <a:ext uri="{FF2B5EF4-FFF2-40B4-BE49-F238E27FC236}">
                            <a16:creationId xmlns:a16="http://schemas.microsoft.com/office/drawing/2014/main" id="{B7DCFF79-5397-46D6-9689-1AFEEF0F70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0"/>
                      <a:stretch>
                        <a:fillRect/>
                      </a:stretch>
                    </p:blipFill>
                    <p:spPr>
                      <a:xfrm>
                        <a:off x="9770614" y="3550364"/>
                        <a:ext cx="110880" cy="154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91">
                    <p14:nvContentPartPr>
                      <p14:cNvPr id="760" name="잉크 759">
                        <a:extLst>
                          <a:ext uri="{FF2B5EF4-FFF2-40B4-BE49-F238E27FC236}">
                            <a16:creationId xmlns:a16="http://schemas.microsoft.com/office/drawing/2014/main" id="{BDA90F5D-3176-43C6-9F13-21BC6E6F4B9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91052" y="3596274"/>
                      <a:ext cx="42120" cy="71280"/>
                    </p14:xfrm>
                  </p:contentPart>
                </mc:Choice>
                <mc:Fallback>
                  <p:pic>
                    <p:nvPicPr>
                      <p:cNvPr id="760" name="잉크 759">
                        <a:extLst>
                          <a:ext uri="{FF2B5EF4-FFF2-40B4-BE49-F238E27FC236}">
                            <a16:creationId xmlns:a16="http://schemas.microsoft.com/office/drawing/2014/main" id="{BDA90F5D-3176-43C6-9F13-21BC6E6F4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2"/>
                      <a:stretch>
                        <a:fillRect/>
                      </a:stretch>
                    </p:blipFill>
                    <p:spPr>
                      <a:xfrm>
                        <a:off x="9786732" y="3591954"/>
                        <a:ext cx="50760" cy="79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493">
                  <p14:nvContentPartPr>
                    <p14:cNvPr id="346" name="잉크 345">
                      <a:extLst>
                        <a:ext uri="{FF2B5EF4-FFF2-40B4-BE49-F238E27FC236}">
                          <a16:creationId xmlns:a16="http://schemas.microsoft.com/office/drawing/2014/main" id="{25CA5AAC-5AEF-3C4C-A5F3-E399B8A23D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7662" y="2707851"/>
                    <a:ext cx="360" cy="2448360"/>
                  </p14:xfrm>
                </p:contentPart>
              </mc:Choice>
              <mc:Fallback>
                <p:pic>
                  <p:nvPicPr>
                    <p:cNvPr id="346" name="잉크 345">
                      <a:extLst>
                        <a:ext uri="{FF2B5EF4-FFF2-40B4-BE49-F238E27FC236}">
                          <a16:creationId xmlns:a16="http://schemas.microsoft.com/office/drawing/2014/main" id="{25CA5AAC-5AEF-3C4C-A5F3-E399B8A23D33}"/>
                        </a:ext>
                      </a:extLst>
                    </p:cNvPr>
                    <p:cNvPicPr/>
                    <p:nvPr/>
                  </p:nvPicPr>
                  <p:blipFill>
                    <a:blip r:embed="rId494"/>
                    <a:stretch>
                      <a:fillRect/>
                    </a:stretch>
                  </p:blipFill>
                  <p:spPr>
                    <a:xfrm>
                      <a:off x="9008662" y="2698851"/>
                      <a:ext cx="18000" cy="246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5">
                  <p14:nvContentPartPr>
                    <p14:cNvPr id="354" name="잉크 353">
                      <a:extLst>
                        <a:ext uri="{FF2B5EF4-FFF2-40B4-BE49-F238E27FC236}">
                          <a16:creationId xmlns:a16="http://schemas.microsoft.com/office/drawing/2014/main" id="{D78439DB-2379-9944-8F25-DA48BB616E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0102" y="2702811"/>
                    <a:ext cx="1973160" cy="360"/>
                  </p14:xfrm>
                </p:contentPart>
              </mc:Choice>
              <mc:Fallback>
                <p:pic>
                  <p:nvPicPr>
                    <p:cNvPr id="354" name="잉크 353">
                      <a:extLst>
                        <a:ext uri="{FF2B5EF4-FFF2-40B4-BE49-F238E27FC236}">
                          <a16:creationId xmlns:a16="http://schemas.microsoft.com/office/drawing/2014/main" id="{D78439DB-2379-9944-8F25-DA48BB616EF5}"/>
                        </a:ext>
                      </a:extLst>
                    </p:cNvPr>
                    <p:cNvPicPr/>
                    <p:nvPr/>
                  </p:nvPicPr>
                  <p:blipFill>
                    <a:blip r:embed="rId496"/>
                    <a:stretch>
                      <a:fillRect/>
                    </a:stretch>
                  </p:blipFill>
                  <p:spPr>
                    <a:xfrm>
                      <a:off x="7021104" y="2693811"/>
                      <a:ext cx="1990797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7">
                  <p14:nvContentPartPr>
                    <p14:cNvPr id="364" name="잉크 363">
                      <a:extLst>
                        <a:ext uri="{FF2B5EF4-FFF2-40B4-BE49-F238E27FC236}">
                          <a16:creationId xmlns:a16="http://schemas.microsoft.com/office/drawing/2014/main" id="{415225F6-EF6A-E447-948E-0C137A5575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0822" y="5162331"/>
                    <a:ext cx="1976760" cy="360"/>
                  </p14:xfrm>
                </p:contentPart>
              </mc:Choice>
              <mc:Fallback>
                <p:pic>
                  <p:nvPicPr>
                    <p:cNvPr id="364" name="잉크 363">
                      <a:extLst>
                        <a:ext uri="{FF2B5EF4-FFF2-40B4-BE49-F238E27FC236}">
                          <a16:creationId xmlns:a16="http://schemas.microsoft.com/office/drawing/2014/main" id="{415225F6-EF6A-E447-948E-0C137A557574}"/>
                        </a:ext>
                      </a:extLst>
                    </p:cNvPr>
                    <p:cNvPicPr/>
                    <p:nvPr/>
                  </p:nvPicPr>
                  <p:blipFill>
                    <a:blip r:embed="rId498"/>
                    <a:stretch>
                      <a:fillRect/>
                    </a:stretch>
                  </p:blipFill>
                  <p:spPr>
                    <a:xfrm>
                      <a:off x="7021822" y="5153331"/>
                      <a:ext cx="19944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9">
                  <p14:nvContentPartPr>
                    <p14:cNvPr id="367" name="잉크 366">
                      <a:extLst>
                        <a:ext uri="{FF2B5EF4-FFF2-40B4-BE49-F238E27FC236}">
                          <a16:creationId xmlns:a16="http://schemas.microsoft.com/office/drawing/2014/main" id="{8601190A-A566-8546-A580-28BE04D3B1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21462" y="2707851"/>
                    <a:ext cx="360" cy="2460600"/>
                  </p14:xfrm>
                </p:contentPart>
              </mc:Choice>
              <mc:Fallback>
                <p:pic>
                  <p:nvPicPr>
                    <p:cNvPr id="367" name="잉크 366">
                      <a:extLst>
                        <a:ext uri="{FF2B5EF4-FFF2-40B4-BE49-F238E27FC236}">
                          <a16:creationId xmlns:a16="http://schemas.microsoft.com/office/drawing/2014/main" id="{8601190A-A566-8546-A580-28BE04D3B149}"/>
                        </a:ext>
                      </a:extLst>
                    </p:cNvPr>
                    <p:cNvPicPr/>
                    <p:nvPr/>
                  </p:nvPicPr>
                  <p:blipFill>
                    <a:blip r:embed="rId500"/>
                    <a:stretch>
                      <a:fillRect/>
                    </a:stretch>
                  </p:blipFill>
                  <p:spPr>
                    <a:xfrm>
                      <a:off x="7012462" y="2698851"/>
                      <a:ext cx="18000" cy="247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487" name="그룹 486">
                  <a:extLst>
                    <a:ext uri="{FF2B5EF4-FFF2-40B4-BE49-F238E27FC236}">
                      <a16:creationId xmlns:a16="http://schemas.microsoft.com/office/drawing/2014/main" id="{419A381B-34D8-4329-B0B6-B9392BE42786}"/>
                    </a:ext>
                  </a:extLst>
                </p:cNvPr>
                <p:cNvGrpSpPr/>
                <p:nvPr/>
              </p:nvGrpSpPr>
              <p:grpSpPr>
                <a:xfrm>
                  <a:off x="10088160" y="3486933"/>
                  <a:ext cx="268200" cy="240480"/>
                  <a:chOff x="9683494" y="3505724"/>
                  <a:chExt cx="268200" cy="24048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01">
                    <p14:nvContentPartPr>
                      <p14:cNvPr id="488" name="잉크 487">
                        <a:extLst>
                          <a:ext uri="{FF2B5EF4-FFF2-40B4-BE49-F238E27FC236}">
                            <a16:creationId xmlns:a16="http://schemas.microsoft.com/office/drawing/2014/main" id="{44DFA908-C05B-458B-B4F8-1F57375B32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683494" y="3505724"/>
                      <a:ext cx="268200" cy="240480"/>
                    </p14:xfrm>
                  </p:contentPart>
                </mc:Choice>
                <mc:Fallback>
                  <p:pic>
                    <p:nvPicPr>
                      <p:cNvPr id="488" name="잉크 487">
                        <a:extLst>
                          <a:ext uri="{FF2B5EF4-FFF2-40B4-BE49-F238E27FC236}">
                            <a16:creationId xmlns:a16="http://schemas.microsoft.com/office/drawing/2014/main" id="{44DFA908-C05B-458B-B4F8-1F57375B3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8"/>
                      <a:stretch>
                        <a:fillRect/>
                      </a:stretch>
                    </p:blipFill>
                    <p:spPr>
                      <a:xfrm>
                        <a:off x="9674494" y="3496711"/>
                        <a:ext cx="285840" cy="25814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02">
                    <p14:nvContentPartPr>
                      <p14:cNvPr id="489" name="잉크 488">
                        <a:extLst>
                          <a:ext uri="{FF2B5EF4-FFF2-40B4-BE49-F238E27FC236}">
                            <a16:creationId xmlns:a16="http://schemas.microsoft.com/office/drawing/2014/main" id="{B9E8F49D-99DF-4D30-801F-99B6C2A12C5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79614" y="3559364"/>
                      <a:ext cx="93240" cy="136800"/>
                    </p14:xfrm>
                  </p:contentPart>
                </mc:Choice>
                <mc:Fallback>
                  <p:pic>
                    <p:nvPicPr>
                      <p:cNvPr id="489" name="잉크 488">
                        <a:extLst>
                          <a:ext uri="{FF2B5EF4-FFF2-40B4-BE49-F238E27FC236}">
                            <a16:creationId xmlns:a16="http://schemas.microsoft.com/office/drawing/2014/main" id="{B9E8F49D-99DF-4D30-801F-99B6C2A12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0"/>
                      <a:stretch>
                        <a:fillRect/>
                      </a:stretch>
                    </p:blipFill>
                    <p:spPr>
                      <a:xfrm>
                        <a:off x="9770614" y="3550364"/>
                        <a:ext cx="110880" cy="154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03">
                    <p14:nvContentPartPr>
                      <p14:cNvPr id="490" name="잉크 489">
                        <a:extLst>
                          <a:ext uri="{FF2B5EF4-FFF2-40B4-BE49-F238E27FC236}">
                            <a16:creationId xmlns:a16="http://schemas.microsoft.com/office/drawing/2014/main" id="{8697A96C-5913-4DFC-BA1D-241F8EE505F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791052" y="3596274"/>
                      <a:ext cx="42120" cy="71280"/>
                    </p14:xfrm>
                  </p:contentPart>
                </mc:Choice>
                <mc:Fallback>
                  <p:pic>
                    <p:nvPicPr>
                      <p:cNvPr id="490" name="잉크 489">
                        <a:extLst>
                          <a:ext uri="{FF2B5EF4-FFF2-40B4-BE49-F238E27FC236}">
                            <a16:creationId xmlns:a16="http://schemas.microsoft.com/office/drawing/2014/main" id="{8697A96C-5913-4DFC-BA1D-241F8EE50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2"/>
                      <a:stretch>
                        <a:fillRect/>
                      </a:stretch>
                    </p:blipFill>
                    <p:spPr>
                      <a:xfrm>
                        <a:off x="9786732" y="3591954"/>
                        <a:ext cx="50760" cy="79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504">
                  <p14:nvContentPartPr>
                    <p14:cNvPr id="49" name="잉크 49">
                      <a:extLst>
                        <a:ext uri="{FF2B5EF4-FFF2-40B4-BE49-F238E27FC236}">
                          <a16:creationId xmlns:a16="http://schemas.microsoft.com/office/drawing/2014/main" id="{64D63CF0-FC7A-E74C-B107-111B7ADDF0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89416" y="3668906"/>
                    <a:ext cx="167760" cy="917640"/>
                  </p14:xfrm>
                </p:contentPart>
              </mc:Choice>
              <mc:Fallback>
                <p:pic>
                  <p:nvPicPr>
                    <p:cNvPr id="49" name="잉크 49">
                      <a:extLst>
                        <a:ext uri="{FF2B5EF4-FFF2-40B4-BE49-F238E27FC236}">
                          <a16:creationId xmlns:a16="http://schemas.microsoft.com/office/drawing/2014/main" id="{64D63CF0-FC7A-E74C-B107-111B7ADDF043}"/>
                        </a:ext>
                      </a:extLst>
                    </p:cNvPr>
                    <p:cNvPicPr/>
                    <p:nvPr/>
                  </p:nvPicPr>
                  <p:blipFill>
                    <a:blip r:embed="rId505"/>
                    <a:stretch>
                      <a:fillRect/>
                    </a:stretch>
                  </p:blipFill>
                  <p:spPr>
                    <a:xfrm>
                      <a:off x="10373936" y="3653426"/>
                      <a:ext cx="198360" cy="9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6">
                  <p14:nvContentPartPr>
                    <p14:cNvPr id="492" name="잉크 492">
                      <a:extLst>
                        <a:ext uri="{FF2B5EF4-FFF2-40B4-BE49-F238E27FC236}">
                          <a16:creationId xmlns:a16="http://schemas.microsoft.com/office/drawing/2014/main" id="{DEBE3AF4-15A2-0C47-9F2C-58A60BE5E5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2670" y="3618928"/>
                    <a:ext cx="415440" cy="63360"/>
                  </p14:xfrm>
                </p:contentPart>
              </mc:Choice>
              <mc:Fallback>
                <p:pic>
                  <p:nvPicPr>
                    <p:cNvPr id="492" name="잉크 492">
                      <a:extLst>
                        <a:ext uri="{FF2B5EF4-FFF2-40B4-BE49-F238E27FC236}">
                          <a16:creationId xmlns:a16="http://schemas.microsoft.com/office/drawing/2014/main" id="{DEBE3AF4-15A2-0C47-9F2C-58A60BE5E50D}"/>
                        </a:ext>
                      </a:extLst>
                    </p:cNvPr>
                    <p:cNvPicPr/>
                    <p:nvPr/>
                  </p:nvPicPr>
                  <p:blipFill>
                    <a:blip r:embed="rId507"/>
                    <a:stretch>
                      <a:fillRect/>
                    </a:stretch>
                  </p:blipFill>
                  <p:spPr>
                    <a:xfrm>
                      <a:off x="9137177" y="3603448"/>
                      <a:ext cx="446067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8">
                  <p14:nvContentPartPr>
                    <p14:cNvPr id="495" name="잉크 494">
                      <a:extLst>
                        <a:ext uri="{FF2B5EF4-FFF2-40B4-BE49-F238E27FC236}">
                          <a16:creationId xmlns:a16="http://schemas.microsoft.com/office/drawing/2014/main" id="{0CF82305-1649-F74A-8591-CCC930F55E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7936" y="3860571"/>
                    <a:ext cx="1966680" cy="360"/>
                  </p14:xfrm>
                </p:contentPart>
              </mc:Choice>
              <mc:Fallback>
                <p:pic>
                  <p:nvPicPr>
                    <p:cNvPr id="495" name="잉크 494">
                      <a:extLst>
                        <a:ext uri="{FF2B5EF4-FFF2-40B4-BE49-F238E27FC236}">
                          <a16:creationId xmlns:a16="http://schemas.microsoft.com/office/drawing/2014/main" id="{0CF82305-1649-F74A-8591-CCC930F55EEA}"/>
                        </a:ext>
                      </a:extLst>
                    </p:cNvPr>
                    <p:cNvPicPr/>
                    <p:nvPr/>
                  </p:nvPicPr>
                  <p:blipFill>
                    <a:blip r:embed="rId509"/>
                    <a:stretch>
                      <a:fillRect/>
                    </a:stretch>
                  </p:blipFill>
                  <p:spPr>
                    <a:xfrm>
                      <a:off x="7028936" y="3851571"/>
                      <a:ext cx="19843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510">
                <p14:nvContentPartPr>
                  <p14:cNvPr id="695" name="잉크 694">
                    <a:extLst>
                      <a:ext uri="{FF2B5EF4-FFF2-40B4-BE49-F238E27FC236}">
                        <a16:creationId xmlns:a16="http://schemas.microsoft.com/office/drawing/2014/main" id="{AB826990-18E4-374A-B680-096E80E87C73}"/>
                      </a:ext>
                    </a:extLst>
                  </p14:cNvPr>
                  <p14:cNvContentPartPr/>
                  <p14:nvPr/>
                </p14:nvContentPartPr>
                <p14:xfrm>
                  <a:off x="8000689" y="3162345"/>
                  <a:ext cx="360" cy="377280"/>
                </p14:xfrm>
              </p:contentPart>
            </mc:Choice>
            <mc:Fallback>
              <p:pic>
                <p:nvPicPr>
                  <p:cNvPr id="695" name="잉크 694">
                    <a:extLst>
                      <a:ext uri="{FF2B5EF4-FFF2-40B4-BE49-F238E27FC236}">
                        <a16:creationId xmlns:a16="http://schemas.microsoft.com/office/drawing/2014/main" id="{AB826990-18E4-374A-B680-096E80E87C73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7996369" y="3158025"/>
                    <a:ext cx="9000" cy="38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2">
                <p14:nvContentPartPr>
                  <p14:cNvPr id="696" name="잉크 695">
                    <a:extLst>
                      <a:ext uri="{FF2B5EF4-FFF2-40B4-BE49-F238E27FC236}">
                        <a16:creationId xmlns:a16="http://schemas.microsoft.com/office/drawing/2014/main" id="{BA59B100-5A3D-664B-BB07-1DFC05E4E250}"/>
                      </a:ext>
                    </a:extLst>
                  </p14:cNvPr>
                  <p14:cNvContentPartPr/>
                  <p14:nvPr/>
                </p14:nvContentPartPr>
                <p14:xfrm>
                  <a:off x="8000689" y="4252065"/>
                  <a:ext cx="360" cy="379800"/>
                </p14:xfrm>
              </p:contentPart>
            </mc:Choice>
            <mc:Fallback>
              <p:pic>
                <p:nvPicPr>
                  <p:cNvPr id="696" name="잉크 695">
                    <a:extLst>
                      <a:ext uri="{FF2B5EF4-FFF2-40B4-BE49-F238E27FC236}">
                        <a16:creationId xmlns:a16="http://schemas.microsoft.com/office/drawing/2014/main" id="{BA59B100-5A3D-664B-BB07-1DFC05E4E250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7996369" y="4247745"/>
                    <a:ext cx="9000" cy="38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4">
                <p14:nvContentPartPr>
                  <p14:cNvPr id="699" name="잉크 698">
                    <a:extLst>
                      <a:ext uri="{FF2B5EF4-FFF2-40B4-BE49-F238E27FC236}">
                        <a16:creationId xmlns:a16="http://schemas.microsoft.com/office/drawing/2014/main" id="{9C0E8B20-C1E8-C840-BFD2-EACC6C005FB5}"/>
                      </a:ext>
                    </a:extLst>
                  </p14:cNvPr>
                  <p14:cNvContentPartPr/>
                  <p14:nvPr/>
                </p14:nvContentPartPr>
                <p14:xfrm>
                  <a:off x="7946955" y="3465460"/>
                  <a:ext cx="122760" cy="84600"/>
                </p14:xfrm>
              </p:contentPart>
            </mc:Choice>
            <mc:Fallback>
              <p:pic>
                <p:nvPicPr>
                  <p:cNvPr id="699" name="잉크 698">
                    <a:extLst>
                      <a:ext uri="{FF2B5EF4-FFF2-40B4-BE49-F238E27FC236}">
                        <a16:creationId xmlns:a16="http://schemas.microsoft.com/office/drawing/2014/main" id="{9C0E8B20-C1E8-C840-BFD2-EACC6C005FB5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7942635" y="3461140"/>
                    <a:ext cx="1314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6">
                <p14:nvContentPartPr>
                  <p14:cNvPr id="700" name="잉크 699">
                    <a:extLst>
                      <a:ext uri="{FF2B5EF4-FFF2-40B4-BE49-F238E27FC236}">
                        <a16:creationId xmlns:a16="http://schemas.microsoft.com/office/drawing/2014/main" id="{B72BFC24-8327-0D49-BD41-F59DF6C954B3}"/>
                      </a:ext>
                    </a:extLst>
                  </p14:cNvPr>
                  <p14:cNvContentPartPr/>
                  <p14:nvPr/>
                </p14:nvContentPartPr>
                <p14:xfrm>
                  <a:off x="7950195" y="4560580"/>
                  <a:ext cx="105120" cy="76680"/>
                </p14:xfrm>
              </p:contentPart>
            </mc:Choice>
            <mc:Fallback>
              <p:pic>
                <p:nvPicPr>
                  <p:cNvPr id="700" name="잉크 699">
                    <a:extLst>
                      <a:ext uri="{FF2B5EF4-FFF2-40B4-BE49-F238E27FC236}">
                        <a16:creationId xmlns:a16="http://schemas.microsoft.com/office/drawing/2014/main" id="{B72BFC24-8327-0D49-BD41-F59DF6C954B3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7945875" y="4556260"/>
                    <a:ext cx="11376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8">
                <p14:nvContentPartPr>
                  <p14:cNvPr id="703" name="잉크 270">
                    <a:extLst>
                      <a:ext uri="{FF2B5EF4-FFF2-40B4-BE49-F238E27FC236}">
                        <a16:creationId xmlns:a16="http://schemas.microsoft.com/office/drawing/2014/main" id="{D85727A7-B4DC-6F41-9021-BABEEFD631D3}"/>
                      </a:ext>
                    </a:extLst>
                  </p14:cNvPr>
                  <p14:cNvContentPartPr/>
                  <p14:nvPr/>
                </p14:nvContentPartPr>
                <p14:xfrm>
                  <a:off x="8145315" y="3255940"/>
                  <a:ext cx="285840" cy="174960"/>
                </p14:xfrm>
              </p:contentPart>
            </mc:Choice>
            <mc:Fallback>
              <p:pic>
                <p:nvPicPr>
                  <p:cNvPr id="703" name="잉크 270">
                    <a:extLst>
                      <a:ext uri="{FF2B5EF4-FFF2-40B4-BE49-F238E27FC236}">
                        <a16:creationId xmlns:a16="http://schemas.microsoft.com/office/drawing/2014/main" id="{D85727A7-B4DC-6F41-9021-BABEEFD631D3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8140995" y="3251620"/>
                    <a:ext cx="29448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0">
                <p14:nvContentPartPr>
                  <p14:cNvPr id="289" name="잉크 289">
                    <a:extLst>
                      <a:ext uri="{FF2B5EF4-FFF2-40B4-BE49-F238E27FC236}">
                        <a16:creationId xmlns:a16="http://schemas.microsoft.com/office/drawing/2014/main" id="{00C28662-3890-D64F-B262-08CD3FE9BB05}"/>
                      </a:ext>
                    </a:extLst>
                  </p14:cNvPr>
                  <p14:cNvContentPartPr/>
                  <p14:nvPr/>
                </p14:nvContentPartPr>
                <p14:xfrm>
                  <a:off x="8526195" y="3255940"/>
                  <a:ext cx="91080" cy="177840"/>
                </p14:xfrm>
              </p:contentPart>
            </mc:Choice>
            <mc:Fallback>
              <p:pic>
                <p:nvPicPr>
                  <p:cNvPr id="289" name="잉크 289">
                    <a:extLst>
                      <a:ext uri="{FF2B5EF4-FFF2-40B4-BE49-F238E27FC236}">
                        <a16:creationId xmlns:a16="http://schemas.microsoft.com/office/drawing/2014/main" id="{00C28662-3890-D64F-B262-08CD3FE9BB05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8521858" y="3251629"/>
                    <a:ext cx="99754" cy="1864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2">
                <p14:nvContentPartPr>
                  <p14:cNvPr id="295" name="잉크 299">
                    <a:extLst>
                      <a:ext uri="{FF2B5EF4-FFF2-40B4-BE49-F238E27FC236}">
                        <a16:creationId xmlns:a16="http://schemas.microsoft.com/office/drawing/2014/main" id="{6AA03C09-AF7F-B94B-A42B-5B5AE90DD412}"/>
                      </a:ext>
                    </a:extLst>
                  </p14:cNvPr>
                  <p14:cNvContentPartPr/>
                  <p14:nvPr/>
                </p14:nvContentPartPr>
                <p14:xfrm>
                  <a:off x="8142075" y="4347820"/>
                  <a:ext cx="302040" cy="168480"/>
                </p14:xfrm>
              </p:contentPart>
            </mc:Choice>
            <mc:Fallback>
              <p:pic>
                <p:nvPicPr>
                  <p:cNvPr id="295" name="잉크 299">
                    <a:extLst>
                      <a:ext uri="{FF2B5EF4-FFF2-40B4-BE49-F238E27FC236}">
                        <a16:creationId xmlns:a16="http://schemas.microsoft.com/office/drawing/2014/main" id="{6AA03C09-AF7F-B94B-A42B-5B5AE90DD412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8137750" y="4343500"/>
                    <a:ext cx="31069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4">
                <p14:nvContentPartPr>
                  <p14:cNvPr id="303" name="잉크 302">
                    <a:extLst>
                      <a:ext uri="{FF2B5EF4-FFF2-40B4-BE49-F238E27FC236}">
                        <a16:creationId xmlns:a16="http://schemas.microsoft.com/office/drawing/2014/main" id="{8C1DC305-47F4-C243-BD4D-E90402F4C4E3}"/>
                      </a:ext>
                    </a:extLst>
                  </p14:cNvPr>
                  <p14:cNvContentPartPr/>
                  <p14:nvPr/>
                </p14:nvContentPartPr>
                <p14:xfrm>
                  <a:off x="8544555" y="4349620"/>
                  <a:ext cx="90000" cy="162000"/>
                </p14:xfrm>
              </p:contentPart>
            </mc:Choice>
            <mc:Fallback>
              <p:pic>
                <p:nvPicPr>
                  <p:cNvPr id="303" name="잉크 302">
                    <a:extLst>
                      <a:ext uri="{FF2B5EF4-FFF2-40B4-BE49-F238E27FC236}">
                        <a16:creationId xmlns:a16="http://schemas.microsoft.com/office/drawing/2014/main" id="{8C1DC305-47F4-C243-BD4D-E90402F4C4E3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8540252" y="4345310"/>
                    <a:ext cx="98606" cy="17062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8" name="잉크 318">
                  <a:extLst>
                    <a:ext uri="{FF2B5EF4-FFF2-40B4-BE49-F238E27FC236}">
                      <a16:creationId xmlns:a16="http://schemas.microsoft.com/office/drawing/2014/main" id="{7E0713FF-314D-8F4F-8B13-843E32B99556}"/>
                    </a:ext>
                  </a:extLst>
                </p14:cNvPr>
                <p14:cNvContentPartPr/>
                <p14:nvPr/>
              </p14:nvContentPartPr>
              <p14:xfrm>
                <a:off x="1569240" y="3459987"/>
                <a:ext cx="128160" cy="899280"/>
              </p14:xfrm>
            </p:contentPart>
          </mc:Choice>
          <mc:Fallback>
            <p:pic>
              <p:nvPicPr>
                <p:cNvPr id="318" name="잉크 318">
                  <a:extLst>
                    <a:ext uri="{FF2B5EF4-FFF2-40B4-BE49-F238E27FC236}">
                      <a16:creationId xmlns:a16="http://schemas.microsoft.com/office/drawing/2014/main" id="{7E0713FF-314D-8F4F-8B13-843E32B9955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553760" y="3444507"/>
                  <a:ext cx="1587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713" name="잉크 713">
                  <a:extLst>
                    <a:ext uri="{FF2B5EF4-FFF2-40B4-BE49-F238E27FC236}">
                      <a16:creationId xmlns:a16="http://schemas.microsoft.com/office/drawing/2014/main" id="{36EFD458-6FD0-B242-B82C-72BB67A91E7E}"/>
                    </a:ext>
                  </a:extLst>
                </p14:cNvPr>
                <p14:cNvContentPartPr/>
                <p14:nvPr/>
              </p14:nvContentPartPr>
              <p14:xfrm>
                <a:off x="5154212" y="3012855"/>
                <a:ext cx="1526760" cy="1416240"/>
              </p14:xfrm>
            </p:contentPart>
          </mc:Choice>
          <mc:Fallback>
            <p:pic>
              <p:nvPicPr>
                <p:cNvPr id="713" name="잉크 713">
                  <a:extLst>
                    <a:ext uri="{FF2B5EF4-FFF2-40B4-BE49-F238E27FC236}">
                      <a16:creationId xmlns:a16="http://schemas.microsoft.com/office/drawing/2014/main" id="{36EFD458-6FD0-B242-B82C-72BB67A91E7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138732" y="2997375"/>
                  <a:ext cx="1557360" cy="14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716" name="잉크 715">
                  <a:extLst>
                    <a:ext uri="{FF2B5EF4-FFF2-40B4-BE49-F238E27FC236}">
                      <a16:creationId xmlns:a16="http://schemas.microsoft.com/office/drawing/2014/main" id="{951037AF-04F7-8C45-B7F3-0C7D9F2B495A}"/>
                    </a:ext>
                  </a:extLst>
                </p14:cNvPr>
                <p14:cNvContentPartPr/>
                <p14:nvPr/>
              </p14:nvContentPartPr>
              <p14:xfrm>
                <a:off x="5149892" y="3384375"/>
                <a:ext cx="1522440" cy="1438200"/>
              </p14:xfrm>
            </p:contentPart>
          </mc:Choice>
          <mc:Fallback>
            <p:pic>
              <p:nvPicPr>
                <p:cNvPr id="716" name="잉크 715">
                  <a:extLst>
                    <a:ext uri="{FF2B5EF4-FFF2-40B4-BE49-F238E27FC236}">
                      <a16:creationId xmlns:a16="http://schemas.microsoft.com/office/drawing/2014/main" id="{951037AF-04F7-8C45-B7F3-0C7D9F2B495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134412" y="3368895"/>
                  <a:ext cx="1553040" cy="14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717" name="잉크 716">
                  <a:extLst>
                    <a:ext uri="{FF2B5EF4-FFF2-40B4-BE49-F238E27FC236}">
                      <a16:creationId xmlns:a16="http://schemas.microsoft.com/office/drawing/2014/main" id="{B5A28EC3-58FF-2A41-AFBC-A92EEE5AAFDA}"/>
                    </a:ext>
                  </a:extLst>
                </p14:cNvPr>
                <p14:cNvContentPartPr/>
                <p14:nvPr/>
              </p14:nvContentPartPr>
              <p14:xfrm>
                <a:off x="5154212" y="3322455"/>
                <a:ext cx="97560" cy="141840"/>
              </p14:xfrm>
            </p:contentPart>
          </mc:Choice>
          <mc:Fallback>
            <p:pic>
              <p:nvPicPr>
                <p:cNvPr id="717" name="잉크 716">
                  <a:extLst>
                    <a:ext uri="{FF2B5EF4-FFF2-40B4-BE49-F238E27FC236}">
                      <a16:creationId xmlns:a16="http://schemas.microsoft.com/office/drawing/2014/main" id="{B5A28EC3-58FF-2A41-AFBC-A92EEE5AAFD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138789" y="3306975"/>
                  <a:ext cx="128048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83ECA38D-D9BC-4042-A501-71458C590506}"/>
                  </a:ext>
                </a:extLst>
              </p14:cNvPr>
              <p14:cNvContentPartPr/>
              <p14:nvPr/>
            </p14:nvContentPartPr>
            <p14:xfrm>
              <a:off x="3611814" y="4598510"/>
              <a:ext cx="1376280" cy="23040"/>
            </p14:xfrm>
          </p:contentPart>
        </mc:Choice>
        <mc:Fallback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83ECA38D-D9BC-4042-A501-71458C59050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602814" y="4589510"/>
                <a:ext cx="1393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4A426A7C-D3F0-4A91-BDBD-6FD7FF04FEA1}"/>
                  </a:ext>
                </a:extLst>
              </p14:cNvPr>
              <p14:cNvContentPartPr/>
              <p14:nvPr/>
            </p14:nvContentPartPr>
            <p14:xfrm>
              <a:off x="3711534" y="4482950"/>
              <a:ext cx="19080" cy="245520"/>
            </p14:xfrm>
          </p:contentPart>
        </mc:Choice>
        <mc:Fallback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4A426A7C-D3F0-4A91-BDBD-6FD7FF04FEA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702534" y="4473950"/>
                <a:ext cx="36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B0BF5006-4ACC-457D-A40E-974553B0D0EB}"/>
                  </a:ext>
                </a:extLst>
              </p14:cNvPr>
              <p14:cNvContentPartPr/>
              <p14:nvPr/>
            </p14:nvContentPartPr>
            <p14:xfrm>
              <a:off x="3764094" y="4541270"/>
              <a:ext cx="19440" cy="148680"/>
            </p14:xfrm>
          </p:contentPart>
        </mc:Choice>
        <mc:Fallback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B0BF5006-4ACC-457D-A40E-974553B0D0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755094" y="4532270"/>
                <a:ext cx="37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CA52CC89-0DF0-47A0-9155-731F42274ADA}"/>
                  </a:ext>
                </a:extLst>
              </p14:cNvPr>
              <p14:cNvContentPartPr/>
              <p14:nvPr/>
            </p14:nvContentPartPr>
            <p14:xfrm>
              <a:off x="3823134" y="4576190"/>
              <a:ext cx="7920" cy="67320"/>
            </p14:xfrm>
          </p:contentPart>
        </mc:Choice>
        <mc:Fallback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CA52CC89-0DF0-47A0-9155-731F42274AD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14134" y="4567190"/>
                <a:ext cx="25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25" name="잉크 324">
                <a:extLst>
                  <a:ext uri="{FF2B5EF4-FFF2-40B4-BE49-F238E27FC236}">
                    <a16:creationId xmlns:a16="http://schemas.microsoft.com/office/drawing/2014/main" id="{E34EE323-4854-44C8-92B1-417078285E46}"/>
                  </a:ext>
                </a:extLst>
              </p14:cNvPr>
              <p14:cNvContentPartPr/>
              <p14:nvPr/>
            </p14:nvContentPartPr>
            <p14:xfrm>
              <a:off x="3885414" y="4549190"/>
              <a:ext cx="12240" cy="149760"/>
            </p14:xfrm>
          </p:contentPart>
        </mc:Choice>
        <mc:Fallback>
          <p:pic>
            <p:nvPicPr>
              <p:cNvPr id="325" name="잉크 324">
                <a:extLst>
                  <a:ext uri="{FF2B5EF4-FFF2-40B4-BE49-F238E27FC236}">
                    <a16:creationId xmlns:a16="http://schemas.microsoft.com/office/drawing/2014/main" id="{E34EE323-4854-44C8-92B1-417078285E4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876414" y="4540190"/>
                <a:ext cx="29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26" name="잉크 325">
                <a:extLst>
                  <a:ext uri="{FF2B5EF4-FFF2-40B4-BE49-F238E27FC236}">
                    <a16:creationId xmlns:a16="http://schemas.microsoft.com/office/drawing/2014/main" id="{3D841F54-7E19-4F53-BBB9-D7EA1FF91EB5}"/>
                  </a:ext>
                </a:extLst>
              </p14:cNvPr>
              <p14:cNvContentPartPr/>
              <p14:nvPr/>
            </p14:nvContentPartPr>
            <p14:xfrm>
              <a:off x="3963174" y="4570430"/>
              <a:ext cx="10080" cy="93600"/>
            </p14:xfrm>
          </p:contentPart>
        </mc:Choice>
        <mc:Fallback>
          <p:pic>
            <p:nvPicPr>
              <p:cNvPr id="326" name="잉크 325">
                <a:extLst>
                  <a:ext uri="{FF2B5EF4-FFF2-40B4-BE49-F238E27FC236}">
                    <a16:creationId xmlns:a16="http://schemas.microsoft.com/office/drawing/2014/main" id="{3D841F54-7E19-4F53-BBB9-D7EA1FF91EB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954174" y="4561430"/>
                <a:ext cx="277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27" name="잉크 326">
                <a:extLst>
                  <a:ext uri="{FF2B5EF4-FFF2-40B4-BE49-F238E27FC236}">
                    <a16:creationId xmlns:a16="http://schemas.microsoft.com/office/drawing/2014/main" id="{2DFDB85E-7964-43AE-A7F0-204EBAA24D15}"/>
                  </a:ext>
                </a:extLst>
              </p14:cNvPr>
              <p14:cNvContentPartPr/>
              <p14:nvPr/>
            </p14:nvContentPartPr>
            <p14:xfrm>
              <a:off x="4033734" y="4502750"/>
              <a:ext cx="14400" cy="180000"/>
            </p14:xfrm>
          </p:contentPart>
        </mc:Choice>
        <mc:Fallback>
          <p:pic>
            <p:nvPicPr>
              <p:cNvPr id="327" name="잉크 326">
                <a:extLst>
                  <a:ext uri="{FF2B5EF4-FFF2-40B4-BE49-F238E27FC236}">
                    <a16:creationId xmlns:a16="http://schemas.microsoft.com/office/drawing/2014/main" id="{2DFDB85E-7964-43AE-A7F0-204EBAA24D1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24734" y="4493750"/>
                <a:ext cx="32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1">
            <p14:nvContentPartPr>
              <p14:cNvPr id="328" name="잉크 327">
                <a:extLst>
                  <a:ext uri="{FF2B5EF4-FFF2-40B4-BE49-F238E27FC236}">
                    <a16:creationId xmlns:a16="http://schemas.microsoft.com/office/drawing/2014/main" id="{80E779F5-FC36-42C3-B1CF-CFDCEFA82B1A}"/>
                  </a:ext>
                </a:extLst>
              </p14:cNvPr>
              <p14:cNvContentPartPr/>
              <p14:nvPr/>
            </p14:nvContentPartPr>
            <p14:xfrm>
              <a:off x="4081614" y="4462430"/>
              <a:ext cx="21240" cy="276480"/>
            </p14:xfrm>
          </p:contentPart>
        </mc:Choice>
        <mc:Fallback>
          <p:pic>
            <p:nvPicPr>
              <p:cNvPr id="328" name="잉크 327">
                <a:extLst>
                  <a:ext uri="{FF2B5EF4-FFF2-40B4-BE49-F238E27FC236}">
                    <a16:creationId xmlns:a16="http://schemas.microsoft.com/office/drawing/2014/main" id="{80E779F5-FC36-42C3-B1CF-CFDCEFA82B1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072614" y="4453430"/>
                <a:ext cx="388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4A07E27F-40FA-45F6-B687-6ED7D3EC0130}"/>
                  </a:ext>
                </a:extLst>
              </p14:cNvPr>
              <p14:cNvContentPartPr/>
              <p14:nvPr/>
            </p14:nvContentPartPr>
            <p14:xfrm>
              <a:off x="4172334" y="4530470"/>
              <a:ext cx="16920" cy="183600"/>
            </p14:xfrm>
          </p:contentPart>
        </mc:Choice>
        <mc:Fallback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4A07E27F-40FA-45F6-B687-6ED7D3EC013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163334" y="4521470"/>
                <a:ext cx="345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330" name="잉크 329">
                <a:extLst>
                  <a:ext uri="{FF2B5EF4-FFF2-40B4-BE49-F238E27FC236}">
                    <a16:creationId xmlns:a16="http://schemas.microsoft.com/office/drawing/2014/main" id="{0143CA39-3A5A-4506-8790-B62FF5704091}"/>
                  </a:ext>
                </a:extLst>
              </p14:cNvPr>
              <p14:cNvContentPartPr/>
              <p14:nvPr/>
            </p14:nvContentPartPr>
            <p14:xfrm>
              <a:off x="4264854" y="4577990"/>
              <a:ext cx="11880" cy="93600"/>
            </p14:xfrm>
          </p:contentPart>
        </mc:Choice>
        <mc:Fallback>
          <p:pic>
            <p:nvPicPr>
              <p:cNvPr id="330" name="잉크 329">
                <a:extLst>
                  <a:ext uri="{FF2B5EF4-FFF2-40B4-BE49-F238E27FC236}">
                    <a16:creationId xmlns:a16="http://schemas.microsoft.com/office/drawing/2014/main" id="{0143CA39-3A5A-4506-8790-B62FF570409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255854" y="4568955"/>
                <a:ext cx="29520" cy="111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31" name="잉크 330">
                <a:extLst>
                  <a:ext uri="{FF2B5EF4-FFF2-40B4-BE49-F238E27FC236}">
                    <a16:creationId xmlns:a16="http://schemas.microsoft.com/office/drawing/2014/main" id="{062EB604-1505-4B95-8086-AD5A0B2353EA}"/>
                  </a:ext>
                </a:extLst>
              </p14:cNvPr>
              <p14:cNvContentPartPr/>
              <p14:nvPr/>
            </p14:nvContentPartPr>
            <p14:xfrm>
              <a:off x="4327494" y="4532630"/>
              <a:ext cx="13680" cy="181440"/>
            </p14:xfrm>
          </p:contentPart>
        </mc:Choice>
        <mc:Fallback>
          <p:pic>
            <p:nvPicPr>
              <p:cNvPr id="331" name="잉크 330">
                <a:extLst>
                  <a:ext uri="{FF2B5EF4-FFF2-40B4-BE49-F238E27FC236}">
                    <a16:creationId xmlns:a16="http://schemas.microsoft.com/office/drawing/2014/main" id="{062EB604-1505-4B95-8086-AD5A0B2353E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318494" y="4523630"/>
                <a:ext cx="313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332" name="잉크 331">
                <a:extLst>
                  <a:ext uri="{FF2B5EF4-FFF2-40B4-BE49-F238E27FC236}">
                    <a16:creationId xmlns:a16="http://schemas.microsoft.com/office/drawing/2014/main" id="{BE0B72DC-0740-47E8-849F-CF20FF0CE5BA}"/>
                  </a:ext>
                </a:extLst>
              </p14:cNvPr>
              <p14:cNvContentPartPr/>
              <p14:nvPr/>
            </p14:nvContentPartPr>
            <p14:xfrm>
              <a:off x="4412814" y="4548830"/>
              <a:ext cx="12960" cy="129240"/>
            </p14:xfrm>
          </p:contentPart>
        </mc:Choice>
        <mc:Fallback>
          <p:pic>
            <p:nvPicPr>
              <p:cNvPr id="332" name="잉크 331">
                <a:extLst>
                  <a:ext uri="{FF2B5EF4-FFF2-40B4-BE49-F238E27FC236}">
                    <a16:creationId xmlns:a16="http://schemas.microsoft.com/office/drawing/2014/main" id="{BE0B72DC-0740-47E8-849F-CF20FF0CE5B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403814" y="4539805"/>
                <a:ext cx="30600" cy="146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33" name="잉크 332">
                <a:extLst>
                  <a:ext uri="{FF2B5EF4-FFF2-40B4-BE49-F238E27FC236}">
                    <a16:creationId xmlns:a16="http://schemas.microsoft.com/office/drawing/2014/main" id="{5205C567-BEF9-4A13-9FC2-FB0EAAF95ABD}"/>
                  </a:ext>
                </a:extLst>
              </p14:cNvPr>
              <p14:cNvContentPartPr/>
              <p14:nvPr/>
            </p14:nvContentPartPr>
            <p14:xfrm>
              <a:off x="4481214" y="4580870"/>
              <a:ext cx="9000" cy="68040"/>
            </p14:xfrm>
          </p:contentPart>
        </mc:Choice>
        <mc:Fallback>
          <p:pic>
            <p:nvPicPr>
              <p:cNvPr id="333" name="잉크 332">
                <a:extLst>
                  <a:ext uri="{FF2B5EF4-FFF2-40B4-BE49-F238E27FC236}">
                    <a16:creationId xmlns:a16="http://schemas.microsoft.com/office/drawing/2014/main" id="{5205C567-BEF9-4A13-9FC2-FB0EAAF95AB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472214" y="4571870"/>
                <a:ext cx="266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7">
            <p14:nvContentPartPr>
              <p14:cNvPr id="334" name="잉크 333">
                <a:extLst>
                  <a:ext uri="{FF2B5EF4-FFF2-40B4-BE49-F238E27FC236}">
                    <a16:creationId xmlns:a16="http://schemas.microsoft.com/office/drawing/2014/main" id="{39ABD693-1F65-4030-BBA3-E5E293C6B84C}"/>
                  </a:ext>
                </a:extLst>
              </p14:cNvPr>
              <p14:cNvContentPartPr/>
              <p14:nvPr/>
            </p14:nvContentPartPr>
            <p14:xfrm>
              <a:off x="4535934" y="4593830"/>
              <a:ext cx="11880" cy="59040"/>
            </p14:xfrm>
          </p:contentPart>
        </mc:Choice>
        <mc:Fallback>
          <p:pic>
            <p:nvPicPr>
              <p:cNvPr id="334" name="잉크 333">
                <a:extLst>
                  <a:ext uri="{FF2B5EF4-FFF2-40B4-BE49-F238E27FC236}">
                    <a16:creationId xmlns:a16="http://schemas.microsoft.com/office/drawing/2014/main" id="{39ABD693-1F65-4030-BBA3-E5E293C6B84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26934" y="4584830"/>
                <a:ext cx="29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91E6AA93-11FD-4C11-BF28-4D5BFDC1826A}"/>
                  </a:ext>
                </a:extLst>
              </p14:cNvPr>
              <p14:cNvContentPartPr/>
              <p14:nvPr/>
            </p14:nvContentPartPr>
            <p14:xfrm>
              <a:off x="4594254" y="4588070"/>
              <a:ext cx="8280" cy="52200"/>
            </p14:xfrm>
          </p:contentPart>
        </mc:Choice>
        <mc:Fallback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91E6AA93-11FD-4C11-BF28-4D5BFDC1826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584845" y="4579070"/>
                <a:ext cx="26722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9">
            <p14:nvContentPartPr>
              <p14:cNvPr id="336" name="잉크 335">
                <a:extLst>
                  <a:ext uri="{FF2B5EF4-FFF2-40B4-BE49-F238E27FC236}">
                    <a16:creationId xmlns:a16="http://schemas.microsoft.com/office/drawing/2014/main" id="{8C747F1E-A9DC-4EA6-A6E7-F20A6F1B05D6}"/>
                  </a:ext>
                </a:extLst>
              </p14:cNvPr>
              <p14:cNvContentPartPr/>
              <p14:nvPr/>
            </p14:nvContentPartPr>
            <p14:xfrm>
              <a:off x="4657974" y="4505630"/>
              <a:ext cx="17280" cy="232920"/>
            </p14:xfrm>
          </p:contentPart>
        </mc:Choice>
        <mc:Fallback>
          <p:pic>
            <p:nvPicPr>
              <p:cNvPr id="336" name="잉크 335">
                <a:extLst>
                  <a:ext uri="{FF2B5EF4-FFF2-40B4-BE49-F238E27FC236}">
                    <a16:creationId xmlns:a16="http://schemas.microsoft.com/office/drawing/2014/main" id="{8C747F1E-A9DC-4EA6-A6E7-F20A6F1B05D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648974" y="4496630"/>
                <a:ext cx="34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050C0A0D-9FF8-4E16-A10D-06923398C5EF}"/>
                  </a:ext>
                </a:extLst>
              </p14:cNvPr>
              <p14:cNvContentPartPr/>
              <p14:nvPr/>
            </p14:nvContentPartPr>
            <p14:xfrm>
              <a:off x="4711254" y="4544150"/>
              <a:ext cx="13320" cy="15156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050C0A0D-9FF8-4E16-A10D-06923398C5E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702254" y="4535150"/>
                <a:ext cx="30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1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51EB38C0-00A6-4FD7-9E95-65BD91EB2389}"/>
                  </a:ext>
                </a:extLst>
              </p14:cNvPr>
              <p14:cNvContentPartPr/>
              <p14:nvPr/>
            </p14:nvContentPartPr>
            <p14:xfrm>
              <a:off x="4764534" y="4521470"/>
              <a:ext cx="9360" cy="189720"/>
            </p14:xfrm>
          </p:contentPart>
        </mc:Choice>
        <mc:Fallback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51EB38C0-00A6-4FD7-9E95-65BD91EB238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755534" y="4512487"/>
                <a:ext cx="2700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76366A27-F986-4B52-8BE6-BEE2DFEDD7F7}"/>
                  </a:ext>
                </a:extLst>
              </p14:cNvPr>
              <p14:cNvContentPartPr/>
              <p14:nvPr/>
            </p14:nvContentPartPr>
            <p14:xfrm>
              <a:off x="4807734" y="4518950"/>
              <a:ext cx="13320" cy="217440"/>
            </p14:xfrm>
          </p:contentPart>
        </mc:Choice>
        <mc:Fallback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76366A27-F986-4B52-8BE6-BEE2DFEDD7F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798734" y="4509950"/>
                <a:ext cx="30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99567AE7-6B97-426B-9D73-138894964F9A}"/>
                  </a:ext>
                </a:extLst>
              </p14:cNvPr>
              <p14:cNvContentPartPr/>
              <p14:nvPr/>
            </p14:nvContentPartPr>
            <p14:xfrm>
              <a:off x="4858134" y="4574750"/>
              <a:ext cx="6120" cy="93960"/>
            </p14:xfrm>
          </p:contentPart>
        </mc:Choice>
        <mc:Fallback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99567AE7-6B97-426B-9D73-138894964F9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849134" y="4565750"/>
                <a:ext cx="23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792B2E20-7751-496F-97F3-8A54EBAEB9DD}"/>
                  </a:ext>
                </a:extLst>
              </p14:cNvPr>
              <p14:cNvContentPartPr/>
              <p14:nvPr/>
            </p14:nvContentPartPr>
            <p14:xfrm>
              <a:off x="4909614" y="4590950"/>
              <a:ext cx="7920" cy="67320"/>
            </p14:xfrm>
          </p:contentPart>
        </mc:Choice>
        <mc:Fallback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792B2E20-7751-496F-97F3-8A54EBAEB9D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900614" y="4581998"/>
                <a:ext cx="25560" cy="84866"/>
              </a:xfrm>
              <a:prstGeom prst="rect">
                <a:avLst/>
              </a:prstGeom>
            </p:spPr>
          </p:pic>
        </mc:Fallback>
      </mc:AlternateContent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B0A5554E-477C-4F3C-A893-E7728FDC4586}"/>
              </a:ext>
            </a:extLst>
          </p:cNvPr>
          <p:cNvGrpSpPr/>
          <p:nvPr/>
        </p:nvGrpSpPr>
        <p:grpSpPr>
          <a:xfrm>
            <a:off x="934276" y="3002634"/>
            <a:ext cx="1017000" cy="335520"/>
            <a:chOff x="934276" y="3002634"/>
            <a:chExt cx="101700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DBA2A02-E5D9-4D52-90C4-EE69CF522A9F}"/>
                    </a:ext>
                  </a:extLst>
                </p14:cNvPr>
                <p14:cNvContentPartPr/>
                <p14:nvPr/>
              </p14:nvContentPartPr>
              <p14:xfrm>
                <a:off x="934276" y="3139434"/>
                <a:ext cx="96480" cy="92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DBA2A02-E5D9-4D52-90C4-EE69CF522A9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25276" y="3130469"/>
                  <a:ext cx="114120" cy="110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C393F1E-008A-4354-B496-E2AECF3CC706}"/>
                    </a:ext>
                  </a:extLst>
                </p14:cNvPr>
                <p14:cNvContentPartPr/>
                <p14:nvPr/>
              </p14:nvContentPartPr>
              <p14:xfrm>
                <a:off x="1067836" y="3123234"/>
                <a:ext cx="19080" cy="81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C393F1E-008A-4354-B496-E2AECF3CC70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58836" y="3114234"/>
                  <a:ext cx="36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1963CF7-AC75-4A04-BE4F-2804E3FF0236}"/>
                    </a:ext>
                  </a:extLst>
                </p14:cNvPr>
                <p14:cNvContentPartPr/>
                <p14:nvPr/>
              </p14:nvContentPartPr>
              <p14:xfrm>
                <a:off x="1022836" y="3224034"/>
                <a:ext cx="67680" cy="59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1963CF7-AC75-4A04-BE4F-2804E3FF023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13836" y="3215034"/>
                  <a:ext cx="85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7E95C1B-A1FC-4009-948A-A0318F97DA29}"/>
                    </a:ext>
                  </a:extLst>
                </p14:cNvPr>
                <p14:cNvContentPartPr/>
                <p14:nvPr/>
              </p14:nvContentPartPr>
              <p14:xfrm>
                <a:off x="1022476" y="3275154"/>
                <a:ext cx="101880" cy="630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7E95C1B-A1FC-4009-948A-A0318F97DA2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13476" y="3266154"/>
                  <a:ext cx="119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01A9377-A66F-43B4-9F9C-BB44C1AD979F}"/>
                    </a:ext>
                  </a:extLst>
                </p14:cNvPr>
                <p14:cNvContentPartPr/>
                <p14:nvPr/>
              </p14:nvContentPartPr>
              <p14:xfrm>
                <a:off x="1107436" y="3098394"/>
                <a:ext cx="74880" cy="119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01A9377-A66F-43B4-9F9C-BB44C1AD979F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98436" y="3089394"/>
                  <a:ext cx="92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A9BFC4-16F1-4512-A1BE-C4860B8DFFF0}"/>
                    </a:ext>
                  </a:extLst>
                </p14:cNvPr>
                <p14:cNvContentPartPr/>
                <p14:nvPr/>
              </p14:nvContentPartPr>
              <p14:xfrm>
                <a:off x="1120396" y="3140874"/>
                <a:ext cx="60840" cy="28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A9BFC4-16F1-4512-A1BE-C4860B8DFFF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11396" y="3131874"/>
                  <a:ext cx="78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B7A2FD1-7E2E-4B5F-91E7-BB8830598555}"/>
                    </a:ext>
                  </a:extLst>
                </p14:cNvPr>
                <p14:cNvContentPartPr/>
                <p14:nvPr/>
              </p14:nvContentPartPr>
              <p14:xfrm>
                <a:off x="1210756" y="3072474"/>
                <a:ext cx="68400" cy="136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B7A2FD1-7E2E-4B5F-91E7-BB883059855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201803" y="3063474"/>
                  <a:ext cx="85948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881663E-7564-4219-8456-0EF6D525E3C7}"/>
                    </a:ext>
                  </a:extLst>
                </p14:cNvPr>
                <p14:cNvContentPartPr/>
                <p14:nvPr/>
              </p14:nvContentPartPr>
              <p14:xfrm>
                <a:off x="1199956" y="3233034"/>
                <a:ext cx="123840" cy="813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881663E-7564-4219-8456-0EF6D525E3C7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190930" y="3224034"/>
                  <a:ext cx="141531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DE15F68-63A2-411F-BB23-2D5186284425}"/>
                    </a:ext>
                  </a:extLst>
                </p14:cNvPr>
                <p14:cNvContentPartPr/>
                <p14:nvPr/>
              </p14:nvContentPartPr>
              <p14:xfrm>
                <a:off x="1431796" y="3065634"/>
                <a:ext cx="35280" cy="1443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DE15F68-63A2-411F-BB23-2D5186284425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422796" y="3056634"/>
                  <a:ext cx="52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B752EBE-93D2-4754-AF2B-36687588EDF4}"/>
                    </a:ext>
                  </a:extLst>
                </p14:cNvPr>
                <p14:cNvContentPartPr/>
                <p14:nvPr/>
              </p14:nvContentPartPr>
              <p14:xfrm>
                <a:off x="1449796" y="3138354"/>
                <a:ext cx="49320" cy="37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B752EBE-93D2-4754-AF2B-36687588EDF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440796" y="3129267"/>
                  <a:ext cx="66960" cy="5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AB45C83-EB28-4A62-8D4C-66899C0411E1}"/>
                    </a:ext>
                  </a:extLst>
                </p14:cNvPr>
                <p14:cNvContentPartPr/>
                <p14:nvPr/>
              </p14:nvContentPartPr>
              <p14:xfrm>
                <a:off x="1500916" y="3022434"/>
                <a:ext cx="95040" cy="182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AB45C83-EB28-4A62-8D4C-66899C0411E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491916" y="3013434"/>
                  <a:ext cx="11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E338DD95-54EE-4F44-88AD-CE55974FA222}"/>
                    </a:ext>
                  </a:extLst>
                </p14:cNvPr>
                <p14:cNvContentPartPr/>
                <p14:nvPr/>
              </p14:nvContentPartPr>
              <p14:xfrm>
                <a:off x="1618996" y="3021714"/>
                <a:ext cx="70920" cy="72360"/>
              </p14:xfrm>
            </p:contentPart>
          </mc:Choice>
          <mc:Fallback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E338DD95-54EE-4F44-88AD-CE55974FA22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609996" y="3012714"/>
                  <a:ext cx="88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AC5E7365-2419-481D-8AED-25E0193A8CB5}"/>
                    </a:ext>
                  </a:extLst>
                </p14:cNvPr>
                <p14:cNvContentPartPr/>
                <p14:nvPr/>
              </p14:nvContentPartPr>
              <p14:xfrm>
                <a:off x="1644916" y="3087954"/>
                <a:ext cx="20880" cy="48960"/>
              </p14:xfrm>
            </p:contentPart>
          </mc:Choice>
          <mc:Fallback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AC5E7365-2419-481D-8AED-25E0193A8CB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636069" y="3078954"/>
                  <a:ext cx="38221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979DDD4A-BFE8-4354-8E31-87B3821249C2}"/>
                    </a:ext>
                  </a:extLst>
                </p14:cNvPr>
                <p14:cNvContentPartPr/>
                <p14:nvPr/>
              </p14:nvContentPartPr>
              <p14:xfrm>
                <a:off x="1675876" y="3083274"/>
                <a:ext cx="11520" cy="59760"/>
              </p14:xfrm>
            </p:contentPart>
          </mc:Choice>
          <mc:Fallback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979DDD4A-BFE8-4354-8E31-87B3821249C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666876" y="3074274"/>
                  <a:ext cx="2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ED423874-7AF3-40E0-81F6-19B8815158A6}"/>
                    </a:ext>
                  </a:extLst>
                </p14:cNvPr>
                <p14:cNvContentPartPr/>
                <p14:nvPr/>
              </p14:nvContentPartPr>
              <p14:xfrm>
                <a:off x="1590556" y="3127194"/>
                <a:ext cx="156960" cy="53640"/>
              </p14:xfrm>
            </p:contentPart>
          </mc:Choice>
          <mc:Fallback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ED423874-7AF3-40E0-81F6-19B8815158A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581556" y="3118194"/>
                  <a:ext cx="17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76B41771-4CC9-44A4-95F1-E2239068D138}"/>
                    </a:ext>
                  </a:extLst>
                </p14:cNvPr>
                <p14:cNvContentPartPr/>
                <p14:nvPr/>
              </p14:nvContentPartPr>
              <p14:xfrm>
                <a:off x="1661836" y="3190194"/>
                <a:ext cx="72360" cy="5724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76B41771-4CC9-44A4-95F1-E2239068D138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652836" y="3181194"/>
                  <a:ext cx="90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B4FD3FF1-D036-40A1-9D16-096F3348335E}"/>
                    </a:ext>
                  </a:extLst>
                </p14:cNvPr>
                <p14:cNvContentPartPr/>
                <p14:nvPr/>
              </p14:nvContentPartPr>
              <p14:xfrm>
                <a:off x="1755796" y="3053394"/>
                <a:ext cx="86400" cy="105840"/>
              </p14:xfrm>
            </p:contentPart>
          </mc:Choice>
          <mc:Fallback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B4FD3FF1-D036-40A1-9D16-096F3348335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746796" y="3044394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7783CFBE-58E6-41B7-8A01-616BC41F2547}"/>
                    </a:ext>
                  </a:extLst>
                </p14:cNvPr>
                <p14:cNvContentPartPr/>
                <p14:nvPr/>
              </p14:nvContentPartPr>
              <p14:xfrm>
                <a:off x="1852996" y="3002634"/>
                <a:ext cx="38520" cy="153000"/>
              </p14:xfrm>
            </p:contentPart>
          </mc:Choice>
          <mc:Fallback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7783CFBE-58E6-41B7-8A01-616BC41F254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844079" y="2993613"/>
                  <a:ext cx="55997" cy="17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6486A882-E90A-4475-9075-5FB94111A8BE}"/>
                    </a:ext>
                  </a:extLst>
                </p14:cNvPr>
                <p14:cNvContentPartPr/>
                <p14:nvPr/>
              </p14:nvContentPartPr>
              <p14:xfrm>
                <a:off x="1874236" y="3059514"/>
                <a:ext cx="77040" cy="33480"/>
              </p14:xfrm>
            </p:contentPart>
          </mc:Choice>
          <mc:Fallback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6486A882-E90A-4475-9075-5FB94111A8B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865236" y="3050514"/>
                  <a:ext cx="946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77" name="잉크 376">
                <a:extLst>
                  <a:ext uri="{FF2B5EF4-FFF2-40B4-BE49-F238E27FC236}">
                    <a16:creationId xmlns:a16="http://schemas.microsoft.com/office/drawing/2014/main" id="{C4FA7660-EB4D-45F0-B96A-5FB8298F6197}"/>
                  </a:ext>
                </a:extLst>
              </p14:cNvPr>
              <p14:cNvContentPartPr/>
              <p14:nvPr/>
            </p14:nvContentPartPr>
            <p14:xfrm flipH="1">
              <a:off x="1528940" y="3303736"/>
              <a:ext cx="376785" cy="173632"/>
            </p14:xfrm>
          </p:contentPart>
        </mc:Choice>
        <mc:Fallback>
          <p:pic>
            <p:nvPicPr>
              <p:cNvPr id="377" name="잉크 376">
                <a:extLst>
                  <a:ext uri="{FF2B5EF4-FFF2-40B4-BE49-F238E27FC236}">
                    <a16:creationId xmlns:a16="http://schemas.microsoft.com/office/drawing/2014/main" id="{C4FA7660-EB4D-45F0-B96A-5FB8298F6197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 flipH="1">
                <a:off x="1519943" y="3294730"/>
                <a:ext cx="394419" cy="191283"/>
              </a:xfrm>
              <a:prstGeom prst="rect">
                <a:avLst/>
              </a:prstGeom>
            </p:spPr>
          </p:pic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F9951464-0416-414F-BB72-615833F67CF1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 </a:t>
            </a:r>
            <a:r>
              <a:rPr lang="ko-KR" altLang="ko-KR"/>
              <a:t>전화에</a:t>
            </a:r>
            <a:r>
              <a:rPr lang="en-US" altLang="ko-KR"/>
              <a:t> </a:t>
            </a:r>
            <a:r>
              <a:rPr lang="ko-KR" altLang="en-US"/>
              <a:t>글을</a:t>
            </a:r>
            <a:r>
              <a:rPr lang="en-US" altLang="ko-KR"/>
              <a:t> </a:t>
            </a:r>
            <a:r>
              <a:rPr lang="ko-KR" altLang="ko-KR"/>
              <a:t>더하다</a:t>
            </a:r>
            <a:r>
              <a:rPr lang="en-US" altLang="ko-KR"/>
              <a:t>. </a:t>
            </a:r>
            <a:r>
              <a:rPr lang="en-US" altLang="ko-KR" err="1"/>
              <a:t>Naver</a:t>
            </a:r>
            <a:r>
              <a:rPr lang="en-US" altLang="ko-KR"/>
              <a:t> </a:t>
            </a:r>
            <a:r>
              <a:rPr lang="en-US" altLang="ko-KR" err="1"/>
              <a:t>Callsistant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>
              <a:solidFill>
                <a:srgbClr val="00D53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A0C6D6-34F7-4F0C-92AA-3D5B07F85E39}"/>
              </a:ext>
            </a:extLst>
          </p:cNvPr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 w="12700" cap="flat" cmpd="sng" algn="ctr">
            <a:solidFill>
              <a:srgbClr val="3FD9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ko-KR" altLang="en-US" sz="310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81996E-3344-47D1-B72B-A291ED661936}"/>
              </a:ext>
            </a:extLst>
          </p:cNvPr>
          <p:cNvSpPr/>
          <p:nvPr/>
        </p:nvSpPr>
        <p:spPr>
          <a:xfrm>
            <a:off x="3519550" y="1147599"/>
            <a:ext cx="5143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&lt; </a:t>
            </a:r>
            <a:r>
              <a:rPr lang="en-US" altLang="ko-KR" sz="2000" err="1"/>
              <a:t>Callsistant</a:t>
            </a:r>
            <a:r>
              <a:rPr lang="ko-KR" altLang="en-US" sz="2000"/>
              <a:t> 시스템의 전체적인 구조 </a:t>
            </a:r>
            <a:r>
              <a:rPr lang="en-US" altLang="ko-KR" sz="2000"/>
              <a:t>&gt;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DC0C96-22A2-4115-8A4D-148604E5D65B}"/>
              </a:ext>
            </a:extLst>
          </p:cNvPr>
          <p:cNvSpPr/>
          <p:nvPr/>
        </p:nvSpPr>
        <p:spPr>
          <a:xfrm>
            <a:off x="3774575" y="1926915"/>
            <a:ext cx="3124717" cy="1260179"/>
          </a:xfrm>
          <a:prstGeom prst="round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네이버 클라우드 서버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우분투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사용자와 사용자 연결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D51B44-FE9B-46E1-9311-97A53833096F}"/>
              </a:ext>
            </a:extLst>
          </p:cNvPr>
          <p:cNvSpPr/>
          <p:nvPr/>
        </p:nvSpPr>
        <p:spPr>
          <a:xfrm>
            <a:off x="795021" y="4368728"/>
            <a:ext cx="3124717" cy="1260179"/>
          </a:xfrm>
          <a:prstGeom prst="round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600" dirty="0">
                <a:solidFill>
                  <a:schemeClr val="tx1"/>
                </a:solidFill>
              </a:rPr>
              <a:t>안드로이드 클라이언트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ko-KR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ko-KR" sz="1600" dirty="0">
                <a:solidFill>
                  <a:schemeClr val="tx1"/>
                </a:solidFill>
              </a:rPr>
              <a:t>음성 또는 텍스트로 통화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095F4-C780-47D5-A259-3A598668A20A}"/>
              </a:ext>
            </a:extLst>
          </p:cNvPr>
          <p:cNvSpPr/>
          <p:nvPr/>
        </p:nvSpPr>
        <p:spPr>
          <a:xfrm>
            <a:off x="6763503" y="4368728"/>
            <a:ext cx="3124717" cy="1260179"/>
          </a:xfrm>
          <a:prstGeom prst="round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600" dirty="0">
                <a:solidFill>
                  <a:schemeClr val="tx1"/>
                </a:solidFill>
              </a:rPr>
              <a:t>안드로이드 클라이언트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ko-KR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ko-KR" sz="1600" dirty="0">
                <a:solidFill>
                  <a:schemeClr val="tx1"/>
                </a:solidFill>
              </a:rPr>
              <a:t>음성 또는 텍스트로 통화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6A8DA1-7108-4552-8818-F77B0B6D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11" y="1654838"/>
            <a:ext cx="2639700" cy="166886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78981D-3E9B-446D-A396-1449AC8B9E21}"/>
              </a:ext>
            </a:extLst>
          </p:cNvPr>
          <p:cNvCxnSpPr>
            <a:stCxn id="19" idx="0"/>
          </p:cNvCxnSpPr>
          <p:nvPr/>
        </p:nvCxnSpPr>
        <p:spPr>
          <a:xfrm flipV="1">
            <a:off x="2357380" y="3187094"/>
            <a:ext cx="2298440" cy="1181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3E34D1-61E2-4B9C-B376-1F4FE4B0BCA0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950227" y="3187094"/>
            <a:ext cx="2375635" cy="1181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ECAEED1C-B24A-4313-96F4-C411CB74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449" y="3566300"/>
            <a:ext cx="1393800" cy="2865034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928551CB-A1F1-4885-841A-8070EA6CB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085" y="3566300"/>
            <a:ext cx="1393800" cy="28650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B89B77-09E3-4AD4-8EC8-6B7E4B0BD8ED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 </a:t>
            </a:r>
            <a:r>
              <a:rPr lang="ko-KR" altLang="ko-KR"/>
              <a:t>전화에</a:t>
            </a:r>
            <a:r>
              <a:rPr lang="en-US" altLang="ko-KR"/>
              <a:t> </a:t>
            </a:r>
            <a:r>
              <a:rPr lang="ko-KR" altLang="en-US"/>
              <a:t>글을</a:t>
            </a:r>
            <a:r>
              <a:rPr lang="en-US" altLang="ko-KR"/>
              <a:t> </a:t>
            </a:r>
            <a:r>
              <a:rPr lang="ko-KR" altLang="ko-KR"/>
              <a:t>더하다</a:t>
            </a:r>
            <a:r>
              <a:rPr lang="en-US" altLang="ko-KR"/>
              <a:t>. </a:t>
            </a:r>
            <a:r>
              <a:rPr lang="en-US" altLang="ko-KR" err="1"/>
              <a:t>Naver</a:t>
            </a:r>
            <a:r>
              <a:rPr lang="en-US" altLang="ko-KR"/>
              <a:t> </a:t>
            </a:r>
            <a:r>
              <a:rPr lang="en-US" altLang="ko-KR" err="1"/>
              <a:t>Callsistant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2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>
              <a:solidFill>
                <a:srgbClr val="00D53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A0C6D6-34F7-4F0C-92AA-3D5B07F85E39}"/>
              </a:ext>
            </a:extLst>
          </p:cNvPr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 w="12700" cap="flat" cmpd="sng" algn="ctr">
            <a:solidFill>
              <a:srgbClr val="3FD9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ko-KR" altLang="en-US" sz="310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81996E-3344-47D1-B72B-A291ED661936}"/>
              </a:ext>
            </a:extLst>
          </p:cNvPr>
          <p:cNvSpPr/>
          <p:nvPr/>
        </p:nvSpPr>
        <p:spPr>
          <a:xfrm>
            <a:off x="487587" y="968804"/>
            <a:ext cx="1120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&lt; </a:t>
            </a:r>
            <a:r>
              <a:rPr lang="en-US" altLang="ko-KR" dirty="0" err="1"/>
              <a:t>Callsistant</a:t>
            </a:r>
            <a:r>
              <a:rPr lang="ko-KR" altLang="en-US" dirty="0"/>
              <a:t> 앱의 시연 사진</a:t>
            </a:r>
            <a:r>
              <a:rPr lang="ko-KR" altLang="en-US"/>
              <a:t> </a:t>
            </a:r>
            <a:r>
              <a:rPr lang="en-US" altLang="ko-KR"/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804ABD-80BB-4114-9C5E-B04DB8CA5AB1}"/>
              </a:ext>
            </a:extLst>
          </p:cNvPr>
          <p:cNvGrpSpPr/>
          <p:nvPr/>
        </p:nvGrpSpPr>
        <p:grpSpPr>
          <a:xfrm>
            <a:off x="2518210" y="1521725"/>
            <a:ext cx="7146208" cy="4363035"/>
            <a:chOff x="2384625" y="1597925"/>
            <a:chExt cx="7146208" cy="4363035"/>
          </a:xfrm>
        </p:grpSpPr>
        <p:pic>
          <p:nvPicPr>
            <p:cNvPr id="9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450C3A5-22BA-4F2A-9568-7F19FE9DA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4625" y="1597926"/>
              <a:ext cx="2122557" cy="4363034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796590E-5CFE-40A9-98E3-ADD5E4966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8276" y="1597925"/>
              <a:ext cx="2122557" cy="43630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CF0876-9708-4D9F-8223-1E9E79CD2C57}"/>
              </a:ext>
            </a:extLst>
          </p:cNvPr>
          <p:cNvSpPr txBox="1"/>
          <p:nvPr/>
        </p:nvSpPr>
        <p:spPr>
          <a:xfrm>
            <a:off x="1946762" y="6125282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사용자 이름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D2D95-EC7A-45FB-ADF3-0FEF4E148D6F}"/>
              </a:ext>
            </a:extLst>
          </p:cNvPr>
          <p:cNvSpPr txBox="1"/>
          <p:nvPr/>
        </p:nvSpPr>
        <p:spPr>
          <a:xfrm>
            <a:off x="7176152" y="6125282"/>
            <a:ext cx="32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통화할 상대방 이름 설정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6BCE8-69C5-44D5-ABF2-71FDD3BF1D37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 </a:t>
            </a:r>
            <a:r>
              <a:rPr lang="ko-KR" altLang="ko-KR"/>
              <a:t>전화에</a:t>
            </a:r>
            <a:r>
              <a:rPr lang="en-US" altLang="ko-KR"/>
              <a:t> </a:t>
            </a:r>
            <a:r>
              <a:rPr lang="ko-KR" altLang="en-US"/>
              <a:t>글을</a:t>
            </a:r>
            <a:r>
              <a:rPr lang="en-US" altLang="ko-KR"/>
              <a:t> </a:t>
            </a:r>
            <a:r>
              <a:rPr lang="ko-KR" altLang="ko-KR"/>
              <a:t>더하다</a:t>
            </a:r>
            <a:r>
              <a:rPr lang="en-US" altLang="ko-KR"/>
              <a:t>. </a:t>
            </a:r>
            <a:r>
              <a:rPr lang="en-US" altLang="ko-KR" err="1"/>
              <a:t>Naver</a:t>
            </a:r>
            <a:r>
              <a:rPr lang="en-US" altLang="ko-KR"/>
              <a:t> </a:t>
            </a:r>
            <a:r>
              <a:rPr lang="en-US" altLang="ko-KR" err="1"/>
              <a:t>Callsistant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5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3B56592B-F390-4A91-9B6F-125EAFE8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95" y="1473726"/>
            <a:ext cx="2203111" cy="459779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B71BE92-8FCE-4A6C-B492-F8E581B5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6" y="1473727"/>
            <a:ext cx="2203111" cy="4597796"/>
          </a:xfrm>
          <a:prstGeom prst="rect">
            <a:avLst/>
          </a:prstGeom>
        </p:spPr>
      </p:pic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>
              <a:solidFill>
                <a:srgbClr val="00D53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A0C6D6-34F7-4F0C-92AA-3D5B07F85E39}"/>
              </a:ext>
            </a:extLst>
          </p:cNvPr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 w="12700" cap="flat" cmpd="sng" algn="ctr">
            <a:solidFill>
              <a:srgbClr val="3FD9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ko-KR" altLang="en-US" sz="310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3116F-BEA6-4463-9B82-43C9782B34FA}"/>
              </a:ext>
            </a:extLst>
          </p:cNvPr>
          <p:cNvSpPr txBox="1"/>
          <p:nvPr/>
        </p:nvSpPr>
        <p:spPr>
          <a:xfrm>
            <a:off x="2452260" y="6075444"/>
            <a:ext cx="23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A</a:t>
            </a:r>
            <a:r>
              <a:rPr lang="ko-KR" altLang="en-US" dirty="0"/>
              <a:t>의 통화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2B487-BF92-4466-8C00-67DFAC9332AF}"/>
              </a:ext>
            </a:extLst>
          </p:cNvPr>
          <p:cNvSpPr txBox="1"/>
          <p:nvPr/>
        </p:nvSpPr>
        <p:spPr>
          <a:xfrm>
            <a:off x="7403195" y="6075444"/>
            <a:ext cx="23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B</a:t>
            </a:r>
            <a:r>
              <a:rPr lang="ko-KR" altLang="en-US" dirty="0"/>
              <a:t>의 통화 화면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4">
                <a:extLst>
                  <a:ext uri="{FF2B5EF4-FFF2-40B4-BE49-F238E27FC236}">
                    <a16:creationId xmlns:a16="http://schemas.microsoft.com/office/drawing/2014/main" id="{E76D3A06-C674-ED4E-A8AB-C2E1878191B8}"/>
                  </a:ext>
                </a:extLst>
              </p14:cNvPr>
              <p14:cNvContentPartPr/>
              <p14:nvPr/>
            </p14:nvContentPartPr>
            <p14:xfrm>
              <a:off x="4614220" y="2743849"/>
              <a:ext cx="2876400" cy="1656720"/>
            </p14:xfrm>
          </p:contentPart>
        </mc:Choice>
        <mc:Fallback>
          <p:pic>
            <p:nvPicPr>
              <p:cNvPr id="11" name="잉크 14">
                <a:extLst>
                  <a:ext uri="{FF2B5EF4-FFF2-40B4-BE49-F238E27FC236}">
                    <a16:creationId xmlns:a16="http://schemas.microsoft.com/office/drawing/2014/main" id="{E76D3A06-C674-ED4E-A8AB-C2E1878191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742" y="2728366"/>
                <a:ext cx="2906996" cy="168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F1E93F18-802F-1743-A015-8A1B8CA3B72A}"/>
                  </a:ext>
                </a:extLst>
              </p14:cNvPr>
              <p14:cNvContentPartPr/>
              <p14:nvPr/>
            </p14:nvContentPartPr>
            <p14:xfrm>
              <a:off x="4514500" y="2800009"/>
              <a:ext cx="3013560" cy="1625040"/>
            </p14:xfrm>
          </p:contentPart>
        </mc:Choice>
        <mc:Fallback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F1E93F18-802F-1743-A015-8A1B8CA3B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9018" y="2784529"/>
                <a:ext cx="3044164" cy="16556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44819-960B-4AD6-B673-059048D938FC}"/>
              </a:ext>
            </a:extLst>
          </p:cNvPr>
          <p:cNvSpPr/>
          <p:nvPr/>
        </p:nvSpPr>
        <p:spPr>
          <a:xfrm>
            <a:off x="487587" y="968804"/>
            <a:ext cx="1120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&lt; </a:t>
            </a:r>
            <a:r>
              <a:rPr lang="en-US" altLang="ko-KR" err="1"/>
              <a:t>Callsistant</a:t>
            </a:r>
            <a:r>
              <a:rPr lang="ko-KR" altLang="en-US"/>
              <a:t> 앱의 시연 사진 </a:t>
            </a:r>
            <a:r>
              <a:rPr lang="en-US" altLang="ko-KR"/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3D0D9-12C6-4A70-9EE0-FD143BA6F17B}"/>
              </a:ext>
            </a:extLst>
          </p:cNvPr>
          <p:cNvSpPr txBox="1"/>
          <p:nvPr/>
        </p:nvSpPr>
        <p:spPr>
          <a:xfrm>
            <a:off x="295430" y="625338"/>
            <a:ext cx="108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 </a:t>
            </a:r>
            <a:r>
              <a:rPr lang="ko-KR" altLang="ko-KR"/>
              <a:t>전화에</a:t>
            </a:r>
            <a:r>
              <a:rPr lang="en-US" altLang="ko-KR"/>
              <a:t> </a:t>
            </a:r>
            <a:r>
              <a:rPr lang="ko-KR" altLang="en-US"/>
              <a:t>글을</a:t>
            </a:r>
            <a:r>
              <a:rPr lang="en-US" altLang="ko-KR"/>
              <a:t> </a:t>
            </a:r>
            <a:r>
              <a:rPr lang="ko-KR" altLang="ko-KR"/>
              <a:t>더하다</a:t>
            </a:r>
            <a:r>
              <a:rPr lang="en-US" altLang="ko-KR"/>
              <a:t>. </a:t>
            </a:r>
            <a:r>
              <a:rPr lang="en-US" altLang="ko-KR" err="1"/>
              <a:t>Naver</a:t>
            </a:r>
            <a:r>
              <a:rPr lang="en-US" altLang="ko-KR"/>
              <a:t> </a:t>
            </a:r>
            <a:r>
              <a:rPr lang="en-US" altLang="ko-KR" err="1"/>
              <a:t>Callsistant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5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271</Words>
  <Application>Microsoft Office PowerPoint</Application>
  <PresentationFormat>와이드스크린</PresentationFormat>
  <Paragraphs>53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김도훈</cp:lastModifiedBy>
  <cp:revision>1</cp:revision>
  <dcterms:created xsi:type="dcterms:W3CDTF">2020-01-13T08:32:16Z</dcterms:created>
  <dcterms:modified xsi:type="dcterms:W3CDTF">2020-02-14T07:51:23Z</dcterms:modified>
</cp:coreProperties>
</file>