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80" r:id="rId3"/>
    <p:sldId id="381" r:id="rId4"/>
    <p:sldId id="382" r:id="rId5"/>
    <p:sldId id="290" r:id="rId6"/>
    <p:sldId id="294" r:id="rId7"/>
    <p:sldId id="264" r:id="rId8"/>
    <p:sldId id="386" r:id="rId9"/>
    <p:sldId id="259" r:id="rId1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C4D"/>
    <a:srgbClr val="00C73C"/>
    <a:srgbClr val="FF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6" autoAdjust="0"/>
    <p:restoredTop sz="64858" autoAdjust="0"/>
  </p:normalViewPr>
  <p:slideViewPr>
    <p:cSldViewPr>
      <p:cViewPr>
        <p:scale>
          <a:sx n="75" d="100"/>
          <a:sy n="75" d="100"/>
        </p:scale>
        <p:origin x="2724"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71C21-3757-4199-83DE-22960358A2A5}" type="datetimeFigureOut">
              <a:rPr lang="ko-KR" altLang="en-US" smtClean="0"/>
              <a:pPr/>
              <a:t>2020-02-14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4E647-5A0F-41E6-A0EF-B58D8C1C6CD4}" type="slidenum">
              <a:rPr lang="ko-KR" altLang="en-US" smtClean="0"/>
              <a:pPr/>
              <a:t>‹#›</a:t>
            </a:fld>
            <a:endParaRPr lang="ko-KR" altLang="en-US"/>
          </a:p>
        </p:txBody>
      </p:sp>
    </p:spTree>
    <p:extLst>
      <p:ext uri="{BB962C8B-B14F-4D97-AF65-F5344CB8AC3E}">
        <p14:creationId xmlns:p14="http://schemas.microsoft.com/office/powerpoint/2010/main" val="33055374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1</a:t>
            </a:fld>
            <a:endParaRPr lang="ko-KR" altLang="en-US"/>
          </a:p>
        </p:txBody>
      </p:sp>
    </p:spTree>
    <p:extLst>
      <p:ext uri="{BB962C8B-B14F-4D97-AF65-F5344CB8AC3E}">
        <p14:creationId xmlns:p14="http://schemas.microsoft.com/office/powerpoint/2010/main" val="3897211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2</a:t>
            </a:fld>
            <a:endParaRPr lang="ko-KR" altLang="en-US"/>
          </a:p>
        </p:txBody>
      </p:sp>
    </p:spTree>
    <p:extLst>
      <p:ext uri="{BB962C8B-B14F-4D97-AF65-F5344CB8AC3E}">
        <p14:creationId xmlns:p14="http://schemas.microsoft.com/office/powerpoint/2010/main" val="396974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3</a:t>
            </a:fld>
            <a:endParaRPr lang="ko-KR" altLang="en-US"/>
          </a:p>
        </p:txBody>
      </p:sp>
    </p:spTree>
    <p:extLst>
      <p:ext uri="{BB962C8B-B14F-4D97-AF65-F5344CB8AC3E}">
        <p14:creationId xmlns:p14="http://schemas.microsoft.com/office/powerpoint/2010/main" val="170969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4</a:t>
            </a:fld>
            <a:endParaRPr lang="ko-KR" altLang="en-US"/>
          </a:p>
        </p:txBody>
      </p:sp>
    </p:spTree>
    <p:extLst>
      <p:ext uri="{BB962C8B-B14F-4D97-AF65-F5344CB8AC3E}">
        <p14:creationId xmlns:p14="http://schemas.microsoft.com/office/powerpoint/2010/main" val="201563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5</a:t>
            </a:fld>
            <a:endParaRPr lang="ko-KR" altLang="en-US"/>
          </a:p>
        </p:txBody>
      </p:sp>
    </p:spTree>
    <p:extLst>
      <p:ext uri="{BB962C8B-B14F-4D97-AF65-F5344CB8AC3E}">
        <p14:creationId xmlns:p14="http://schemas.microsoft.com/office/powerpoint/2010/main" val="599869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6</a:t>
            </a:fld>
            <a:endParaRPr lang="ko-KR" altLang="en-US"/>
          </a:p>
        </p:txBody>
      </p:sp>
    </p:spTree>
    <p:extLst>
      <p:ext uri="{BB962C8B-B14F-4D97-AF65-F5344CB8AC3E}">
        <p14:creationId xmlns:p14="http://schemas.microsoft.com/office/powerpoint/2010/main" val="841097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fafreqwafdsf</a:t>
            </a:r>
            <a:endParaRPr lang="ko-KR" altLang="en-US" dirty="0"/>
          </a:p>
        </p:txBody>
      </p:sp>
      <p:sp>
        <p:nvSpPr>
          <p:cNvPr id="4" name="슬라이드 번호 개체 틀 3"/>
          <p:cNvSpPr>
            <a:spLocks noGrp="1"/>
          </p:cNvSpPr>
          <p:nvPr>
            <p:ph type="sldNum" sz="quarter" idx="5"/>
          </p:nvPr>
        </p:nvSpPr>
        <p:spPr/>
        <p:txBody>
          <a:bodyPr/>
          <a:lstStyle/>
          <a:p>
            <a:fld id="{04A4E647-5A0F-41E6-A0EF-B58D8C1C6CD4}" type="slidenum">
              <a:rPr lang="ko-KR" altLang="en-US" smtClean="0"/>
              <a:pPr/>
              <a:t>7</a:t>
            </a:fld>
            <a:endParaRPr lang="ko-KR" altLang="en-US"/>
          </a:p>
        </p:txBody>
      </p:sp>
    </p:spTree>
    <p:extLst>
      <p:ext uri="{BB962C8B-B14F-4D97-AF65-F5344CB8AC3E}">
        <p14:creationId xmlns:p14="http://schemas.microsoft.com/office/powerpoint/2010/main" val="202747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4A4E647-5A0F-41E6-A0EF-B58D8C1C6CD4}" type="slidenum">
              <a:rPr lang="ko-KR" altLang="en-US" smtClean="0"/>
              <a:pPr/>
              <a:t>9</a:t>
            </a:fld>
            <a:endParaRPr lang="ko-KR" altLang="en-US"/>
          </a:p>
        </p:txBody>
      </p:sp>
    </p:spTree>
    <p:extLst>
      <p:ext uri="{BB962C8B-B14F-4D97-AF65-F5344CB8AC3E}">
        <p14:creationId xmlns:p14="http://schemas.microsoft.com/office/powerpoint/2010/main" val="9209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22FE722-38C7-4231-8BB5-7A27D4E5977D}" type="datetimeFigureOut">
              <a:rPr lang="ko-KR" altLang="en-US" smtClean="0"/>
              <a:pPr/>
              <a:t>2020-02-14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77CD0F7-B239-41DD-B89C-138EEA1D13E4}"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C73C"/>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FE722-38C7-4231-8BB5-7A27D4E5977D}" type="datetimeFigureOut">
              <a:rPr lang="ko-KR" altLang="en-US" smtClean="0"/>
              <a:pPr/>
              <a:t>2020-02-14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CD0F7-B239-41DD-B89C-138EEA1D13E4}"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2659559"/>
            <a:ext cx="5472608" cy="923330"/>
          </a:xfrm>
          <a:prstGeom prst="rect">
            <a:avLst/>
          </a:prstGeom>
          <a:noFill/>
        </p:spPr>
        <p:txBody>
          <a:bodyPr wrap="square" rtlCol="0">
            <a:spAutoFit/>
          </a:bodyPr>
          <a:lstStyle/>
          <a:p>
            <a:pPr algn="ctr"/>
            <a:r>
              <a:rPr lang="ko-KR" altLang="en-US" sz="5400" b="1" spc="-150" dirty="0">
                <a:solidFill>
                  <a:schemeClr val="bg1"/>
                </a:solidFill>
              </a:rPr>
              <a:t>지금 </a:t>
            </a:r>
            <a:r>
              <a:rPr lang="ko-KR" altLang="en-US" sz="5400" b="1" spc="-150" dirty="0" err="1">
                <a:solidFill>
                  <a:schemeClr val="bg1"/>
                </a:solidFill>
              </a:rPr>
              <a:t>뭐먹지</a:t>
            </a:r>
            <a:r>
              <a:rPr lang="en-US" altLang="ko-KR" sz="5400" b="1" spc="-150" dirty="0">
                <a:solidFill>
                  <a:schemeClr val="bg1"/>
                </a:solidFill>
              </a:rPr>
              <a:t>?</a:t>
            </a:r>
          </a:p>
        </p:txBody>
      </p:sp>
      <p:sp>
        <p:nvSpPr>
          <p:cNvPr id="4" name="TextBox 3"/>
          <p:cNvSpPr txBox="1"/>
          <p:nvPr/>
        </p:nvSpPr>
        <p:spPr>
          <a:xfrm>
            <a:off x="2483768" y="2051556"/>
            <a:ext cx="4256473" cy="369332"/>
          </a:xfrm>
          <a:prstGeom prst="rect">
            <a:avLst/>
          </a:prstGeom>
          <a:solidFill>
            <a:schemeClr val="bg1"/>
          </a:solidFill>
        </p:spPr>
        <p:txBody>
          <a:bodyPr wrap="square" rtlCol="0">
            <a:spAutoFit/>
          </a:bodyPr>
          <a:lstStyle/>
          <a:p>
            <a:pPr algn="dist"/>
            <a:r>
              <a:rPr lang="ko-KR" altLang="en-US" b="1" dirty="0">
                <a:solidFill>
                  <a:schemeClr val="tx2">
                    <a:lumMod val="50000"/>
                  </a:schemeClr>
                </a:solidFill>
              </a:rPr>
              <a:t>명 륜 진 사 디 </a:t>
            </a:r>
            <a:r>
              <a:rPr lang="ko-KR" altLang="en-US" b="1" dirty="0" err="1">
                <a:solidFill>
                  <a:schemeClr val="tx2">
                    <a:lumMod val="50000"/>
                  </a:schemeClr>
                </a:solidFill>
              </a:rPr>
              <a:t>버</a:t>
            </a:r>
            <a:r>
              <a:rPr lang="ko-KR" altLang="en-US" b="1" dirty="0">
                <a:solidFill>
                  <a:schemeClr val="tx2">
                    <a:lumMod val="50000"/>
                  </a:schemeClr>
                </a:solidFill>
              </a:rPr>
              <a:t> </a:t>
            </a:r>
            <a:r>
              <a:rPr lang="ko-KR" altLang="en-US" b="1" dirty="0" err="1">
                <a:solidFill>
                  <a:schemeClr val="tx2">
                    <a:lumMod val="50000"/>
                  </a:schemeClr>
                </a:solidFill>
              </a:rPr>
              <a:t>깅</a:t>
            </a:r>
            <a:endParaRPr lang="ko-KR" altLang="en-US" b="1" dirty="0">
              <a:solidFill>
                <a:schemeClr val="tx2">
                  <a:lumMod val="50000"/>
                </a:schemeClr>
              </a:solidFill>
            </a:endParaRPr>
          </a:p>
        </p:txBody>
      </p:sp>
      <p:sp>
        <p:nvSpPr>
          <p:cNvPr id="5" name="직사각형 4">
            <a:extLst>
              <a:ext uri="{FF2B5EF4-FFF2-40B4-BE49-F238E27FC236}">
                <a16:creationId xmlns:a16="http://schemas.microsoft.com/office/drawing/2014/main" id="{B2E51DFE-A03D-4427-9852-0290EF0CFD74}"/>
              </a:ext>
            </a:extLst>
          </p:cNvPr>
          <p:cNvSpPr/>
          <p:nvPr/>
        </p:nvSpPr>
        <p:spPr>
          <a:xfrm>
            <a:off x="2483768" y="3825423"/>
            <a:ext cx="425647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03460F5C-BFF2-42A6-9897-6CE0C51604F2}"/>
              </a:ext>
            </a:extLst>
          </p:cNvPr>
          <p:cNvPicPr>
            <a:picLocks noChangeAspect="1"/>
          </p:cNvPicPr>
          <p:nvPr/>
        </p:nvPicPr>
        <p:blipFill>
          <a:blip r:embed="rId3"/>
          <a:stretch>
            <a:fillRect/>
          </a:stretch>
        </p:blipFill>
        <p:spPr>
          <a:xfrm>
            <a:off x="3388991" y="4293096"/>
            <a:ext cx="2366018" cy="2222623"/>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58F2FC2-A41D-47C7-BF19-F2C1458259CD}"/>
              </a:ext>
            </a:extLst>
          </p:cNvPr>
          <p:cNvSpPr txBox="1"/>
          <p:nvPr/>
        </p:nvSpPr>
        <p:spPr>
          <a:xfrm>
            <a:off x="1835696" y="2780928"/>
            <a:ext cx="5472608" cy="923330"/>
          </a:xfrm>
          <a:prstGeom prst="rect">
            <a:avLst/>
          </a:prstGeom>
          <a:noFill/>
        </p:spPr>
        <p:txBody>
          <a:bodyPr wrap="square" rtlCol="0">
            <a:spAutoFit/>
          </a:bodyPr>
          <a:lstStyle/>
          <a:p>
            <a:pPr algn="ctr"/>
            <a:r>
              <a:rPr lang="ko-KR" altLang="en-US" sz="5400" b="1" spc="-150" dirty="0">
                <a:solidFill>
                  <a:schemeClr val="bg1"/>
                </a:solidFill>
              </a:rPr>
              <a:t>뭘 먹어야 하나</a:t>
            </a:r>
            <a:r>
              <a:rPr lang="en-US" altLang="ko-KR" sz="5400" b="1" spc="-150" dirty="0">
                <a:solidFill>
                  <a:schemeClr val="bg1"/>
                </a:solidFill>
              </a:rPr>
              <a:t>?</a:t>
            </a:r>
          </a:p>
        </p:txBody>
      </p:sp>
    </p:spTree>
    <p:extLst>
      <p:ext uri="{BB962C8B-B14F-4D97-AF65-F5344CB8AC3E}">
        <p14:creationId xmlns:p14="http://schemas.microsoft.com/office/powerpoint/2010/main" val="281363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11186C-7863-4965-BE4D-9B392910C11A}"/>
              </a:ext>
            </a:extLst>
          </p:cNvPr>
          <p:cNvSpPr/>
          <p:nvPr/>
        </p:nvSpPr>
        <p:spPr>
          <a:xfrm>
            <a:off x="340825" y="1556792"/>
            <a:ext cx="8280920" cy="3231654"/>
          </a:xfrm>
          <a:prstGeom prst="rect">
            <a:avLst/>
          </a:prstGeom>
        </p:spPr>
        <p:txBody>
          <a:bodyPr wrap="square">
            <a:spAutoFit/>
          </a:bodyPr>
          <a:lstStyle/>
          <a:p>
            <a:r>
              <a:rPr lang="ko-KR" altLang="en-US" sz="4800" b="1" i="1" spc="-150" dirty="0" err="1">
                <a:solidFill>
                  <a:schemeClr val="bg1"/>
                </a:solidFill>
              </a:rPr>
              <a:t>대체뭘먹어야할까</a:t>
            </a:r>
            <a:r>
              <a:rPr lang="en-US" altLang="ko-KR" sz="4800" b="1" i="1" spc="-150" dirty="0">
                <a:solidFill>
                  <a:schemeClr val="bg1"/>
                </a:solidFill>
              </a:rPr>
              <a:t>??</a:t>
            </a:r>
            <a:r>
              <a:rPr lang="ko-KR" altLang="en-US" b="1" i="1" spc="-150" dirty="0">
                <a:solidFill>
                  <a:schemeClr val="bg1"/>
                </a:solidFill>
              </a:rPr>
              <a:t>짬뽕</a:t>
            </a:r>
            <a:r>
              <a:rPr lang="en-US" altLang="ko-KR" b="1" i="1" spc="-150" dirty="0">
                <a:solidFill>
                  <a:schemeClr val="bg1"/>
                </a:solidFill>
              </a:rPr>
              <a:t>?</a:t>
            </a:r>
            <a:r>
              <a:rPr lang="ko-KR" altLang="en-US" b="1" i="1" spc="-150" dirty="0">
                <a:solidFill>
                  <a:schemeClr val="bg1"/>
                </a:solidFill>
              </a:rPr>
              <a:t>짜장면</a:t>
            </a:r>
            <a:r>
              <a:rPr lang="en-US" altLang="ko-KR" b="1" i="1" spc="-150" dirty="0">
                <a:solidFill>
                  <a:schemeClr val="bg1"/>
                </a:solidFill>
              </a:rPr>
              <a:t>?</a:t>
            </a:r>
            <a:r>
              <a:rPr lang="ko-KR" altLang="en-US" b="1" i="1" spc="-150" dirty="0">
                <a:solidFill>
                  <a:schemeClr val="bg1"/>
                </a:solidFill>
              </a:rPr>
              <a:t>치킨</a:t>
            </a:r>
            <a:r>
              <a:rPr lang="en-US" altLang="ko-KR" b="1" i="1" spc="-150" dirty="0">
                <a:solidFill>
                  <a:schemeClr val="bg1"/>
                </a:solidFill>
              </a:rPr>
              <a:t>?</a:t>
            </a:r>
            <a:r>
              <a:rPr lang="ko-KR" altLang="en-US" b="1" i="1" spc="-150" dirty="0">
                <a:solidFill>
                  <a:schemeClr val="bg1"/>
                </a:solidFill>
              </a:rPr>
              <a:t>초밥</a:t>
            </a:r>
            <a:r>
              <a:rPr lang="en-US" altLang="ko-KR" b="1" i="1" spc="-150" dirty="0">
                <a:solidFill>
                  <a:schemeClr val="bg1"/>
                </a:solidFill>
              </a:rPr>
              <a:t>?</a:t>
            </a:r>
            <a:r>
              <a:rPr lang="ko-KR" altLang="en-US" b="1" i="1" spc="-150" dirty="0">
                <a:solidFill>
                  <a:schemeClr val="bg1"/>
                </a:solidFill>
              </a:rPr>
              <a:t>탕수육</a:t>
            </a:r>
            <a:r>
              <a:rPr lang="en-US" altLang="ko-KR" b="1" i="1" spc="-150" dirty="0">
                <a:solidFill>
                  <a:schemeClr val="bg1"/>
                </a:solidFill>
              </a:rPr>
              <a:t>??????</a:t>
            </a:r>
            <a:r>
              <a:rPr lang="ko-KR" altLang="en-US" b="1" i="1" spc="-150" dirty="0" err="1">
                <a:solidFill>
                  <a:schemeClr val="bg1"/>
                </a:solidFill>
              </a:rPr>
              <a:t>삼겹살이땡기긴하는데어제족발먹었는데오늘도고기먹으면너무살찌진않을까</a:t>
            </a:r>
            <a:r>
              <a:rPr lang="en-US" altLang="ko-KR" b="1" i="1" spc="-150" dirty="0">
                <a:solidFill>
                  <a:schemeClr val="bg1"/>
                </a:solidFill>
              </a:rPr>
              <a:t>?</a:t>
            </a:r>
            <a:r>
              <a:rPr lang="ko-KR" altLang="en-US" b="1" i="1" spc="-150" dirty="0" err="1">
                <a:solidFill>
                  <a:schemeClr val="bg1"/>
                </a:solidFill>
              </a:rPr>
              <a:t>이번주내로일키로빼고싶은데다시쪄버리면안돼지안돼</a:t>
            </a:r>
            <a:r>
              <a:rPr lang="en-US" altLang="ko-KR" b="1" i="1" spc="-150" dirty="0">
                <a:solidFill>
                  <a:schemeClr val="bg1"/>
                </a:solidFill>
              </a:rPr>
              <a:t>.</a:t>
            </a:r>
            <a:r>
              <a:rPr lang="ko-KR" altLang="en-US" b="1" i="1" spc="-150" dirty="0" err="1">
                <a:solidFill>
                  <a:schemeClr val="bg1"/>
                </a:solidFill>
              </a:rPr>
              <a:t>근데그많은음식중지금뭘먹어야건강에좋을까</a:t>
            </a:r>
            <a:r>
              <a:rPr lang="en-US" altLang="ko-KR" b="1" i="1" spc="-150" dirty="0">
                <a:solidFill>
                  <a:schemeClr val="bg1"/>
                </a:solidFill>
              </a:rPr>
              <a:t>???</a:t>
            </a:r>
            <a:r>
              <a:rPr lang="ko-KR" altLang="en-US" b="1" i="1" spc="-150" dirty="0" err="1">
                <a:solidFill>
                  <a:schemeClr val="bg1"/>
                </a:solidFill>
              </a:rPr>
              <a:t>맞다내여친은탕이랑면류를싫어하는데나는지금고기가좀땡기고홍대에서보기로했는데그주변에같이갈만한좋은곳은없을까</a:t>
            </a:r>
            <a:r>
              <a:rPr lang="en-US" altLang="ko-KR" b="1" i="1" spc="-150" dirty="0">
                <a:solidFill>
                  <a:schemeClr val="bg1"/>
                </a:solidFill>
              </a:rPr>
              <a:t>?</a:t>
            </a:r>
            <a:r>
              <a:rPr lang="ko-KR" altLang="en-US" b="1" i="1" spc="-150" dirty="0" err="1">
                <a:solidFill>
                  <a:schemeClr val="bg1"/>
                </a:solidFill>
              </a:rPr>
              <a:t>근데이걸왜읽고계세요</a:t>
            </a:r>
            <a:r>
              <a:rPr lang="en-US" altLang="ko-KR" b="1" i="1" spc="-150" dirty="0">
                <a:solidFill>
                  <a:schemeClr val="bg1"/>
                </a:solidFill>
              </a:rPr>
              <a:t>??</a:t>
            </a:r>
            <a:r>
              <a:rPr lang="ko-KR" altLang="en-US" b="1" i="1" spc="-150" dirty="0">
                <a:solidFill>
                  <a:schemeClr val="bg1"/>
                </a:solidFill>
              </a:rPr>
              <a:t> </a:t>
            </a:r>
            <a:r>
              <a:rPr lang="ko-KR" altLang="en-US" b="1" i="1" spc="-150" dirty="0" err="1">
                <a:solidFill>
                  <a:schemeClr val="bg1"/>
                </a:solidFill>
              </a:rPr>
              <a:t>초밥종류못먹으면어쩌지</a:t>
            </a:r>
            <a:r>
              <a:rPr lang="en-US" altLang="ko-KR" b="1" i="1" spc="-150" dirty="0">
                <a:solidFill>
                  <a:schemeClr val="bg1"/>
                </a:solidFill>
              </a:rPr>
              <a:t>? </a:t>
            </a:r>
            <a:r>
              <a:rPr lang="ko-KR" altLang="en-US" b="1" i="1" spc="-150" dirty="0" err="1">
                <a:solidFill>
                  <a:schemeClr val="bg1"/>
                </a:solidFill>
              </a:rPr>
              <a:t>만약골랐는데어제먹었다고하면어쩌지</a:t>
            </a:r>
            <a:r>
              <a:rPr lang="en-US" altLang="ko-KR" b="1" i="1" spc="-150" dirty="0">
                <a:solidFill>
                  <a:schemeClr val="bg1"/>
                </a:solidFill>
              </a:rPr>
              <a:t>?</a:t>
            </a:r>
            <a:r>
              <a:rPr lang="ko-KR" altLang="en-US" b="1" i="1" spc="-150" dirty="0">
                <a:solidFill>
                  <a:schemeClr val="bg1"/>
                </a:solidFill>
              </a:rPr>
              <a:t> </a:t>
            </a:r>
            <a:r>
              <a:rPr lang="ko-KR" altLang="en-US" b="1" i="1" spc="-150" dirty="0" err="1">
                <a:solidFill>
                  <a:schemeClr val="bg1"/>
                </a:solidFill>
              </a:rPr>
              <a:t>그녀가지난주에갔던곳이라면</a:t>
            </a:r>
            <a:r>
              <a:rPr lang="en-US" altLang="ko-KR" b="1" i="1" spc="-150" dirty="0">
                <a:solidFill>
                  <a:schemeClr val="bg1"/>
                </a:solidFill>
              </a:rPr>
              <a:t>?</a:t>
            </a:r>
            <a:r>
              <a:rPr lang="ko-KR" altLang="en-US" b="1" i="1" spc="-150" dirty="0" err="1">
                <a:solidFill>
                  <a:schemeClr val="bg1"/>
                </a:solidFill>
              </a:rPr>
              <a:t>아니뭐이렇게생각할게많지</a:t>
            </a:r>
            <a:r>
              <a:rPr lang="en-US" altLang="ko-KR" b="1" i="1" spc="-150" dirty="0">
                <a:solidFill>
                  <a:schemeClr val="bg1"/>
                </a:solidFill>
              </a:rPr>
              <a:t>?</a:t>
            </a:r>
            <a:r>
              <a:rPr lang="ko-KR" altLang="en-US" b="1" i="1" spc="-150" dirty="0" err="1">
                <a:solidFill>
                  <a:schemeClr val="bg1"/>
                </a:solidFill>
              </a:rPr>
              <a:t>지금상황에서대체뭘선택해야잘골랐다는말을들을까</a:t>
            </a:r>
            <a:r>
              <a:rPr lang="en-US" altLang="ko-KR" b="1" i="1" spc="-150" dirty="0">
                <a:solidFill>
                  <a:schemeClr val="bg1"/>
                </a:solidFill>
              </a:rPr>
              <a:t>…??? </a:t>
            </a:r>
            <a:br>
              <a:rPr lang="en-US" altLang="ko-KR" b="1" i="1" spc="-150" dirty="0">
                <a:solidFill>
                  <a:schemeClr val="bg1"/>
                </a:solidFill>
              </a:rPr>
            </a:br>
            <a:endParaRPr lang="en-US" altLang="ko-KR" sz="4800" b="1" i="1" spc="-150" dirty="0">
              <a:solidFill>
                <a:schemeClr val="bg1"/>
              </a:solidFill>
            </a:endParaRPr>
          </a:p>
        </p:txBody>
      </p:sp>
      <p:sp>
        <p:nvSpPr>
          <p:cNvPr id="6" name="직사각형 5">
            <a:extLst>
              <a:ext uri="{FF2B5EF4-FFF2-40B4-BE49-F238E27FC236}">
                <a16:creationId xmlns:a16="http://schemas.microsoft.com/office/drawing/2014/main" id="{14D40E64-D3F6-47F9-B3BA-B7DD0E7D4204}"/>
              </a:ext>
            </a:extLst>
          </p:cNvPr>
          <p:cNvSpPr/>
          <p:nvPr/>
        </p:nvSpPr>
        <p:spPr>
          <a:xfrm>
            <a:off x="473762" y="5306851"/>
            <a:ext cx="8196475" cy="830997"/>
          </a:xfrm>
          <a:prstGeom prst="rect">
            <a:avLst/>
          </a:prstGeom>
        </p:spPr>
        <p:txBody>
          <a:bodyPr wrap="none">
            <a:spAutoFit/>
          </a:bodyPr>
          <a:lstStyle/>
          <a:p>
            <a:r>
              <a:rPr lang="ko-KR" altLang="en-US" sz="4800" b="1" i="1" spc="-150" dirty="0" err="1">
                <a:solidFill>
                  <a:schemeClr val="bg1"/>
                </a:solidFill>
              </a:rPr>
              <a:t>누가완벽한답을내줄수없을까</a:t>
            </a:r>
            <a:r>
              <a:rPr lang="en-US" altLang="ko-KR" sz="4800" b="1" i="1" spc="-150" dirty="0">
                <a:solidFill>
                  <a:schemeClr val="bg1"/>
                </a:solidFill>
              </a:rPr>
              <a:t>?</a:t>
            </a:r>
            <a:endParaRPr lang="ko-KR" altLang="en-US" sz="4800" dirty="0"/>
          </a:p>
        </p:txBody>
      </p:sp>
    </p:spTree>
    <p:extLst>
      <p:ext uri="{BB962C8B-B14F-4D97-AF65-F5344CB8AC3E}">
        <p14:creationId xmlns:p14="http://schemas.microsoft.com/office/powerpoint/2010/main" val="142643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51520" y="292428"/>
            <a:ext cx="8640960" cy="6156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a:extLst>
              <a:ext uri="{FF2B5EF4-FFF2-40B4-BE49-F238E27FC236}">
                <a16:creationId xmlns:a16="http://schemas.microsoft.com/office/drawing/2014/main" id="{F406BECF-4CC6-49D8-842E-77ABAF45F8B7}"/>
              </a:ext>
            </a:extLst>
          </p:cNvPr>
          <p:cNvSpPr/>
          <p:nvPr/>
        </p:nvSpPr>
        <p:spPr>
          <a:xfrm>
            <a:off x="1162252" y="6463862"/>
            <a:ext cx="6819496" cy="369332"/>
          </a:xfrm>
          <a:prstGeom prst="rect">
            <a:avLst/>
          </a:prstGeom>
        </p:spPr>
        <p:txBody>
          <a:bodyPr wrap="none">
            <a:spAutoFit/>
          </a:bodyPr>
          <a:lstStyle/>
          <a:p>
            <a:r>
              <a:rPr lang="ko-KR" altLang="en-US" b="1" spc="-150" dirty="0">
                <a:solidFill>
                  <a:srgbClr val="FF0000"/>
                </a:solidFill>
                <a:latin typeface="HY궁서" panose="02030600000101010101" pitchFamily="18" charset="-127"/>
                <a:ea typeface="HY궁서" panose="02030600000101010101" pitchFamily="18" charset="-127"/>
              </a:rPr>
              <a:t>선호도</a:t>
            </a:r>
            <a:r>
              <a:rPr lang="ko-KR" altLang="en-US" b="1" spc="-150" dirty="0">
                <a:solidFill>
                  <a:schemeClr val="bg1"/>
                </a:solidFill>
                <a:latin typeface="HY궁서" panose="02030600000101010101" pitchFamily="18" charset="-127"/>
                <a:ea typeface="HY궁서" panose="02030600000101010101" pitchFamily="18" charset="-127"/>
              </a:rPr>
              <a:t>와 </a:t>
            </a:r>
            <a:r>
              <a:rPr lang="ko-KR" altLang="en-US" b="1" spc="-150" dirty="0">
                <a:solidFill>
                  <a:srgbClr val="FF0000"/>
                </a:solidFill>
                <a:latin typeface="HY궁서" panose="02030600000101010101" pitchFamily="18" charset="-127"/>
                <a:ea typeface="HY궁서" panose="02030600000101010101" pitchFamily="18" charset="-127"/>
              </a:rPr>
              <a:t>섭취 정보</a:t>
            </a:r>
            <a:r>
              <a:rPr lang="ko-KR" altLang="en-US" b="1" spc="-150" dirty="0">
                <a:solidFill>
                  <a:schemeClr val="bg1"/>
                </a:solidFill>
                <a:latin typeface="HY궁서" panose="02030600000101010101" pitchFamily="18" charset="-127"/>
                <a:ea typeface="HY궁서" panose="02030600000101010101" pitchFamily="18" charset="-127"/>
              </a:rPr>
              <a:t>를 바탕으로 </a:t>
            </a:r>
            <a:r>
              <a:rPr lang="ko-KR" altLang="en-US" b="1" spc="-150" dirty="0">
                <a:solidFill>
                  <a:srgbClr val="FF0000"/>
                </a:solidFill>
                <a:latin typeface="HY궁서" panose="02030600000101010101" pitchFamily="18" charset="-127"/>
                <a:ea typeface="HY궁서" panose="02030600000101010101" pitchFamily="18" charset="-127"/>
              </a:rPr>
              <a:t>완벽한 다음식사를 제안</a:t>
            </a:r>
            <a:r>
              <a:rPr lang="ko-KR" altLang="en-US" b="1" spc="-150" dirty="0">
                <a:solidFill>
                  <a:schemeClr val="bg1"/>
                </a:solidFill>
                <a:latin typeface="HY궁서" panose="02030600000101010101" pitchFamily="18" charset="-127"/>
                <a:ea typeface="HY궁서" panose="02030600000101010101" pitchFamily="18" charset="-127"/>
              </a:rPr>
              <a:t>해주는 서</a:t>
            </a:r>
            <a:r>
              <a:rPr lang="en-US" altLang="ko-KR" b="1" spc="-150" dirty="0">
                <a:solidFill>
                  <a:schemeClr val="bg1"/>
                </a:solidFill>
                <a:latin typeface="HY궁서" panose="02030600000101010101" pitchFamily="18" charset="-127"/>
                <a:ea typeface="HY궁서" panose="02030600000101010101" pitchFamily="18" charset="-127"/>
              </a:rPr>
              <a:t>-</a:t>
            </a:r>
            <a:r>
              <a:rPr lang="ko-KR" altLang="en-US" b="1" spc="-150" dirty="0">
                <a:solidFill>
                  <a:schemeClr val="bg1"/>
                </a:solidFill>
                <a:latin typeface="HY궁서" panose="02030600000101010101" pitchFamily="18" charset="-127"/>
                <a:ea typeface="HY궁서" panose="02030600000101010101" pitchFamily="18" charset="-127"/>
              </a:rPr>
              <a:t>비스</a:t>
            </a:r>
            <a:r>
              <a:rPr lang="en-US" altLang="ko-KR" b="1" spc="-150" dirty="0">
                <a:solidFill>
                  <a:schemeClr val="bg1"/>
                </a:solidFill>
                <a:latin typeface="HY궁서" panose="02030600000101010101" pitchFamily="18" charset="-127"/>
                <a:ea typeface="HY궁서" panose="02030600000101010101" pitchFamily="18" charset="-127"/>
              </a:rPr>
              <a:t>!</a:t>
            </a:r>
          </a:p>
        </p:txBody>
      </p:sp>
      <p:pic>
        <p:nvPicPr>
          <p:cNvPr id="8" name="그림 7">
            <a:extLst>
              <a:ext uri="{FF2B5EF4-FFF2-40B4-BE49-F238E27FC236}">
                <a16:creationId xmlns:a16="http://schemas.microsoft.com/office/drawing/2014/main" id="{6BE1F55B-B103-4DAB-B9A8-1FF433F99391}"/>
              </a:ext>
            </a:extLst>
          </p:cNvPr>
          <p:cNvPicPr>
            <a:picLocks noChangeAspect="1"/>
          </p:cNvPicPr>
          <p:nvPr/>
        </p:nvPicPr>
        <p:blipFill>
          <a:blip r:embed="rId3"/>
          <a:stretch>
            <a:fillRect/>
          </a:stretch>
        </p:blipFill>
        <p:spPr>
          <a:xfrm>
            <a:off x="545978" y="1292617"/>
            <a:ext cx="1820221" cy="3736243"/>
          </a:xfrm>
          <a:prstGeom prst="rect">
            <a:avLst/>
          </a:prstGeom>
        </p:spPr>
      </p:pic>
      <p:sp>
        <p:nvSpPr>
          <p:cNvPr id="11" name="말풍선: 타원형 10">
            <a:extLst>
              <a:ext uri="{FF2B5EF4-FFF2-40B4-BE49-F238E27FC236}">
                <a16:creationId xmlns:a16="http://schemas.microsoft.com/office/drawing/2014/main" id="{6190EBC9-F951-4937-8D77-F31338B48407}"/>
              </a:ext>
            </a:extLst>
          </p:cNvPr>
          <p:cNvSpPr/>
          <p:nvPr/>
        </p:nvSpPr>
        <p:spPr>
          <a:xfrm>
            <a:off x="2264172" y="638288"/>
            <a:ext cx="3365167" cy="1371074"/>
          </a:xfrm>
          <a:prstGeom prst="wedgeEllipseCallout">
            <a:avLst>
              <a:gd name="adj1" fmla="val -53781"/>
              <a:gd name="adj2" fmla="val 36947"/>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2000" dirty="0"/>
              <a:t>저녁에 홍대에서 </a:t>
            </a:r>
            <a:r>
              <a:rPr lang="ko-KR" altLang="en-US" sz="2000" dirty="0" err="1"/>
              <a:t>철수랑</a:t>
            </a:r>
            <a:r>
              <a:rPr lang="ko-KR" altLang="en-US" sz="2000" dirty="0"/>
              <a:t> 만나는데 뭘 먹을까</a:t>
            </a:r>
            <a:r>
              <a:rPr lang="en-US" altLang="ko-KR" sz="2000" dirty="0"/>
              <a:t>?</a:t>
            </a:r>
            <a:r>
              <a:rPr lang="ko-KR" altLang="en-US" sz="2000" dirty="0"/>
              <a:t> </a:t>
            </a:r>
          </a:p>
        </p:txBody>
      </p:sp>
      <p:grpSp>
        <p:nvGrpSpPr>
          <p:cNvPr id="31" name="그룹 30">
            <a:extLst>
              <a:ext uri="{FF2B5EF4-FFF2-40B4-BE49-F238E27FC236}">
                <a16:creationId xmlns:a16="http://schemas.microsoft.com/office/drawing/2014/main" id="{FA464BB4-D147-4471-803D-FD83EA48492D}"/>
              </a:ext>
            </a:extLst>
          </p:cNvPr>
          <p:cNvGrpSpPr/>
          <p:nvPr/>
        </p:nvGrpSpPr>
        <p:grpSpPr>
          <a:xfrm>
            <a:off x="6406816" y="2348880"/>
            <a:ext cx="2084226" cy="1806311"/>
            <a:chOff x="6065801" y="2430582"/>
            <a:chExt cx="2667444" cy="2311761"/>
          </a:xfrm>
        </p:grpSpPr>
        <p:sp>
          <p:nvSpPr>
            <p:cNvPr id="26" name="사각형: 둥근 모서리 25">
              <a:extLst>
                <a:ext uri="{FF2B5EF4-FFF2-40B4-BE49-F238E27FC236}">
                  <a16:creationId xmlns:a16="http://schemas.microsoft.com/office/drawing/2014/main" id="{774CAA11-207C-4C9D-9438-50C216F29F29}"/>
                </a:ext>
              </a:extLst>
            </p:cNvPr>
            <p:cNvSpPr/>
            <p:nvPr/>
          </p:nvSpPr>
          <p:spPr>
            <a:xfrm>
              <a:off x="6065801" y="2430582"/>
              <a:ext cx="2667444" cy="231176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pic>
          <p:nvPicPr>
            <p:cNvPr id="24" name="그림 23">
              <a:extLst>
                <a:ext uri="{FF2B5EF4-FFF2-40B4-BE49-F238E27FC236}">
                  <a16:creationId xmlns:a16="http://schemas.microsoft.com/office/drawing/2014/main" id="{8A0D10E0-616D-483C-990B-551D12C4791E}"/>
                </a:ext>
              </a:extLst>
            </p:cNvPr>
            <p:cNvPicPr>
              <a:picLocks noChangeAspect="1"/>
            </p:cNvPicPr>
            <p:nvPr/>
          </p:nvPicPr>
          <p:blipFill>
            <a:blip r:embed="rId4"/>
            <a:stretch>
              <a:fillRect/>
            </a:stretch>
          </p:blipFill>
          <p:spPr>
            <a:xfrm>
              <a:off x="6687869" y="2509727"/>
              <a:ext cx="1460946" cy="1422500"/>
            </a:xfrm>
            <a:prstGeom prst="rect">
              <a:avLst/>
            </a:prstGeom>
          </p:spPr>
        </p:pic>
        <p:pic>
          <p:nvPicPr>
            <p:cNvPr id="25" name="그림 24">
              <a:extLst>
                <a:ext uri="{FF2B5EF4-FFF2-40B4-BE49-F238E27FC236}">
                  <a16:creationId xmlns:a16="http://schemas.microsoft.com/office/drawing/2014/main" id="{12C4F739-4BF2-4E25-9A38-E6E5A34480A2}"/>
                </a:ext>
              </a:extLst>
            </p:cNvPr>
            <p:cNvPicPr>
              <a:picLocks noChangeAspect="1"/>
            </p:cNvPicPr>
            <p:nvPr/>
          </p:nvPicPr>
          <p:blipFill>
            <a:blip r:embed="rId5"/>
            <a:stretch>
              <a:fillRect/>
            </a:stretch>
          </p:blipFill>
          <p:spPr>
            <a:xfrm>
              <a:off x="6347999" y="3806240"/>
              <a:ext cx="2140687" cy="577423"/>
            </a:xfrm>
            <a:prstGeom prst="rect">
              <a:avLst/>
            </a:prstGeom>
          </p:spPr>
        </p:pic>
      </p:grpSp>
      <p:sp>
        <p:nvSpPr>
          <p:cNvPr id="29" name="화살표: 오른쪽 28">
            <a:extLst>
              <a:ext uri="{FF2B5EF4-FFF2-40B4-BE49-F238E27FC236}">
                <a16:creationId xmlns:a16="http://schemas.microsoft.com/office/drawing/2014/main" id="{AA0E85D5-1E70-4665-89DE-C83EDAEC2997}"/>
              </a:ext>
            </a:extLst>
          </p:cNvPr>
          <p:cNvSpPr/>
          <p:nvPr/>
        </p:nvSpPr>
        <p:spPr>
          <a:xfrm rot="201347">
            <a:off x="3589498" y="2276889"/>
            <a:ext cx="1965003" cy="4980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0" name="화살표: 오른쪽 29">
            <a:extLst>
              <a:ext uri="{FF2B5EF4-FFF2-40B4-BE49-F238E27FC236}">
                <a16:creationId xmlns:a16="http://schemas.microsoft.com/office/drawing/2014/main" id="{D648981F-05B1-4994-9D35-A48EF1666332}"/>
              </a:ext>
            </a:extLst>
          </p:cNvPr>
          <p:cNvSpPr/>
          <p:nvPr/>
        </p:nvSpPr>
        <p:spPr>
          <a:xfrm rot="11001347">
            <a:off x="3589498" y="3179983"/>
            <a:ext cx="1965003" cy="4980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359F0956-86FB-4BEF-B6FD-EA02E48EB3F1}"/>
              </a:ext>
            </a:extLst>
          </p:cNvPr>
          <p:cNvSpPr txBox="1"/>
          <p:nvPr/>
        </p:nvSpPr>
        <p:spPr>
          <a:xfrm>
            <a:off x="6350355" y="1837790"/>
            <a:ext cx="2140687" cy="461665"/>
          </a:xfrm>
          <a:prstGeom prst="rect">
            <a:avLst/>
          </a:prstGeom>
          <a:noFill/>
        </p:spPr>
        <p:txBody>
          <a:bodyPr wrap="square" rtlCol="0">
            <a:spAutoFit/>
          </a:bodyPr>
          <a:lstStyle/>
          <a:p>
            <a:pPr algn="ctr"/>
            <a:r>
              <a:rPr lang="ko-KR" altLang="en-US" sz="2400" b="1" dirty="0"/>
              <a:t>지금 </a:t>
            </a:r>
            <a:r>
              <a:rPr lang="ko-KR" altLang="en-US" sz="2400" b="1" dirty="0" err="1"/>
              <a:t>뭐먹지</a:t>
            </a:r>
            <a:r>
              <a:rPr lang="en-US" altLang="ko-KR" sz="2400" b="1" dirty="0"/>
              <a:t>?</a:t>
            </a:r>
            <a:endParaRPr lang="ko-KR" altLang="en-US" sz="2400" b="1" dirty="0"/>
          </a:p>
        </p:txBody>
      </p:sp>
      <p:sp>
        <p:nvSpPr>
          <p:cNvPr id="34" name="말풍선: 모서리가 둥근 사각형 33">
            <a:extLst>
              <a:ext uri="{FF2B5EF4-FFF2-40B4-BE49-F238E27FC236}">
                <a16:creationId xmlns:a16="http://schemas.microsoft.com/office/drawing/2014/main" id="{38979760-FCA6-44D7-9B39-71C065535220}"/>
              </a:ext>
            </a:extLst>
          </p:cNvPr>
          <p:cNvSpPr/>
          <p:nvPr/>
        </p:nvSpPr>
        <p:spPr>
          <a:xfrm>
            <a:off x="2749913" y="4155191"/>
            <a:ext cx="3273188" cy="2064521"/>
          </a:xfrm>
          <a:prstGeom prst="wedgeRoundRectCallout">
            <a:avLst>
              <a:gd name="adj1" fmla="val 58924"/>
              <a:gd name="adj2" fmla="val -38448"/>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400" dirty="0" err="1"/>
              <a:t>ㅇㅇ님과</a:t>
            </a:r>
            <a:r>
              <a:rPr lang="ko-KR" altLang="en-US" sz="1400" dirty="0"/>
              <a:t> 철수님의 영양 </a:t>
            </a:r>
            <a:r>
              <a:rPr lang="ko-KR" altLang="en-US" sz="1400" dirty="0" err="1"/>
              <a:t>벨런스</a:t>
            </a:r>
            <a:r>
              <a:rPr lang="ko-KR" altLang="en-US" sz="1400" dirty="0"/>
              <a:t> 및 음식선호도를 고려하여 홍대 </a:t>
            </a:r>
            <a:r>
              <a:rPr lang="ko-KR" altLang="en-US" sz="1400" dirty="0" err="1"/>
              <a:t>근처의음식점을</a:t>
            </a:r>
            <a:r>
              <a:rPr lang="ko-KR" altLang="en-US" sz="1400" dirty="0"/>
              <a:t> 추천해봤어요</a:t>
            </a:r>
            <a:r>
              <a:rPr lang="en-US" altLang="ko-KR" sz="1400" dirty="0"/>
              <a:t>!</a:t>
            </a:r>
            <a:endParaRPr lang="en-US" altLang="ko-KR" sz="1400" dirty="0">
              <a:solidFill>
                <a:schemeClr val="tx1"/>
              </a:solidFill>
            </a:endParaRPr>
          </a:p>
          <a:p>
            <a:pPr marL="228600" indent="-228600">
              <a:lnSpc>
                <a:spcPct val="150000"/>
              </a:lnSpc>
              <a:buAutoNum type="arabicPeriod"/>
            </a:pPr>
            <a:r>
              <a:rPr lang="ko-KR" altLang="en-US" sz="1400" dirty="0">
                <a:solidFill>
                  <a:schemeClr val="tx1"/>
                </a:solidFill>
                <a:latin typeface="나눔고딕" panose="020D0604000000000000" pitchFamily="50" charset="-127"/>
                <a:ea typeface="나눔고딕" panose="020D0604000000000000" pitchFamily="50" charset="-127"/>
              </a:rPr>
              <a:t>홍대개미</a:t>
            </a:r>
            <a:r>
              <a:rPr lang="en-US" altLang="ko-KR" sz="1400" dirty="0">
                <a:solidFill>
                  <a:schemeClr val="tx1"/>
                </a:solidFill>
                <a:latin typeface="나눔고딕" panose="020D0604000000000000" pitchFamily="50" charset="-127"/>
                <a:ea typeface="나눔고딕" panose="020D0604000000000000" pitchFamily="50" charset="-127"/>
              </a:rPr>
              <a:t>(</a:t>
            </a:r>
            <a:r>
              <a:rPr lang="en-US" altLang="ko-KR" sz="1400" dirty="0" err="1">
                <a:solidFill>
                  <a:schemeClr val="tx1"/>
                </a:solidFill>
                <a:latin typeface="나눔고딕" panose="020D0604000000000000" pitchFamily="50" charset="-127"/>
                <a:ea typeface="나눔고딕" panose="020D0604000000000000" pitchFamily="50" charset="-127"/>
              </a:rPr>
              <a:t>xxx.ddd.zzz.ddd</a:t>
            </a:r>
            <a:r>
              <a:rPr lang="en-US" altLang="ko-KR" sz="1400" dirty="0">
                <a:solidFill>
                  <a:schemeClr val="tx1"/>
                </a:solidFill>
                <a:latin typeface="나눔고딕" panose="020D0604000000000000" pitchFamily="50" charset="-127"/>
                <a:ea typeface="나눔고딕" panose="020D0604000000000000" pitchFamily="50" charset="-127"/>
              </a:rPr>
              <a:t>)</a:t>
            </a:r>
          </a:p>
          <a:p>
            <a:pPr marL="228600" indent="-228600">
              <a:lnSpc>
                <a:spcPct val="150000"/>
              </a:lnSpc>
              <a:buFontTx/>
              <a:buAutoNum type="arabicPeriod"/>
            </a:pPr>
            <a:r>
              <a:rPr lang="ko-KR" altLang="en-US" sz="1400" dirty="0" err="1">
                <a:solidFill>
                  <a:schemeClr val="tx1"/>
                </a:solidFill>
                <a:latin typeface="나눔고딕" panose="020D0604000000000000" pitchFamily="50" charset="-127"/>
                <a:ea typeface="나눔고딕" panose="020D0604000000000000" pitchFamily="50" charset="-127"/>
              </a:rPr>
              <a:t>여우골홍대점</a:t>
            </a:r>
            <a:r>
              <a:rPr lang="en-US" altLang="ko-KR" sz="1400" dirty="0">
                <a:solidFill>
                  <a:schemeClr val="tx1"/>
                </a:solidFill>
                <a:latin typeface="나눔고딕" panose="020D0604000000000000" pitchFamily="50" charset="-127"/>
                <a:ea typeface="나눔고딕" panose="020D0604000000000000" pitchFamily="50" charset="-127"/>
              </a:rPr>
              <a:t>(</a:t>
            </a:r>
            <a:r>
              <a:rPr lang="en-US" altLang="ko-KR" sz="1400" dirty="0" err="1">
                <a:solidFill>
                  <a:schemeClr val="tx1"/>
                </a:solidFill>
                <a:latin typeface="나눔고딕" panose="020D0604000000000000" pitchFamily="50" charset="-127"/>
                <a:ea typeface="나눔고딕" panose="020D0604000000000000" pitchFamily="50" charset="-127"/>
              </a:rPr>
              <a:t>xxx.ddd.zzz.ddd</a:t>
            </a:r>
            <a:r>
              <a:rPr lang="en-US" altLang="ko-KR" sz="1400" dirty="0">
                <a:solidFill>
                  <a:schemeClr val="tx1"/>
                </a:solidFill>
                <a:latin typeface="나눔고딕" panose="020D0604000000000000" pitchFamily="50" charset="-127"/>
                <a:ea typeface="나눔고딕" panose="020D0604000000000000" pitchFamily="50" charset="-127"/>
              </a:rPr>
              <a:t>)</a:t>
            </a:r>
          </a:p>
          <a:p>
            <a:pPr marL="228600" indent="-228600">
              <a:lnSpc>
                <a:spcPct val="150000"/>
              </a:lnSpc>
              <a:buFontTx/>
              <a:buAutoNum type="arabicPeriod"/>
            </a:pPr>
            <a:r>
              <a:rPr lang="ko-KR" altLang="en-US" sz="1400" dirty="0" err="1">
                <a:solidFill>
                  <a:schemeClr val="tx1"/>
                </a:solidFill>
                <a:latin typeface="나눔고딕" panose="020D0604000000000000" pitchFamily="50" charset="-127"/>
                <a:ea typeface="나눔고딕" panose="020D0604000000000000" pitchFamily="50" charset="-127"/>
              </a:rPr>
              <a:t>신미경홍대닭갈</a:t>
            </a:r>
            <a:r>
              <a:rPr lang="en-US" altLang="ko-KR" sz="1400" dirty="0">
                <a:solidFill>
                  <a:schemeClr val="tx1"/>
                </a:solidFill>
                <a:latin typeface="나눔고딕" panose="020D0604000000000000" pitchFamily="50" charset="-127"/>
                <a:ea typeface="나눔고딕" panose="020D0604000000000000" pitchFamily="50" charset="-127"/>
              </a:rPr>
              <a:t>(</a:t>
            </a:r>
            <a:r>
              <a:rPr lang="en-US" altLang="ko-KR" sz="1400" dirty="0" err="1">
                <a:solidFill>
                  <a:schemeClr val="tx1"/>
                </a:solidFill>
                <a:latin typeface="나눔고딕" panose="020D0604000000000000" pitchFamily="50" charset="-127"/>
                <a:ea typeface="나눔고딕" panose="020D0604000000000000" pitchFamily="50" charset="-127"/>
              </a:rPr>
              <a:t>xxx.ddd.zzz.ddd</a:t>
            </a:r>
            <a:r>
              <a:rPr lang="en-US" altLang="ko-KR" sz="1400" dirty="0">
                <a:solidFill>
                  <a:schemeClr val="tx1"/>
                </a:solidFill>
                <a:latin typeface="나눔고딕" panose="020D0604000000000000" pitchFamily="50" charset="-127"/>
                <a:ea typeface="나눔고딕" panose="020D0604000000000000" pitchFamily="50" charset="-127"/>
              </a:rPr>
              <a:t>)</a:t>
            </a:r>
          </a:p>
          <a:p>
            <a:pPr algn="ctr">
              <a:lnSpc>
                <a:spcPct val="150000"/>
              </a:lnSpc>
            </a:pPr>
            <a:r>
              <a:rPr lang="en-US" altLang="ko-KR" sz="1400" dirty="0">
                <a:solidFill>
                  <a:schemeClr val="tx1"/>
                </a:solidFill>
                <a:latin typeface="나눔고딕" panose="020D0604000000000000" pitchFamily="50" charset="-127"/>
                <a:ea typeface="나눔고딕" panose="020D0604000000000000" pitchFamily="50" charset="-127"/>
              </a:rPr>
              <a:t>…</a:t>
            </a:r>
          </a:p>
        </p:txBody>
      </p:sp>
      <p:sp>
        <p:nvSpPr>
          <p:cNvPr id="35" name="부제 2">
            <a:extLst>
              <a:ext uri="{FF2B5EF4-FFF2-40B4-BE49-F238E27FC236}">
                <a16:creationId xmlns:a16="http://schemas.microsoft.com/office/drawing/2014/main" id="{35611FDD-79E6-4ADB-9B91-7DCE8E6B4545}"/>
              </a:ext>
            </a:extLst>
          </p:cNvPr>
          <p:cNvSpPr txBox="1">
            <a:spLocks/>
          </p:cNvSpPr>
          <p:nvPr/>
        </p:nvSpPr>
        <p:spPr>
          <a:xfrm>
            <a:off x="7604801" y="86924"/>
            <a:ext cx="1431695" cy="245732"/>
          </a:xfrm>
          <a:prstGeom prst="rect">
            <a:avLst/>
          </a:prstGeom>
        </p:spPr>
        <p:txBody>
          <a:bodyPr vert="horz" lIns="68580" tIns="34290" rIns="68580" bIns="34290" rtlCol="0">
            <a:normAutofit fontScale="77500" lnSpcReduction="20000"/>
          </a:bodyPr>
          <a:lstStyle>
            <a:lvl1pPr marL="0" indent="0" algn="ctr" defTabSz="914400" rtl="0" eaLnBrk="1" latinLnBrk="1"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ko-KR" sz="1050" b="1" dirty="0">
                <a:solidFill>
                  <a:schemeClr val="bg1"/>
                </a:solidFill>
                <a:latin typeface="나눔고딕" panose="020D0604000000000000" pitchFamily="50" charset="-127"/>
                <a:ea typeface="나눔고딕" panose="020D0604000000000000" pitchFamily="50" charset="-127"/>
                <a:cs typeface="NanumSquare" charset="-127"/>
              </a:rPr>
              <a:t>NAVER</a:t>
            </a:r>
            <a:r>
              <a:rPr lang="ko-KR" altLang="en-US" sz="1050" b="1" dirty="0">
                <a:solidFill>
                  <a:schemeClr val="bg1"/>
                </a:solidFill>
                <a:latin typeface="나눔고딕" panose="020D0604000000000000" pitchFamily="50" charset="-127"/>
                <a:ea typeface="나눔고딕" panose="020D0604000000000000" pitchFamily="50" charset="-127"/>
                <a:cs typeface="NanumSquare" charset="-127"/>
              </a:rPr>
              <a:t> </a:t>
            </a:r>
            <a:r>
              <a:rPr lang="en-US" altLang="ko-KR" sz="1050" b="1" dirty="0">
                <a:solidFill>
                  <a:schemeClr val="bg1"/>
                </a:solidFill>
                <a:latin typeface="나눔고딕" panose="020D0604000000000000" pitchFamily="50" charset="-127"/>
                <a:ea typeface="나눔고딕" panose="020D0604000000000000" pitchFamily="50" charset="-127"/>
                <a:cs typeface="NanumSquare" charset="-127"/>
              </a:rPr>
              <a:t>AI BURNING DAY</a:t>
            </a:r>
          </a:p>
        </p:txBody>
      </p:sp>
    </p:spTree>
    <p:extLst>
      <p:ext uri="{BB962C8B-B14F-4D97-AF65-F5344CB8AC3E}">
        <p14:creationId xmlns:p14="http://schemas.microsoft.com/office/powerpoint/2010/main" val="405583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93048" y="305369"/>
            <a:ext cx="8640960" cy="6156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E4C0C6F2-03DA-4AA7-923B-177DEB84F27E}"/>
              </a:ext>
            </a:extLst>
          </p:cNvPr>
          <p:cNvGrpSpPr/>
          <p:nvPr/>
        </p:nvGrpSpPr>
        <p:grpSpPr>
          <a:xfrm>
            <a:off x="323528" y="1662491"/>
            <a:ext cx="2917643" cy="4773364"/>
            <a:chOff x="420377" y="713242"/>
            <a:chExt cx="3638424" cy="5685779"/>
          </a:xfrm>
        </p:grpSpPr>
        <p:pic>
          <p:nvPicPr>
            <p:cNvPr id="14" name="Picture 2" descr="ppt 스마트폰 이미지 이미지 검색결과&quot;">
              <a:extLst>
                <a:ext uri="{FF2B5EF4-FFF2-40B4-BE49-F238E27FC236}">
                  <a16:creationId xmlns:a16="http://schemas.microsoft.com/office/drawing/2014/main" id="{08F49F63-3C1E-41DC-A40C-B6E13574B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773" r="32155"/>
            <a:stretch/>
          </p:blipFill>
          <p:spPr bwMode="auto">
            <a:xfrm>
              <a:off x="420377" y="713242"/>
              <a:ext cx="3638424" cy="5685779"/>
            </a:xfrm>
            <a:prstGeom prst="rect">
              <a:avLst/>
            </a:prstGeom>
            <a:noFill/>
            <a:extLst>
              <a:ext uri="{909E8E84-426E-40DD-AFC4-6F175D3DCCD1}">
                <a14:hiddenFill xmlns:a14="http://schemas.microsoft.com/office/drawing/2010/main">
                  <a:solidFill>
                    <a:srgbClr val="FFFFFF"/>
                  </a:solidFill>
                </a14:hiddenFill>
              </a:ext>
            </a:extLst>
          </p:spPr>
        </p:pic>
        <p:pic>
          <p:nvPicPr>
            <p:cNvPr id="15" name="그림 14">
              <a:extLst>
                <a:ext uri="{FF2B5EF4-FFF2-40B4-BE49-F238E27FC236}">
                  <a16:creationId xmlns:a16="http://schemas.microsoft.com/office/drawing/2014/main" id="{93A0E9C9-BCE4-4805-90EE-52D86C259222}"/>
                </a:ext>
              </a:extLst>
            </p:cNvPr>
            <p:cNvPicPr>
              <a:picLocks noChangeAspect="1"/>
            </p:cNvPicPr>
            <p:nvPr/>
          </p:nvPicPr>
          <p:blipFill>
            <a:blip r:embed="rId4"/>
            <a:stretch>
              <a:fillRect/>
            </a:stretch>
          </p:blipFill>
          <p:spPr>
            <a:xfrm>
              <a:off x="650414" y="1399743"/>
              <a:ext cx="2865062" cy="4405471"/>
            </a:xfrm>
            <a:prstGeom prst="rect">
              <a:avLst/>
            </a:prstGeom>
          </p:spPr>
        </p:pic>
        <p:sp>
          <p:nvSpPr>
            <p:cNvPr id="16" name="직사각형 15">
              <a:extLst>
                <a:ext uri="{FF2B5EF4-FFF2-40B4-BE49-F238E27FC236}">
                  <a16:creationId xmlns:a16="http://schemas.microsoft.com/office/drawing/2014/main" id="{0DDC70F0-A131-4EB2-80CF-F131F042B91F}"/>
                </a:ext>
              </a:extLst>
            </p:cNvPr>
            <p:cNvSpPr/>
            <p:nvPr/>
          </p:nvSpPr>
          <p:spPr>
            <a:xfrm>
              <a:off x="650414" y="1678627"/>
              <a:ext cx="2865062" cy="3633473"/>
            </a:xfrm>
            <a:prstGeom prst="rect">
              <a:avLst/>
            </a:prstGeom>
            <a:gradFill flip="none" rotWithShape="1">
              <a:gsLst>
                <a:gs pos="0">
                  <a:srgbClr val="141414"/>
                </a:gs>
                <a:gs pos="50000">
                  <a:srgbClr val="045C4D"/>
                </a:gs>
                <a:gs pos="100000">
                  <a:srgbClr val="BBBBBB"/>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나눔고딕" panose="020D0604000000000000" pitchFamily="50" charset="-127"/>
                <a:ea typeface="나눔고딕" panose="020D0604000000000000" pitchFamily="50" charset="-127"/>
              </a:endParaRPr>
            </a:p>
          </p:txBody>
        </p:sp>
        <p:sp>
          <p:nvSpPr>
            <p:cNvPr id="10" name="TextBox 1">
              <a:extLst>
                <a:ext uri="{FF2B5EF4-FFF2-40B4-BE49-F238E27FC236}">
                  <a16:creationId xmlns:a16="http://schemas.microsoft.com/office/drawing/2014/main" id="{62B40A42-A6B6-4478-B66C-F59D383E7DFA}"/>
                </a:ext>
              </a:extLst>
            </p:cNvPr>
            <p:cNvSpPr txBox="1"/>
            <p:nvPr/>
          </p:nvSpPr>
          <p:spPr>
            <a:xfrm>
              <a:off x="611424" y="1989077"/>
              <a:ext cx="3006071" cy="329809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50000"/>
                </a:lnSpc>
              </a:pP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지금 </a:t>
              </a:r>
              <a:r>
                <a:rPr lang="ko-KR" altLang="en-US" sz="900" b="1" dirty="0" err="1">
                  <a:solidFill>
                    <a:schemeClr val="bg1">
                      <a:lumMod val="95000"/>
                    </a:schemeClr>
                  </a:solidFill>
                  <a:latin typeface="나눔고딕" panose="020D0604000000000000" pitchFamily="50" charset="-127"/>
                  <a:ea typeface="나눔고딕" panose="020D0604000000000000" pitchFamily="50" charset="-127"/>
                </a:rPr>
                <a:t>뭐먹지</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 실행시켜줘 </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p>
            <a:p>
              <a:pPr>
                <a:lnSpc>
                  <a:spcPct val="150000"/>
                </a:lnSpc>
              </a:pPr>
              <a:r>
                <a:rPr lang="ko-KR" altLang="en-US" sz="900" dirty="0">
                  <a:solidFill>
                    <a:schemeClr val="bg1">
                      <a:lumMod val="95000"/>
                    </a:schemeClr>
                  </a:solidFill>
                  <a:latin typeface="나눔고딕" panose="020D0604000000000000" pitchFamily="50" charset="-127"/>
                  <a:ea typeface="나눔고딕" panose="020D0604000000000000" pitchFamily="50" charset="-127"/>
                </a:rPr>
                <a:t> 안녕하세요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지금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뭐먹지</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입니다</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a:p>
              <a:pPr>
                <a:lnSpc>
                  <a:spcPct val="150000"/>
                </a:lnSpc>
              </a:pPr>
              <a:endParaRPr lang="en-US" altLang="ko-KR" sz="900" b="1" dirty="0">
                <a:solidFill>
                  <a:schemeClr val="bg1">
                    <a:lumMod val="95000"/>
                  </a:schemeClr>
                </a:solidFill>
                <a:latin typeface="나눔고딕" panose="020D0604000000000000" pitchFamily="50" charset="-127"/>
                <a:ea typeface="나눔고딕" panose="020D0604000000000000" pitchFamily="50" charset="-127"/>
              </a:endParaRPr>
            </a:p>
            <a:p>
              <a:pPr>
                <a:lnSpc>
                  <a:spcPct val="150000"/>
                </a:lnSpc>
              </a:pP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나 방금 짜장면 </a:t>
              </a:r>
              <a:r>
                <a:rPr lang="ko-KR" altLang="en-US" sz="900" b="1" dirty="0" err="1">
                  <a:solidFill>
                    <a:schemeClr val="bg1">
                      <a:lumMod val="95000"/>
                    </a:schemeClr>
                  </a:solidFill>
                  <a:latin typeface="나눔고딕" panose="020D0604000000000000" pitchFamily="50" charset="-127"/>
                  <a:ea typeface="나눔고딕" panose="020D0604000000000000" pitchFamily="50" charset="-127"/>
                </a:rPr>
                <a:t>먹었어</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 </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p>
            <a:p>
              <a:pPr>
                <a:lnSpc>
                  <a:spcPct val="150000"/>
                </a:lnSpc>
              </a:pPr>
              <a:r>
                <a:rPr lang="ko-KR" altLang="en-US" sz="900" dirty="0">
                  <a:solidFill>
                    <a:schemeClr val="bg1">
                      <a:lumMod val="95000"/>
                    </a:schemeClr>
                  </a:solidFill>
                  <a:latin typeface="나눔고딕" panose="020D0604000000000000" pitchFamily="50" charset="-127"/>
                  <a:ea typeface="나눔고딕" panose="020D0604000000000000" pitchFamily="50" charset="-127"/>
                </a:rPr>
                <a:t> 오늘은 저녁으로 짜장면을 드셨군요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만족도는 어떠셨어요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a:p>
              <a:pPr>
                <a:lnSpc>
                  <a:spcPct val="150000"/>
                </a:lnSpc>
              </a:pPr>
              <a:endParaRPr lang="en-US" altLang="ko-KR" sz="900" b="1" dirty="0">
                <a:solidFill>
                  <a:schemeClr val="bg1">
                    <a:lumMod val="95000"/>
                  </a:schemeClr>
                </a:solidFill>
                <a:latin typeface="나눔고딕" panose="020D0604000000000000" pitchFamily="50" charset="-127"/>
                <a:ea typeface="나눔고딕" panose="020D0604000000000000" pitchFamily="50" charset="-127"/>
              </a:endParaRPr>
            </a:p>
            <a:p>
              <a:pPr>
                <a:lnSpc>
                  <a:spcPct val="150000"/>
                </a:lnSpc>
              </a:pP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 완전 </a:t>
              </a:r>
              <a:r>
                <a:rPr lang="ko-KR" altLang="en-US" sz="900" b="1" dirty="0" err="1">
                  <a:solidFill>
                    <a:schemeClr val="bg1">
                      <a:lumMod val="95000"/>
                    </a:schemeClr>
                  </a:solidFill>
                  <a:latin typeface="나눔고딕" panose="020D0604000000000000" pitchFamily="50" charset="-127"/>
                  <a:ea typeface="나눔고딕" panose="020D0604000000000000" pitchFamily="50" charset="-127"/>
                </a:rPr>
                <a:t>좋았어</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p>
            <a:p>
              <a:pPr>
                <a:lnSpc>
                  <a:spcPct val="150000"/>
                </a:lnSpc>
              </a:pPr>
              <a:r>
                <a:rPr lang="ko-KR" altLang="en-US" sz="900" dirty="0">
                  <a:solidFill>
                    <a:schemeClr val="bg1">
                      <a:lumMod val="95000"/>
                    </a:schemeClr>
                  </a:solidFill>
                  <a:latin typeface="나눔고딕" panose="020D0604000000000000" pitchFamily="50" charset="-127"/>
                  <a:ea typeface="나눔고딕" panose="020D0604000000000000" pitchFamily="50" charset="-127"/>
                </a:rPr>
                <a:t> 네 알겠습니다</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중식</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면류를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좋아하시네요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이번주 총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ㅇㅇ칼로리</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섭취하셨고</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이런 추세라면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ㅇ</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kg</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정도 감량이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가능해보여요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그래도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영양벨런스를</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생각해서 다음 식사에선 비타민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ㅇㅇ과</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ㅇㅇ을</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좀 더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보충하시는게</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좋겠어요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p:txBody>
        </p:sp>
      </p:grpSp>
      <p:sp>
        <p:nvSpPr>
          <p:cNvPr id="7" name="TextBox 6">
            <a:extLst>
              <a:ext uri="{FF2B5EF4-FFF2-40B4-BE49-F238E27FC236}">
                <a16:creationId xmlns:a16="http://schemas.microsoft.com/office/drawing/2014/main" id="{84833663-B0F2-44E5-AC75-420ECE2C5976}"/>
              </a:ext>
            </a:extLst>
          </p:cNvPr>
          <p:cNvSpPr txBox="1"/>
          <p:nvPr/>
        </p:nvSpPr>
        <p:spPr>
          <a:xfrm>
            <a:off x="1781690" y="324651"/>
            <a:ext cx="5580620" cy="830997"/>
          </a:xfrm>
          <a:prstGeom prst="rect">
            <a:avLst/>
          </a:prstGeom>
          <a:noFill/>
        </p:spPr>
        <p:txBody>
          <a:bodyPr wrap="square" rtlCol="0">
            <a:spAutoFit/>
          </a:bodyPr>
          <a:lstStyle/>
          <a:p>
            <a:pPr algn="ctr"/>
            <a:r>
              <a:rPr lang="en-US" altLang="ko-KR" sz="4800" b="1" spc="-150" dirty="0">
                <a:latin typeface="나눔고딕" panose="020D0604000000000000" pitchFamily="50" charset="-127"/>
                <a:ea typeface="나눔고딕" panose="020D0604000000000000" pitchFamily="50" charset="-127"/>
              </a:rPr>
              <a:t>{ </a:t>
            </a:r>
            <a:r>
              <a:rPr lang="ko-KR" altLang="en-US" sz="4800" b="1" spc="-150" dirty="0">
                <a:latin typeface="나눔고딕" panose="020D0604000000000000" pitchFamily="50" charset="-127"/>
                <a:ea typeface="나눔고딕" panose="020D0604000000000000" pitchFamily="50" charset="-127"/>
              </a:rPr>
              <a:t>구현 예시 </a:t>
            </a:r>
            <a:r>
              <a:rPr lang="en-US" altLang="ko-KR" sz="4800" b="1" spc="-150" dirty="0">
                <a:latin typeface="나눔고딕" panose="020D0604000000000000" pitchFamily="50" charset="-127"/>
                <a:ea typeface="나눔고딕" panose="020D0604000000000000" pitchFamily="50" charset="-127"/>
              </a:rPr>
              <a:t>}</a:t>
            </a:r>
          </a:p>
        </p:txBody>
      </p:sp>
      <p:sp>
        <p:nvSpPr>
          <p:cNvPr id="6" name="직사각형 5">
            <a:extLst>
              <a:ext uri="{FF2B5EF4-FFF2-40B4-BE49-F238E27FC236}">
                <a16:creationId xmlns:a16="http://schemas.microsoft.com/office/drawing/2014/main" id="{86A33DE1-453F-469E-ACDC-2B7503402CD0}"/>
              </a:ext>
            </a:extLst>
          </p:cNvPr>
          <p:cNvSpPr/>
          <p:nvPr/>
        </p:nvSpPr>
        <p:spPr>
          <a:xfrm>
            <a:off x="479171" y="1484784"/>
            <a:ext cx="2355132" cy="307777"/>
          </a:xfrm>
          <a:prstGeom prst="rect">
            <a:avLst/>
          </a:prstGeom>
        </p:spPr>
        <p:txBody>
          <a:bodyPr wrap="none">
            <a:spAutoFit/>
          </a:bodyPr>
          <a:lstStyle/>
          <a:p>
            <a:r>
              <a:rPr lang="en-US" altLang="ko-KR" sz="1400" b="1" dirty="0">
                <a:latin typeface="+mj-lt"/>
              </a:rPr>
              <a:t>Case 1.</a:t>
            </a:r>
            <a:r>
              <a:rPr lang="ko-KR" altLang="en-US" sz="1400" b="1" dirty="0">
                <a:latin typeface="+mj-lt"/>
              </a:rPr>
              <a:t>식사 추천 시나리오</a:t>
            </a:r>
          </a:p>
        </p:txBody>
      </p:sp>
      <p:pic>
        <p:nvPicPr>
          <p:cNvPr id="25" name="Picture 2" descr="ppt 스마트폰 이미지 이미지 검색결과&quot;">
            <a:extLst>
              <a:ext uri="{FF2B5EF4-FFF2-40B4-BE49-F238E27FC236}">
                <a16:creationId xmlns:a16="http://schemas.microsoft.com/office/drawing/2014/main" id="{7B0CCB8E-4F37-4126-B13C-D0FD4E3D8C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773" r="32155"/>
          <a:stretch/>
        </p:blipFill>
        <p:spPr bwMode="auto">
          <a:xfrm>
            <a:off x="3275856" y="1658545"/>
            <a:ext cx="2917642" cy="4773364"/>
          </a:xfrm>
          <a:prstGeom prst="rect">
            <a:avLst/>
          </a:prstGeom>
          <a:noFill/>
          <a:extLst>
            <a:ext uri="{909E8E84-426E-40DD-AFC4-6F175D3DCCD1}">
              <a14:hiddenFill xmlns:a14="http://schemas.microsoft.com/office/drawing/2010/main">
                <a:solidFill>
                  <a:srgbClr val="FFFFFF"/>
                </a:solidFill>
              </a14:hiddenFill>
            </a:ext>
          </a:extLst>
        </p:spPr>
      </p:pic>
      <p:pic>
        <p:nvPicPr>
          <p:cNvPr id="26" name="그림 25">
            <a:extLst>
              <a:ext uri="{FF2B5EF4-FFF2-40B4-BE49-F238E27FC236}">
                <a16:creationId xmlns:a16="http://schemas.microsoft.com/office/drawing/2014/main" id="{D9A64725-AEC5-49E2-9D72-42BC87AC42BF}"/>
              </a:ext>
            </a:extLst>
          </p:cNvPr>
          <p:cNvPicPr>
            <a:picLocks noChangeAspect="1"/>
          </p:cNvPicPr>
          <p:nvPr/>
        </p:nvPicPr>
        <p:blipFill>
          <a:blip r:embed="rId4"/>
          <a:stretch>
            <a:fillRect/>
          </a:stretch>
        </p:blipFill>
        <p:spPr>
          <a:xfrm>
            <a:off x="3460322" y="2234881"/>
            <a:ext cx="2297485" cy="3698511"/>
          </a:xfrm>
          <a:prstGeom prst="rect">
            <a:avLst/>
          </a:prstGeom>
        </p:spPr>
      </p:pic>
      <p:sp>
        <p:nvSpPr>
          <p:cNvPr id="27" name="직사각형 26">
            <a:extLst>
              <a:ext uri="{FF2B5EF4-FFF2-40B4-BE49-F238E27FC236}">
                <a16:creationId xmlns:a16="http://schemas.microsoft.com/office/drawing/2014/main" id="{D860DDA7-36B5-4DF4-B9BF-C8BA945A2B27}"/>
              </a:ext>
            </a:extLst>
          </p:cNvPr>
          <p:cNvSpPr/>
          <p:nvPr/>
        </p:nvSpPr>
        <p:spPr>
          <a:xfrm>
            <a:off x="3460322" y="2469012"/>
            <a:ext cx="2297485" cy="3050398"/>
          </a:xfrm>
          <a:prstGeom prst="rect">
            <a:avLst/>
          </a:prstGeom>
          <a:gradFill flip="none" rotWithShape="1">
            <a:gsLst>
              <a:gs pos="0">
                <a:srgbClr val="141414"/>
              </a:gs>
              <a:gs pos="50000">
                <a:srgbClr val="045C4D"/>
              </a:gs>
              <a:gs pos="100000">
                <a:srgbClr val="BBBBBB"/>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나눔고딕" panose="020D0604000000000000" pitchFamily="50" charset="-127"/>
              <a:ea typeface="나눔고딕" panose="020D0604000000000000" pitchFamily="50" charset="-127"/>
            </a:endParaRPr>
          </a:p>
        </p:txBody>
      </p:sp>
      <p:sp>
        <p:nvSpPr>
          <p:cNvPr id="28" name="TextBox 1">
            <a:extLst>
              <a:ext uri="{FF2B5EF4-FFF2-40B4-BE49-F238E27FC236}">
                <a16:creationId xmlns:a16="http://schemas.microsoft.com/office/drawing/2014/main" id="{BCCBFED7-2928-449B-817A-A5FBFCFF5442}"/>
              </a:ext>
            </a:extLst>
          </p:cNvPr>
          <p:cNvSpPr txBox="1"/>
          <p:nvPr/>
        </p:nvSpPr>
        <p:spPr>
          <a:xfrm>
            <a:off x="3453724" y="2664339"/>
            <a:ext cx="2310680" cy="283808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50000"/>
              </a:lnSpc>
            </a:pP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지금 </a:t>
            </a:r>
            <a:r>
              <a:rPr lang="ko-KR" altLang="en-US" sz="900" b="1" dirty="0" err="1">
                <a:solidFill>
                  <a:schemeClr val="bg1">
                    <a:lumMod val="95000"/>
                  </a:schemeClr>
                </a:solidFill>
                <a:latin typeface="나눔고딕" panose="020D0604000000000000" pitchFamily="50" charset="-127"/>
                <a:ea typeface="나눔고딕" panose="020D0604000000000000" pitchFamily="50" charset="-127"/>
              </a:rPr>
              <a:t>뭐먹지</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 실행시켜줘 </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p>
          <a:p>
            <a:r>
              <a:rPr lang="ko-KR" altLang="en-US" sz="900" dirty="0">
                <a:solidFill>
                  <a:schemeClr val="bg1">
                    <a:lumMod val="95000"/>
                  </a:schemeClr>
                </a:solidFill>
                <a:latin typeface="나눔고딕" panose="020D0604000000000000" pitchFamily="50" charset="-127"/>
                <a:ea typeface="나눔고딕" panose="020D0604000000000000" pitchFamily="50" charset="-127"/>
              </a:rPr>
              <a:t> 안녕하세요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지금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뭐먹지</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입니다</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a:p>
            <a:endParaRPr lang="en-US" altLang="ko-KR" sz="900" b="1" dirty="0">
              <a:solidFill>
                <a:schemeClr val="bg1">
                  <a:lumMod val="95000"/>
                </a:schemeClr>
              </a:solidFill>
              <a:latin typeface="나눔고딕" panose="020D0604000000000000" pitchFamily="50" charset="-127"/>
              <a:ea typeface="나눔고딕" panose="020D0604000000000000" pitchFamily="50" charset="-127"/>
            </a:endParaRPr>
          </a:p>
          <a:p>
            <a:pPr>
              <a:lnSpc>
                <a:spcPct val="150000"/>
              </a:lnSpc>
            </a:pP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내 식습관은 어떤 것 같아</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p>
          <a:p>
            <a:pPr>
              <a:lnSpc>
                <a:spcPct val="150000"/>
              </a:lnSpc>
            </a:pPr>
            <a:r>
              <a:rPr lang="ko-KR" altLang="en-US" sz="900" dirty="0">
                <a:solidFill>
                  <a:schemeClr val="bg1">
                    <a:lumMod val="95000"/>
                  </a:schemeClr>
                </a:solidFill>
                <a:latin typeface="나눔고딕" panose="020D0604000000000000" pitchFamily="50" charset="-127"/>
                <a:ea typeface="나눔고딕" panose="020D0604000000000000" pitchFamily="50" charset="-127"/>
              </a:rPr>
              <a:t> 김윤현 님의 사용정보를 바탕으로 판단한 결과</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금요일에 칼로리가 높은 음식을 드시며 과음을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즐겨하시네요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매운 음식에 대한 만족도는 낮았었지만</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면요리</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및 고기요리를 무척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좋아하시나봐요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일주일간 운동을 통해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ㅇ</a:t>
            </a:r>
            <a:r>
              <a:rPr lang="en-US" altLang="ko-KR" sz="900" dirty="0" err="1">
                <a:solidFill>
                  <a:schemeClr val="bg1">
                    <a:lumMod val="95000"/>
                  </a:schemeClr>
                </a:solidFill>
                <a:latin typeface="나눔고딕" panose="020D0604000000000000" pitchFamily="50" charset="-127"/>
                <a:ea typeface="나눔고딕" panose="020D0604000000000000" pitchFamily="50" charset="-127"/>
              </a:rPr>
              <a:t>Kal</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소모하고</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ㅇ</a:t>
            </a:r>
            <a:r>
              <a:rPr lang="en-US" altLang="ko-KR" sz="900" dirty="0" err="1">
                <a:solidFill>
                  <a:schemeClr val="bg1">
                    <a:lumMod val="95000"/>
                  </a:schemeClr>
                </a:solidFill>
                <a:latin typeface="나눔고딕" panose="020D0604000000000000" pitchFamily="50" charset="-127"/>
                <a:ea typeface="나눔고딕" panose="020D0604000000000000" pitchFamily="50" charset="-127"/>
              </a:rPr>
              <a:t>Kal</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을 섭취하셨으니 아마도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ㅇ</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Kg</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정도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체중감량하셨을꺼에요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영양벨런스는</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상대적으로 좋은 편이지만 칼슘을 추가적으로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섭취하시는게</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좋겠어요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다음과 같은 제품을 고려해보세요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en-US" altLang="ko-KR" sz="900" dirty="0">
                <a:solidFill>
                  <a:schemeClr val="accent2">
                    <a:lumMod val="20000"/>
                    <a:lumOff val="80000"/>
                  </a:schemeClr>
                </a:solidFill>
                <a:latin typeface="나눔고딕" panose="020D0604000000000000" pitchFamily="50" charset="-127"/>
                <a:ea typeface="나눔고딕" panose="020D0604000000000000" pitchFamily="50" charset="-127"/>
              </a:rPr>
              <a:t>(</a:t>
            </a:r>
            <a:r>
              <a:rPr lang="ko-KR" altLang="en-US" sz="900" dirty="0">
                <a:solidFill>
                  <a:schemeClr val="accent2">
                    <a:lumMod val="20000"/>
                    <a:lumOff val="80000"/>
                  </a:schemeClr>
                </a:solidFill>
                <a:latin typeface="나눔고딕" panose="020D0604000000000000" pitchFamily="50" charset="-127"/>
                <a:ea typeface="나눔고딕" panose="020D0604000000000000" pitchFamily="50" charset="-127"/>
              </a:rPr>
              <a:t>영양보조제 추천</a:t>
            </a:r>
            <a:r>
              <a:rPr lang="en-US" altLang="ko-KR" sz="900" dirty="0">
                <a:solidFill>
                  <a:schemeClr val="accent2">
                    <a:lumMod val="20000"/>
                    <a:lumOff val="80000"/>
                  </a:schemeClr>
                </a:solidFill>
                <a:latin typeface="나눔고딕" panose="020D0604000000000000" pitchFamily="50" charset="-127"/>
                <a:ea typeface="나눔고딕" panose="020D0604000000000000" pitchFamily="50" charset="-127"/>
              </a:rPr>
              <a:t>)</a:t>
            </a:r>
          </a:p>
        </p:txBody>
      </p:sp>
      <p:sp>
        <p:nvSpPr>
          <p:cNvPr id="29" name="직사각형 28">
            <a:extLst>
              <a:ext uri="{FF2B5EF4-FFF2-40B4-BE49-F238E27FC236}">
                <a16:creationId xmlns:a16="http://schemas.microsoft.com/office/drawing/2014/main" id="{287FDEB2-265E-4C83-8604-B354240A195D}"/>
              </a:ext>
            </a:extLst>
          </p:cNvPr>
          <p:cNvSpPr/>
          <p:nvPr/>
        </p:nvSpPr>
        <p:spPr>
          <a:xfrm>
            <a:off x="3521266" y="1496136"/>
            <a:ext cx="2175596" cy="307777"/>
          </a:xfrm>
          <a:prstGeom prst="rect">
            <a:avLst/>
          </a:prstGeom>
        </p:spPr>
        <p:txBody>
          <a:bodyPr wrap="none">
            <a:spAutoFit/>
          </a:bodyPr>
          <a:lstStyle/>
          <a:p>
            <a:r>
              <a:rPr lang="en-US" altLang="ko-KR" sz="1400" b="1" dirty="0"/>
              <a:t>Case 2. </a:t>
            </a:r>
            <a:r>
              <a:rPr lang="ko-KR" altLang="en-US" sz="1400" b="1" dirty="0"/>
              <a:t>영양밸런스 케어</a:t>
            </a:r>
          </a:p>
        </p:txBody>
      </p:sp>
      <p:pic>
        <p:nvPicPr>
          <p:cNvPr id="31" name="Picture 2" descr="ppt 스마트폰 이미지 이미지 검색결과&quot;">
            <a:extLst>
              <a:ext uri="{FF2B5EF4-FFF2-40B4-BE49-F238E27FC236}">
                <a16:creationId xmlns:a16="http://schemas.microsoft.com/office/drawing/2014/main" id="{21F9C30C-7D04-4472-B161-A554B6039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773" r="34332"/>
          <a:stretch/>
        </p:blipFill>
        <p:spPr bwMode="auto">
          <a:xfrm>
            <a:off x="6228184" y="1658545"/>
            <a:ext cx="2664296" cy="4773364"/>
          </a:xfrm>
          <a:prstGeom prst="rect">
            <a:avLst/>
          </a:prstGeom>
          <a:noFill/>
          <a:extLst>
            <a:ext uri="{909E8E84-426E-40DD-AFC4-6F175D3DCCD1}">
              <a14:hiddenFill xmlns:a14="http://schemas.microsoft.com/office/drawing/2010/main">
                <a:solidFill>
                  <a:srgbClr val="FFFFFF"/>
                </a:solidFill>
              </a14:hiddenFill>
            </a:ext>
          </a:extLst>
        </p:spPr>
      </p:pic>
      <p:pic>
        <p:nvPicPr>
          <p:cNvPr id="32" name="그림 31">
            <a:extLst>
              <a:ext uri="{FF2B5EF4-FFF2-40B4-BE49-F238E27FC236}">
                <a16:creationId xmlns:a16="http://schemas.microsoft.com/office/drawing/2014/main" id="{6989D0AB-F023-4CD7-9F76-5B447D11151E}"/>
              </a:ext>
            </a:extLst>
          </p:cNvPr>
          <p:cNvPicPr>
            <a:picLocks noChangeAspect="1"/>
          </p:cNvPicPr>
          <p:nvPr/>
        </p:nvPicPr>
        <p:blipFill>
          <a:blip r:embed="rId4"/>
          <a:stretch>
            <a:fillRect/>
          </a:stretch>
        </p:blipFill>
        <p:spPr>
          <a:xfrm>
            <a:off x="6412650" y="2234881"/>
            <a:ext cx="2297485" cy="3698511"/>
          </a:xfrm>
          <a:prstGeom prst="rect">
            <a:avLst/>
          </a:prstGeom>
        </p:spPr>
      </p:pic>
      <p:sp>
        <p:nvSpPr>
          <p:cNvPr id="33" name="직사각형 32">
            <a:extLst>
              <a:ext uri="{FF2B5EF4-FFF2-40B4-BE49-F238E27FC236}">
                <a16:creationId xmlns:a16="http://schemas.microsoft.com/office/drawing/2014/main" id="{D62C6C4B-6D17-487A-8EB2-C5163A93F86F}"/>
              </a:ext>
            </a:extLst>
          </p:cNvPr>
          <p:cNvSpPr/>
          <p:nvPr/>
        </p:nvSpPr>
        <p:spPr>
          <a:xfrm>
            <a:off x="6412650" y="2469012"/>
            <a:ext cx="2297485" cy="3050398"/>
          </a:xfrm>
          <a:prstGeom prst="rect">
            <a:avLst/>
          </a:prstGeom>
          <a:gradFill flip="none" rotWithShape="1">
            <a:gsLst>
              <a:gs pos="0">
                <a:srgbClr val="141414"/>
              </a:gs>
              <a:gs pos="50000">
                <a:srgbClr val="045C4D"/>
              </a:gs>
              <a:gs pos="100000">
                <a:srgbClr val="BBBBBB"/>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latin typeface="나눔고딕" panose="020D0604000000000000" pitchFamily="50" charset="-127"/>
              <a:ea typeface="나눔고딕" panose="020D0604000000000000" pitchFamily="50" charset="-127"/>
            </a:endParaRPr>
          </a:p>
        </p:txBody>
      </p:sp>
      <p:sp>
        <p:nvSpPr>
          <p:cNvPr id="34" name="TextBox 1">
            <a:extLst>
              <a:ext uri="{FF2B5EF4-FFF2-40B4-BE49-F238E27FC236}">
                <a16:creationId xmlns:a16="http://schemas.microsoft.com/office/drawing/2014/main" id="{7BD2DCFC-3A2B-4EE9-934A-4E2EAA4F5EB9}"/>
              </a:ext>
            </a:extLst>
          </p:cNvPr>
          <p:cNvSpPr txBox="1"/>
          <p:nvPr/>
        </p:nvSpPr>
        <p:spPr>
          <a:xfrm>
            <a:off x="6371618" y="2715870"/>
            <a:ext cx="2448854" cy="289194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nSpc>
                <a:spcPct val="150000"/>
              </a:lnSpc>
            </a:pP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지금 </a:t>
            </a:r>
            <a:r>
              <a:rPr lang="ko-KR" altLang="en-US" sz="900" b="1" dirty="0" err="1">
                <a:solidFill>
                  <a:schemeClr val="bg1">
                    <a:lumMod val="95000"/>
                  </a:schemeClr>
                </a:solidFill>
                <a:latin typeface="나눔고딕" panose="020D0604000000000000" pitchFamily="50" charset="-127"/>
                <a:ea typeface="나눔고딕" panose="020D0604000000000000" pitchFamily="50" charset="-127"/>
              </a:rPr>
              <a:t>뭐먹지</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 실행시켜줘 </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p>
          <a:p>
            <a:r>
              <a:rPr lang="ko-KR" altLang="en-US" sz="900" dirty="0">
                <a:solidFill>
                  <a:schemeClr val="bg1">
                    <a:lumMod val="95000"/>
                  </a:schemeClr>
                </a:solidFill>
                <a:latin typeface="나눔고딕" panose="020D0604000000000000" pitchFamily="50" charset="-127"/>
                <a:ea typeface="나눔고딕" panose="020D0604000000000000" pitchFamily="50" charset="-127"/>
              </a:rPr>
              <a:t> 안녕하세요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지금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뭐먹지</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입니다</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a:p>
            <a:endParaRPr lang="en-US" altLang="ko-KR" sz="500" b="1" dirty="0">
              <a:solidFill>
                <a:schemeClr val="bg1">
                  <a:lumMod val="95000"/>
                </a:schemeClr>
              </a:solidFill>
              <a:latin typeface="나눔고딕" panose="020D0604000000000000" pitchFamily="50" charset="-127"/>
              <a:ea typeface="나눔고딕" panose="020D0604000000000000" pitchFamily="50" charset="-127"/>
            </a:endParaRPr>
          </a:p>
          <a:p>
            <a:pPr>
              <a:lnSpc>
                <a:spcPct val="150000"/>
              </a:lnSpc>
            </a:pP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나 오늘</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저녁에 </a:t>
            </a:r>
            <a:r>
              <a:rPr lang="ko-KR" altLang="en-US" sz="900" b="1" dirty="0" err="1">
                <a:solidFill>
                  <a:schemeClr val="bg1">
                    <a:lumMod val="95000"/>
                  </a:schemeClr>
                </a:solidFill>
                <a:latin typeface="나눔고딕" panose="020D0604000000000000" pitchFamily="50" charset="-127"/>
                <a:ea typeface="나눔고딕" panose="020D0604000000000000" pitchFamily="50" charset="-127"/>
              </a:rPr>
              <a:t>혜수랑</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 같이 홍대에서 보는데 </a:t>
            </a:r>
            <a:br>
              <a:rPr lang="en-US" altLang="ko-KR" sz="900" b="1" dirty="0">
                <a:solidFill>
                  <a:schemeClr val="bg1">
                    <a:lumMod val="95000"/>
                  </a:schemeClr>
                </a:solidFill>
                <a:latin typeface="나눔고딕" panose="020D0604000000000000" pitchFamily="50" charset="-127"/>
                <a:ea typeface="나눔고딕" panose="020D0604000000000000" pitchFamily="50" charset="-127"/>
              </a:rPr>
            </a:b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무엇을 </a:t>
            </a:r>
            <a:r>
              <a:rPr lang="ko-KR" altLang="en-US" sz="900" b="1" dirty="0" err="1">
                <a:solidFill>
                  <a:schemeClr val="bg1">
                    <a:lumMod val="95000"/>
                  </a:schemeClr>
                </a:solidFill>
                <a:latin typeface="나눔고딕" panose="020D0604000000000000" pitchFamily="50" charset="-127"/>
                <a:ea typeface="나눔고딕" panose="020D0604000000000000" pitchFamily="50" charset="-127"/>
              </a:rPr>
              <a:t>먹는것이</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 좋을까</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 </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p>
          <a:p>
            <a:pPr>
              <a:lnSpc>
                <a:spcPct val="150000"/>
              </a:lnSpc>
            </a:pPr>
            <a:r>
              <a:rPr lang="ko-KR" altLang="en-US" sz="900" dirty="0">
                <a:solidFill>
                  <a:schemeClr val="bg1">
                    <a:lumMod val="95000"/>
                  </a:schemeClr>
                </a:solidFill>
                <a:latin typeface="나눔고딕" panose="020D0604000000000000" pitchFamily="50" charset="-127"/>
                <a:ea typeface="나눔고딕" panose="020D0604000000000000" pitchFamily="50" charset="-127"/>
              </a:rPr>
              <a:t> 윤현님은 지금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땡기는</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음식이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있으신가요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a:p>
            <a:pPr>
              <a:lnSpc>
                <a:spcPct val="150000"/>
              </a:lnSpc>
            </a:pPr>
            <a:endParaRPr lang="en-US" altLang="ko-KR" sz="500" b="1" dirty="0">
              <a:solidFill>
                <a:schemeClr val="bg1">
                  <a:lumMod val="95000"/>
                </a:schemeClr>
              </a:solidFill>
              <a:latin typeface="나눔고딕" panose="020D0604000000000000" pitchFamily="50" charset="-127"/>
              <a:ea typeface="나눔고딕" panose="020D0604000000000000" pitchFamily="50" charset="-127"/>
            </a:endParaRPr>
          </a:p>
          <a:p>
            <a:pPr>
              <a:lnSpc>
                <a:spcPct val="150000"/>
              </a:lnSpc>
            </a:pP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음</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 </a:t>
            </a:r>
            <a:r>
              <a:rPr lang="ko-KR" altLang="en-US" sz="900" b="1" dirty="0">
                <a:solidFill>
                  <a:schemeClr val="bg1">
                    <a:lumMod val="95000"/>
                  </a:schemeClr>
                </a:solidFill>
                <a:latin typeface="나눔고딕" panose="020D0604000000000000" pitchFamily="50" charset="-127"/>
                <a:ea typeface="나눔고딕" panose="020D0604000000000000" pitchFamily="50" charset="-127"/>
              </a:rPr>
              <a:t>지금은 고기를 먹고 싶은데</a:t>
            </a:r>
            <a:r>
              <a:rPr lang="en-US" altLang="ko-KR" sz="900" b="1" dirty="0">
                <a:solidFill>
                  <a:schemeClr val="bg1">
                    <a:lumMod val="95000"/>
                  </a:schemeClr>
                </a:solidFill>
                <a:latin typeface="나눔고딕" panose="020D0604000000000000" pitchFamily="50" charset="-127"/>
                <a:ea typeface="나눔고딕" panose="020D0604000000000000" pitchFamily="50" charset="-127"/>
              </a:rPr>
              <a:t>?”</a:t>
            </a:r>
          </a:p>
          <a:p>
            <a:pPr>
              <a:lnSpc>
                <a:spcPct val="150000"/>
              </a:lnSpc>
            </a:pPr>
            <a:r>
              <a:rPr lang="ko-KR" altLang="en-US" sz="900" dirty="0">
                <a:solidFill>
                  <a:schemeClr val="bg1">
                    <a:lumMod val="95000"/>
                  </a:schemeClr>
                </a:solidFill>
                <a:latin typeface="나눔고딕" panose="020D0604000000000000" pitchFamily="50" charset="-127"/>
                <a:ea typeface="나눔고딕" panose="020D0604000000000000" pitchFamily="50" charset="-127"/>
              </a:rPr>
              <a:t> 윤현님과 혜수님의 사용 데이터를 고려하여 홍대 근처에서 </a:t>
            </a: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먹기좋은</a:t>
            </a:r>
            <a:r>
              <a:rPr lang="ko-KR" altLang="en-US" sz="900" dirty="0">
                <a:solidFill>
                  <a:schemeClr val="bg1">
                    <a:lumMod val="95000"/>
                  </a:schemeClr>
                </a:solidFill>
                <a:latin typeface="나눔고딕" panose="020D0604000000000000" pitchFamily="50" charset="-127"/>
                <a:ea typeface="나눔고딕" panose="020D0604000000000000" pitchFamily="50" charset="-127"/>
              </a:rPr>
              <a:t> 음식점을 추천해봤어요</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a:p>
            <a:pPr>
              <a:lnSpc>
                <a:spcPct val="150000"/>
              </a:lnSpc>
            </a:pPr>
            <a:endParaRPr lang="en-US" altLang="ko-KR" sz="900" dirty="0">
              <a:solidFill>
                <a:schemeClr val="bg1">
                  <a:lumMod val="95000"/>
                </a:schemeClr>
              </a:solidFill>
              <a:latin typeface="나눔고딕" panose="020D0604000000000000" pitchFamily="50" charset="-127"/>
              <a:ea typeface="나눔고딕" panose="020D0604000000000000" pitchFamily="50" charset="-127"/>
            </a:endParaRPr>
          </a:p>
          <a:p>
            <a:pPr marL="228600" indent="-228600">
              <a:lnSpc>
                <a:spcPct val="150000"/>
              </a:lnSpc>
              <a:buAutoNum type="arabicPeriod"/>
            </a:pPr>
            <a:r>
              <a:rPr lang="ko-KR" altLang="en-US" sz="900" dirty="0">
                <a:solidFill>
                  <a:schemeClr val="bg1">
                    <a:lumMod val="95000"/>
                  </a:schemeClr>
                </a:solidFill>
                <a:latin typeface="나눔고딕" panose="020D0604000000000000" pitchFamily="50" charset="-127"/>
                <a:ea typeface="나눔고딕" panose="020D0604000000000000" pitchFamily="50" charset="-127"/>
              </a:rPr>
              <a:t>홍대개미</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r>
              <a:rPr lang="en-US" altLang="ko-KR" sz="900" dirty="0" err="1">
                <a:solidFill>
                  <a:schemeClr val="bg1">
                    <a:lumMod val="95000"/>
                  </a:schemeClr>
                </a:solidFill>
                <a:latin typeface="나눔고딕" panose="020D0604000000000000" pitchFamily="50" charset="-127"/>
                <a:ea typeface="나눔고딕" panose="020D0604000000000000" pitchFamily="50" charset="-127"/>
              </a:rPr>
              <a:t>xxx.ddd.zzz.ddd</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a:p>
            <a:pPr marL="228600" indent="-228600">
              <a:lnSpc>
                <a:spcPct val="150000"/>
              </a:lnSpc>
              <a:buFontTx/>
              <a:buAutoNum type="arabicPeriod"/>
            </a:pP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여우골홍대점</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r>
              <a:rPr lang="en-US" altLang="ko-KR" sz="900" dirty="0" err="1">
                <a:solidFill>
                  <a:schemeClr val="bg1">
                    <a:lumMod val="95000"/>
                  </a:schemeClr>
                </a:solidFill>
                <a:latin typeface="나눔고딕" panose="020D0604000000000000" pitchFamily="50" charset="-127"/>
                <a:ea typeface="나눔고딕" panose="020D0604000000000000" pitchFamily="50" charset="-127"/>
              </a:rPr>
              <a:t>xxx.ddd.zzz.ddd</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a:p>
            <a:pPr marL="228600" indent="-228600">
              <a:lnSpc>
                <a:spcPct val="150000"/>
              </a:lnSpc>
              <a:buFontTx/>
              <a:buAutoNum type="arabicPeriod"/>
            </a:pPr>
            <a:r>
              <a:rPr lang="ko-KR" altLang="en-US" sz="900" dirty="0" err="1">
                <a:solidFill>
                  <a:schemeClr val="bg1">
                    <a:lumMod val="95000"/>
                  </a:schemeClr>
                </a:solidFill>
                <a:latin typeface="나눔고딕" panose="020D0604000000000000" pitchFamily="50" charset="-127"/>
                <a:ea typeface="나눔고딕" panose="020D0604000000000000" pitchFamily="50" charset="-127"/>
              </a:rPr>
              <a:t>신미경홍대닭갈비</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r>
              <a:rPr lang="en-US" altLang="ko-KR" sz="900" dirty="0" err="1">
                <a:solidFill>
                  <a:schemeClr val="bg1">
                    <a:lumMod val="95000"/>
                  </a:schemeClr>
                </a:solidFill>
                <a:latin typeface="나눔고딕" panose="020D0604000000000000" pitchFamily="50" charset="-127"/>
                <a:ea typeface="나눔고딕" panose="020D0604000000000000" pitchFamily="50" charset="-127"/>
              </a:rPr>
              <a:t>xxx.ddd.zzz.ddd</a:t>
            </a:r>
            <a:r>
              <a:rPr lang="en-US" altLang="ko-KR" sz="900" dirty="0">
                <a:solidFill>
                  <a:schemeClr val="bg1">
                    <a:lumMod val="95000"/>
                  </a:schemeClr>
                </a:solidFill>
                <a:latin typeface="나눔고딕" panose="020D0604000000000000" pitchFamily="50" charset="-127"/>
                <a:ea typeface="나눔고딕" panose="020D0604000000000000" pitchFamily="50" charset="-127"/>
              </a:rPr>
              <a:t>)</a:t>
            </a:r>
          </a:p>
          <a:p>
            <a:pPr>
              <a:lnSpc>
                <a:spcPct val="150000"/>
              </a:lnSpc>
            </a:pPr>
            <a:r>
              <a:rPr lang="en-US" altLang="ko-KR" sz="900" dirty="0">
                <a:solidFill>
                  <a:schemeClr val="bg1">
                    <a:lumMod val="95000"/>
                  </a:schemeClr>
                </a:solidFill>
                <a:latin typeface="나눔고딕" panose="020D0604000000000000" pitchFamily="50" charset="-127"/>
                <a:ea typeface="나눔고딕" panose="020D0604000000000000" pitchFamily="50" charset="-127"/>
              </a:rPr>
              <a:t>	      …</a:t>
            </a:r>
          </a:p>
        </p:txBody>
      </p:sp>
      <p:sp>
        <p:nvSpPr>
          <p:cNvPr id="35" name="직사각형 34">
            <a:extLst>
              <a:ext uri="{FF2B5EF4-FFF2-40B4-BE49-F238E27FC236}">
                <a16:creationId xmlns:a16="http://schemas.microsoft.com/office/drawing/2014/main" id="{93F33B24-B015-4286-B8AC-58546542A438}"/>
              </a:ext>
            </a:extLst>
          </p:cNvPr>
          <p:cNvSpPr/>
          <p:nvPr/>
        </p:nvSpPr>
        <p:spPr>
          <a:xfrm>
            <a:off x="6688920" y="1513122"/>
            <a:ext cx="1699504" cy="307777"/>
          </a:xfrm>
          <a:prstGeom prst="rect">
            <a:avLst/>
          </a:prstGeom>
        </p:spPr>
        <p:txBody>
          <a:bodyPr wrap="none">
            <a:spAutoFit/>
          </a:bodyPr>
          <a:lstStyle/>
          <a:p>
            <a:r>
              <a:rPr lang="en-US" altLang="ko-KR" sz="1400" b="1" dirty="0"/>
              <a:t>Case 3. </a:t>
            </a:r>
            <a:r>
              <a:rPr lang="ko-KR" altLang="en-US" sz="1400" b="1" dirty="0"/>
              <a:t>식사 추천</a:t>
            </a:r>
          </a:p>
        </p:txBody>
      </p:sp>
      <p:sp>
        <p:nvSpPr>
          <p:cNvPr id="36" name="부제 2">
            <a:extLst>
              <a:ext uri="{FF2B5EF4-FFF2-40B4-BE49-F238E27FC236}">
                <a16:creationId xmlns:a16="http://schemas.microsoft.com/office/drawing/2014/main" id="{D04F5814-B2BA-4F73-AA50-0F0508C663FB}"/>
              </a:ext>
            </a:extLst>
          </p:cNvPr>
          <p:cNvSpPr txBox="1">
            <a:spLocks/>
          </p:cNvSpPr>
          <p:nvPr/>
        </p:nvSpPr>
        <p:spPr>
          <a:xfrm>
            <a:off x="7604801" y="86924"/>
            <a:ext cx="1431695" cy="245732"/>
          </a:xfrm>
          <a:prstGeom prst="rect">
            <a:avLst/>
          </a:prstGeom>
        </p:spPr>
        <p:txBody>
          <a:bodyPr vert="horz" lIns="68580" tIns="34290" rIns="68580" bIns="34290" rtlCol="0">
            <a:normAutofit fontScale="77500" lnSpcReduction="20000"/>
          </a:bodyPr>
          <a:lstStyle>
            <a:lvl1pPr marL="0" indent="0" algn="ctr" defTabSz="914400" rtl="0" eaLnBrk="1" latinLnBrk="1"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ko-KR" sz="1050" b="1" dirty="0">
                <a:solidFill>
                  <a:schemeClr val="bg1"/>
                </a:solidFill>
                <a:latin typeface="나눔고딕" panose="020D0604000000000000" pitchFamily="50" charset="-127"/>
                <a:ea typeface="나눔고딕" panose="020D0604000000000000" pitchFamily="50" charset="-127"/>
                <a:cs typeface="NanumSquare" charset="-127"/>
              </a:rPr>
              <a:t>NAVER</a:t>
            </a:r>
            <a:r>
              <a:rPr lang="ko-KR" altLang="en-US" sz="1050" b="1" dirty="0">
                <a:solidFill>
                  <a:schemeClr val="bg1"/>
                </a:solidFill>
                <a:latin typeface="나눔고딕" panose="020D0604000000000000" pitchFamily="50" charset="-127"/>
                <a:ea typeface="나눔고딕" panose="020D0604000000000000" pitchFamily="50" charset="-127"/>
                <a:cs typeface="NanumSquare" charset="-127"/>
              </a:rPr>
              <a:t> </a:t>
            </a:r>
            <a:r>
              <a:rPr lang="en-US" altLang="ko-KR" sz="1050" b="1" dirty="0">
                <a:solidFill>
                  <a:schemeClr val="bg1"/>
                </a:solidFill>
                <a:latin typeface="나눔고딕" panose="020D0604000000000000" pitchFamily="50" charset="-127"/>
                <a:ea typeface="나눔고딕" panose="020D0604000000000000" pitchFamily="50" charset="-127"/>
                <a:cs typeface="NanumSquare" charset="-127"/>
              </a:rPr>
              <a:t>AI BURNING DAY</a:t>
            </a:r>
          </a:p>
        </p:txBody>
      </p:sp>
    </p:spTree>
    <p:extLst>
      <p:ext uri="{BB962C8B-B14F-4D97-AF65-F5344CB8AC3E}">
        <p14:creationId xmlns:p14="http://schemas.microsoft.com/office/powerpoint/2010/main" val="370846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51520" y="447539"/>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5" name="그룹 14">
            <a:extLst>
              <a:ext uri="{FF2B5EF4-FFF2-40B4-BE49-F238E27FC236}">
                <a16:creationId xmlns:a16="http://schemas.microsoft.com/office/drawing/2014/main" id="{359F04F2-C760-422D-952D-F816A84B9987}"/>
              </a:ext>
            </a:extLst>
          </p:cNvPr>
          <p:cNvGrpSpPr/>
          <p:nvPr/>
        </p:nvGrpSpPr>
        <p:grpSpPr>
          <a:xfrm>
            <a:off x="3443928" y="2360991"/>
            <a:ext cx="2084226" cy="1806311"/>
            <a:chOff x="6065801" y="2430582"/>
            <a:chExt cx="2667444" cy="2311761"/>
          </a:xfrm>
        </p:grpSpPr>
        <p:sp>
          <p:nvSpPr>
            <p:cNvPr id="16" name="사각형: 둥근 모서리 15">
              <a:extLst>
                <a:ext uri="{FF2B5EF4-FFF2-40B4-BE49-F238E27FC236}">
                  <a16:creationId xmlns:a16="http://schemas.microsoft.com/office/drawing/2014/main" id="{93976955-C499-4330-89A9-AD77556D64E0}"/>
                </a:ext>
              </a:extLst>
            </p:cNvPr>
            <p:cNvSpPr/>
            <p:nvPr/>
          </p:nvSpPr>
          <p:spPr>
            <a:xfrm>
              <a:off x="6065801" y="2430582"/>
              <a:ext cx="2667444" cy="231176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33C1C4D2-6F2B-4037-BCE3-10D270486D48}"/>
                </a:ext>
              </a:extLst>
            </p:cNvPr>
            <p:cNvPicPr>
              <a:picLocks noChangeAspect="1"/>
            </p:cNvPicPr>
            <p:nvPr/>
          </p:nvPicPr>
          <p:blipFill>
            <a:blip r:embed="rId3"/>
            <a:stretch>
              <a:fillRect/>
            </a:stretch>
          </p:blipFill>
          <p:spPr>
            <a:xfrm>
              <a:off x="6687869" y="2509727"/>
              <a:ext cx="1460946" cy="1422500"/>
            </a:xfrm>
            <a:prstGeom prst="rect">
              <a:avLst/>
            </a:prstGeom>
          </p:spPr>
        </p:pic>
        <p:pic>
          <p:nvPicPr>
            <p:cNvPr id="22" name="그림 21">
              <a:extLst>
                <a:ext uri="{FF2B5EF4-FFF2-40B4-BE49-F238E27FC236}">
                  <a16:creationId xmlns:a16="http://schemas.microsoft.com/office/drawing/2014/main" id="{F3C8F50C-AA7E-459D-B739-348D5AE16A2D}"/>
                </a:ext>
              </a:extLst>
            </p:cNvPr>
            <p:cNvPicPr>
              <a:picLocks noChangeAspect="1"/>
            </p:cNvPicPr>
            <p:nvPr/>
          </p:nvPicPr>
          <p:blipFill>
            <a:blip r:embed="rId4"/>
            <a:stretch>
              <a:fillRect/>
            </a:stretch>
          </p:blipFill>
          <p:spPr>
            <a:xfrm>
              <a:off x="6347999" y="3806240"/>
              <a:ext cx="2140687" cy="577423"/>
            </a:xfrm>
            <a:prstGeom prst="rect">
              <a:avLst/>
            </a:prstGeom>
          </p:spPr>
        </p:pic>
      </p:grpSp>
      <p:cxnSp>
        <p:nvCxnSpPr>
          <p:cNvPr id="6" name="직선 화살표 연결선 5">
            <a:extLst>
              <a:ext uri="{FF2B5EF4-FFF2-40B4-BE49-F238E27FC236}">
                <a16:creationId xmlns:a16="http://schemas.microsoft.com/office/drawing/2014/main" id="{E50E9DD1-3732-4D2A-92A1-B6B9263DF4AF}"/>
              </a:ext>
            </a:extLst>
          </p:cNvPr>
          <p:cNvCxnSpPr/>
          <p:nvPr/>
        </p:nvCxnSpPr>
        <p:spPr>
          <a:xfrm>
            <a:off x="2668331" y="3280422"/>
            <a:ext cx="60752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사각형: 둥근 모서리 23">
            <a:extLst>
              <a:ext uri="{FF2B5EF4-FFF2-40B4-BE49-F238E27FC236}">
                <a16:creationId xmlns:a16="http://schemas.microsoft.com/office/drawing/2014/main" id="{85400B66-88FA-4ACC-91BD-885F2B4D9C4C}"/>
              </a:ext>
            </a:extLst>
          </p:cNvPr>
          <p:cNvSpPr/>
          <p:nvPr/>
        </p:nvSpPr>
        <p:spPr>
          <a:xfrm>
            <a:off x="6364544" y="2360991"/>
            <a:ext cx="2084226" cy="180631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B535B640-C10F-44EB-96C3-45B5213A1A65}"/>
              </a:ext>
            </a:extLst>
          </p:cNvPr>
          <p:cNvSpPr txBox="1"/>
          <p:nvPr/>
        </p:nvSpPr>
        <p:spPr>
          <a:xfrm>
            <a:off x="6844400" y="3591794"/>
            <a:ext cx="1454427" cy="584775"/>
          </a:xfrm>
          <a:prstGeom prst="rect">
            <a:avLst/>
          </a:prstGeom>
          <a:noFill/>
        </p:spPr>
        <p:txBody>
          <a:bodyPr wrap="square" rtlCol="0">
            <a:spAutoFit/>
          </a:bodyPr>
          <a:lstStyle/>
          <a:p>
            <a:r>
              <a:rPr lang="en-US" altLang="ko-KR" sz="3200" spc="-150" dirty="0">
                <a:solidFill>
                  <a:schemeClr val="tx2">
                    <a:lumMod val="75000"/>
                  </a:schemeClr>
                </a:solidFill>
                <a:latin typeface="+mj-ea"/>
              </a:rPr>
              <a:t>Server</a:t>
            </a:r>
            <a:endParaRPr lang="ko-KR" altLang="en-US" sz="3200" dirty="0">
              <a:solidFill>
                <a:schemeClr val="tx2">
                  <a:lumMod val="75000"/>
                </a:schemeClr>
              </a:solidFill>
            </a:endParaRPr>
          </a:p>
        </p:txBody>
      </p:sp>
      <p:sp>
        <p:nvSpPr>
          <p:cNvPr id="28" name="사각형: 둥근 모서리 27">
            <a:extLst>
              <a:ext uri="{FF2B5EF4-FFF2-40B4-BE49-F238E27FC236}">
                <a16:creationId xmlns:a16="http://schemas.microsoft.com/office/drawing/2014/main" id="{37F18308-C77C-4A37-B91A-5F689E4A3CD7}"/>
              </a:ext>
            </a:extLst>
          </p:cNvPr>
          <p:cNvSpPr/>
          <p:nvPr/>
        </p:nvSpPr>
        <p:spPr>
          <a:xfrm>
            <a:off x="7139043" y="2454840"/>
            <a:ext cx="630390" cy="1138364"/>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02D8847A-1364-46CF-B89D-748165380095}"/>
              </a:ext>
            </a:extLst>
          </p:cNvPr>
          <p:cNvSpPr/>
          <p:nvPr/>
        </p:nvSpPr>
        <p:spPr>
          <a:xfrm>
            <a:off x="7283059" y="2566451"/>
            <a:ext cx="360040" cy="88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2CBEF6FB-0C4C-43BF-B809-5E58B97134F8}"/>
              </a:ext>
            </a:extLst>
          </p:cNvPr>
          <p:cNvSpPr/>
          <p:nvPr/>
        </p:nvSpPr>
        <p:spPr>
          <a:xfrm>
            <a:off x="7283059" y="2755533"/>
            <a:ext cx="360040" cy="88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0" name="타원 29">
            <a:extLst>
              <a:ext uri="{FF2B5EF4-FFF2-40B4-BE49-F238E27FC236}">
                <a16:creationId xmlns:a16="http://schemas.microsoft.com/office/drawing/2014/main" id="{A9D04138-F839-4C39-8346-D82039D0D8D5}"/>
              </a:ext>
            </a:extLst>
          </p:cNvPr>
          <p:cNvSpPr/>
          <p:nvPr/>
        </p:nvSpPr>
        <p:spPr>
          <a:xfrm>
            <a:off x="7388971" y="2965611"/>
            <a:ext cx="144016" cy="144016"/>
          </a:xfrm>
          <a:prstGeom prst="ellipse">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D9B3727C-1469-441D-9101-937BEA51BC4E}"/>
              </a:ext>
            </a:extLst>
          </p:cNvPr>
          <p:cNvSpPr/>
          <p:nvPr/>
        </p:nvSpPr>
        <p:spPr>
          <a:xfrm>
            <a:off x="7424591" y="3296097"/>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0916F055-FAC1-49C0-8A16-CE991BC5153D}"/>
              </a:ext>
            </a:extLst>
          </p:cNvPr>
          <p:cNvSpPr/>
          <p:nvPr/>
        </p:nvSpPr>
        <p:spPr>
          <a:xfrm>
            <a:off x="7503688" y="3296097"/>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3" name="타원 32">
            <a:extLst>
              <a:ext uri="{FF2B5EF4-FFF2-40B4-BE49-F238E27FC236}">
                <a16:creationId xmlns:a16="http://schemas.microsoft.com/office/drawing/2014/main" id="{E397F043-200B-4260-BC77-EE30F70096D0}"/>
              </a:ext>
            </a:extLst>
          </p:cNvPr>
          <p:cNvSpPr/>
          <p:nvPr/>
        </p:nvSpPr>
        <p:spPr>
          <a:xfrm>
            <a:off x="7586328" y="3296097"/>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4" name="타원 33">
            <a:extLst>
              <a:ext uri="{FF2B5EF4-FFF2-40B4-BE49-F238E27FC236}">
                <a16:creationId xmlns:a16="http://schemas.microsoft.com/office/drawing/2014/main" id="{18F40E04-159C-4083-9C93-3D80774275AC}"/>
              </a:ext>
            </a:extLst>
          </p:cNvPr>
          <p:cNvSpPr/>
          <p:nvPr/>
        </p:nvSpPr>
        <p:spPr>
          <a:xfrm>
            <a:off x="7341951" y="3296097"/>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5" name="타원 34">
            <a:extLst>
              <a:ext uri="{FF2B5EF4-FFF2-40B4-BE49-F238E27FC236}">
                <a16:creationId xmlns:a16="http://schemas.microsoft.com/office/drawing/2014/main" id="{1CECC2CB-0F09-4CA0-B59D-D9C88D2058D7}"/>
              </a:ext>
            </a:extLst>
          </p:cNvPr>
          <p:cNvSpPr/>
          <p:nvPr/>
        </p:nvSpPr>
        <p:spPr>
          <a:xfrm>
            <a:off x="7260318" y="3296097"/>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2" name="타원 41">
            <a:extLst>
              <a:ext uri="{FF2B5EF4-FFF2-40B4-BE49-F238E27FC236}">
                <a16:creationId xmlns:a16="http://schemas.microsoft.com/office/drawing/2014/main" id="{C39AF2EF-AA09-4977-B6DC-F399942CDADD}"/>
              </a:ext>
            </a:extLst>
          </p:cNvPr>
          <p:cNvSpPr/>
          <p:nvPr/>
        </p:nvSpPr>
        <p:spPr>
          <a:xfrm>
            <a:off x="7424591" y="3367945"/>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3" name="타원 42">
            <a:extLst>
              <a:ext uri="{FF2B5EF4-FFF2-40B4-BE49-F238E27FC236}">
                <a16:creationId xmlns:a16="http://schemas.microsoft.com/office/drawing/2014/main" id="{9A399E68-19DC-4A17-AC37-3A93D5C818E0}"/>
              </a:ext>
            </a:extLst>
          </p:cNvPr>
          <p:cNvSpPr/>
          <p:nvPr/>
        </p:nvSpPr>
        <p:spPr>
          <a:xfrm>
            <a:off x="7503688" y="3367945"/>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4" name="타원 43">
            <a:extLst>
              <a:ext uri="{FF2B5EF4-FFF2-40B4-BE49-F238E27FC236}">
                <a16:creationId xmlns:a16="http://schemas.microsoft.com/office/drawing/2014/main" id="{798099FF-8AA2-406E-8FCF-0AD058AB84C7}"/>
              </a:ext>
            </a:extLst>
          </p:cNvPr>
          <p:cNvSpPr/>
          <p:nvPr/>
        </p:nvSpPr>
        <p:spPr>
          <a:xfrm>
            <a:off x="7586328" y="3367945"/>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5" name="타원 44">
            <a:extLst>
              <a:ext uri="{FF2B5EF4-FFF2-40B4-BE49-F238E27FC236}">
                <a16:creationId xmlns:a16="http://schemas.microsoft.com/office/drawing/2014/main" id="{DC06A65E-28AF-443E-9A4F-1E5947C98307}"/>
              </a:ext>
            </a:extLst>
          </p:cNvPr>
          <p:cNvSpPr/>
          <p:nvPr/>
        </p:nvSpPr>
        <p:spPr>
          <a:xfrm>
            <a:off x="7341951" y="3367945"/>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BD241E52-FFE8-40B3-9345-7E8198703F20}"/>
              </a:ext>
            </a:extLst>
          </p:cNvPr>
          <p:cNvSpPr/>
          <p:nvPr/>
        </p:nvSpPr>
        <p:spPr>
          <a:xfrm>
            <a:off x="7260318" y="3367945"/>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7" name="타원 46">
            <a:extLst>
              <a:ext uri="{FF2B5EF4-FFF2-40B4-BE49-F238E27FC236}">
                <a16:creationId xmlns:a16="http://schemas.microsoft.com/office/drawing/2014/main" id="{0605114B-37F7-45B2-B0BE-F04AE7E78212}"/>
              </a:ext>
            </a:extLst>
          </p:cNvPr>
          <p:cNvSpPr/>
          <p:nvPr/>
        </p:nvSpPr>
        <p:spPr>
          <a:xfrm>
            <a:off x="7424591" y="343635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9DE86BE3-A644-4BBE-830D-29A198C57896}"/>
              </a:ext>
            </a:extLst>
          </p:cNvPr>
          <p:cNvSpPr/>
          <p:nvPr/>
        </p:nvSpPr>
        <p:spPr>
          <a:xfrm>
            <a:off x="7503688" y="343635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E35D8247-C0D7-46B1-8EDA-6E20C7A03F3B}"/>
              </a:ext>
            </a:extLst>
          </p:cNvPr>
          <p:cNvSpPr/>
          <p:nvPr/>
        </p:nvSpPr>
        <p:spPr>
          <a:xfrm>
            <a:off x="7586328" y="343635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0" name="타원 49">
            <a:extLst>
              <a:ext uri="{FF2B5EF4-FFF2-40B4-BE49-F238E27FC236}">
                <a16:creationId xmlns:a16="http://schemas.microsoft.com/office/drawing/2014/main" id="{D3CB27A2-C1A8-4C52-8EBC-02A0468D5BD5}"/>
              </a:ext>
            </a:extLst>
          </p:cNvPr>
          <p:cNvSpPr/>
          <p:nvPr/>
        </p:nvSpPr>
        <p:spPr>
          <a:xfrm>
            <a:off x="7341951" y="343635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1" name="타원 50">
            <a:extLst>
              <a:ext uri="{FF2B5EF4-FFF2-40B4-BE49-F238E27FC236}">
                <a16:creationId xmlns:a16="http://schemas.microsoft.com/office/drawing/2014/main" id="{259D3777-89DA-4995-9ED1-D3A9894EB95D}"/>
              </a:ext>
            </a:extLst>
          </p:cNvPr>
          <p:cNvSpPr/>
          <p:nvPr/>
        </p:nvSpPr>
        <p:spPr>
          <a:xfrm>
            <a:off x="7260318" y="343635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cxnSp>
        <p:nvCxnSpPr>
          <p:cNvPr id="53" name="직선 화살표 연결선 52">
            <a:extLst>
              <a:ext uri="{FF2B5EF4-FFF2-40B4-BE49-F238E27FC236}">
                <a16:creationId xmlns:a16="http://schemas.microsoft.com/office/drawing/2014/main" id="{FF38414E-2331-445C-A84C-E94375C7B648}"/>
              </a:ext>
            </a:extLst>
          </p:cNvPr>
          <p:cNvCxnSpPr/>
          <p:nvPr/>
        </p:nvCxnSpPr>
        <p:spPr>
          <a:xfrm>
            <a:off x="5661504" y="3280422"/>
            <a:ext cx="60752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사각형: 둥근 모서리 53">
            <a:extLst>
              <a:ext uri="{FF2B5EF4-FFF2-40B4-BE49-F238E27FC236}">
                <a16:creationId xmlns:a16="http://schemas.microsoft.com/office/drawing/2014/main" id="{96B075DA-2656-4C45-AD14-749B7016252E}"/>
              </a:ext>
            </a:extLst>
          </p:cNvPr>
          <p:cNvSpPr/>
          <p:nvPr/>
        </p:nvSpPr>
        <p:spPr>
          <a:xfrm>
            <a:off x="6364544" y="755784"/>
            <a:ext cx="2084226" cy="117224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dirty="0"/>
          </a:p>
        </p:txBody>
      </p:sp>
      <p:sp>
        <p:nvSpPr>
          <p:cNvPr id="55" name="TextBox 54">
            <a:extLst>
              <a:ext uri="{FF2B5EF4-FFF2-40B4-BE49-F238E27FC236}">
                <a16:creationId xmlns:a16="http://schemas.microsoft.com/office/drawing/2014/main" id="{9EE98E5F-E727-4087-8C25-DF58C100E3CA}"/>
              </a:ext>
            </a:extLst>
          </p:cNvPr>
          <p:cNvSpPr txBox="1"/>
          <p:nvPr/>
        </p:nvSpPr>
        <p:spPr>
          <a:xfrm>
            <a:off x="6660232" y="1394697"/>
            <a:ext cx="1638595" cy="523220"/>
          </a:xfrm>
          <a:prstGeom prst="rect">
            <a:avLst/>
          </a:prstGeom>
          <a:noFill/>
        </p:spPr>
        <p:txBody>
          <a:bodyPr wrap="square" rtlCol="0">
            <a:spAutoFit/>
          </a:bodyPr>
          <a:lstStyle/>
          <a:p>
            <a:r>
              <a:rPr lang="en-US" altLang="ko-KR" sz="2800" spc="-150" dirty="0">
                <a:solidFill>
                  <a:schemeClr val="tx2">
                    <a:lumMod val="75000"/>
                  </a:schemeClr>
                </a:solidFill>
                <a:latin typeface="+mj-ea"/>
              </a:rPr>
              <a:t>Database</a:t>
            </a:r>
            <a:endParaRPr lang="ko-KR" altLang="en-US" sz="2800" dirty="0">
              <a:solidFill>
                <a:schemeClr val="tx2">
                  <a:lumMod val="75000"/>
                </a:schemeClr>
              </a:solidFill>
            </a:endParaRPr>
          </a:p>
        </p:txBody>
      </p:sp>
      <p:pic>
        <p:nvPicPr>
          <p:cNvPr id="76" name="그래픽 75">
            <a:extLst>
              <a:ext uri="{FF2B5EF4-FFF2-40B4-BE49-F238E27FC236}">
                <a16:creationId xmlns:a16="http://schemas.microsoft.com/office/drawing/2014/main" id="{8B3A1193-6488-4493-B03C-D628A1C1FE8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0272" y="862567"/>
            <a:ext cx="757878" cy="529230"/>
          </a:xfrm>
          <a:prstGeom prst="rect">
            <a:avLst/>
          </a:prstGeom>
        </p:spPr>
      </p:pic>
      <p:cxnSp>
        <p:nvCxnSpPr>
          <p:cNvPr id="77" name="직선 화살표 연결선 76">
            <a:extLst>
              <a:ext uri="{FF2B5EF4-FFF2-40B4-BE49-F238E27FC236}">
                <a16:creationId xmlns:a16="http://schemas.microsoft.com/office/drawing/2014/main" id="{F016F2B4-DC3F-4E6E-B805-5B0B57C88656}"/>
              </a:ext>
            </a:extLst>
          </p:cNvPr>
          <p:cNvCxnSpPr>
            <a:cxnSpLocks/>
          </p:cNvCxnSpPr>
          <p:nvPr/>
        </p:nvCxnSpPr>
        <p:spPr>
          <a:xfrm>
            <a:off x="7452320" y="1975064"/>
            <a:ext cx="0" cy="38500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직사각형 78">
            <a:extLst>
              <a:ext uri="{FF2B5EF4-FFF2-40B4-BE49-F238E27FC236}">
                <a16:creationId xmlns:a16="http://schemas.microsoft.com/office/drawing/2014/main" id="{56A85A47-F594-4C93-BAF7-56CB16A8DB2B}"/>
              </a:ext>
            </a:extLst>
          </p:cNvPr>
          <p:cNvSpPr/>
          <p:nvPr/>
        </p:nvSpPr>
        <p:spPr>
          <a:xfrm>
            <a:off x="611560" y="4862257"/>
            <a:ext cx="2053767" cy="1152688"/>
          </a:xfrm>
          <a:prstGeom prst="rect">
            <a:avLst/>
          </a:prstGeom>
        </p:spPr>
        <p:txBody>
          <a:bodyPr wrap="none">
            <a:spAutoFit/>
          </a:bodyPr>
          <a:lstStyle/>
          <a:p>
            <a:pPr marL="285750" indent="-285750">
              <a:lnSpc>
                <a:spcPct val="150000"/>
              </a:lnSpc>
              <a:buFont typeface="Arial" panose="020B0604020202020204" pitchFamily="34" charset="0"/>
              <a:buChar char="•"/>
            </a:pPr>
            <a:r>
              <a:rPr lang="ko-KR" altLang="en-US" sz="1600" b="1" dirty="0"/>
              <a:t>입력 데이터 수집</a:t>
            </a:r>
            <a:endParaRPr lang="en-US" altLang="ko-KR" sz="1600" b="1" dirty="0"/>
          </a:p>
          <a:p>
            <a:pPr marL="285750" indent="-285750">
              <a:lnSpc>
                <a:spcPct val="150000"/>
              </a:lnSpc>
              <a:buFont typeface="Arial" panose="020B0604020202020204" pitchFamily="34" charset="0"/>
              <a:buChar char="•"/>
            </a:pPr>
            <a:r>
              <a:rPr lang="ko-KR" altLang="en-US" sz="1600" b="1" dirty="0"/>
              <a:t>사용자 정보 연동</a:t>
            </a:r>
            <a:endParaRPr lang="en-US" altLang="ko-KR" sz="1600" b="1" dirty="0"/>
          </a:p>
          <a:p>
            <a:pPr marL="285750" indent="-285750">
              <a:lnSpc>
                <a:spcPct val="150000"/>
              </a:lnSpc>
              <a:buFont typeface="Arial" panose="020B0604020202020204" pitchFamily="34" charset="0"/>
              <a:buChar char="•"/>
            </a:pPr>
            <a:endParaRPr lang="ko-KR" altLang="en-US" sz="1600" b="1" dirty="0"/>
          </a:p>
        </p:txBody>
      </p:sp>
      <p:pic>
        <p:nvPicPr>
          <p:cNvPr id="80" name="그림 79">
            <a:extLst>
              <a:ext uri="{FF2B5EF4-FFF2-40B4-BE49-F238E27FC236}">
                <a16:creationId xmlns:a16="http://schemas.microsoft.com/office/drawing/2014/main" id="{591EF545-A68F-4AAC-A6FE-BA664D9796F8}"/>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85" b="97788" l="441" r="98238">
                        <a14:foregroundMark x1="43172" y1="12389" x2="14097" y2="26991"/>
                        <a14:foregroundMark x1="14097" y1="26991" x2="16300" y2="61062"/>
                        <a14:foregroundMark x1="16300" y1="61062" x2="36123" y2="88496"/>
                        <a14:foregroundMark x1="36123" y1="88496" x2="67401" y2="94690"/>
                        <a14:foregroundMark x1="67401" y1="94690" x2="81057" y2="60619"/>
                        <a14:foregroundMark x1="81057" y1="60619" x2="73568" y2="29204"/>
                        <a14:foregroundMark x1="73568" y1="29204" x2="47137" y2="7522"/>
                        <a14:foregroundMark x1="47137" y1="7522" x2="47137" y2="7522"/>
                        <a14:foregroundMark x1="66520" y1="4425" x2="26872" y2="3982"/>
                        <a14:foregroundMark x1="26872" y1="3982" x2="441" y2="25221"/>
                        <a14:foregroundMark x1="441" y1="25221" x2="2203" y2="63274"/>
                        <a14:foregroundMark x1="2203" y1="63274" x2="24229" y2="86726"/>
                        <a14:foregroundMark x1="24229" y1="86726" x2="55947" y2="93363"/>
                        <a14:foregroundMark x1="55947" y1="93363" x2="86784" y2="82743"/>
                        <a14:foregroundMark x1="86784" y1="82743" x2="99559" y2="53097"/>
                        <a14:foregroundMark x1="99559" y1="53097" x2="92952" y2="20796"/>
                        <a14:foregroundMark x1="92952" y1="20796" x2="67401" y2="885"/>
                        <a14:foregroundMark x1="67401" y1="885" x2="26872" y2="8407"/>
                        <a14:foregroundMark x1="26872" y1="8407" x2="13216" y2="18142"/>
                        <a14:foregroundMark x1="59912" y1="885" x2="59031" y2="19469"/>
                        <a14:foregroundMark x1="63877" y1="27876" x2="27753" y2="26106"/>
                        <a14:foregroundMark x1="27753" y1="26106" x2="13216" y2="62832"/>
                        <a14:foregroundMark x1="13216" y1="62832" x2="35683" y2="91593"/>
                        <a14:foregroundMark x1="35683" y1="91593" x2="66960" y2="80973"/>
                        <a14:foregroundMark x1="66960" y1="80973" x2="74009" y2="43363"/>
                        <a14:foregroundMark x1="74009" y1="43363" x2="40529" y2="37611"/>
                        <a14:foregroundMark x1="40529" y1="37611" x2="33480" y2="57522"/>
                        <a14:foregroundMark x1="52863" y1="18142" x2="25551" y2="39381"/>
                        <a14:foregroundMark x1="25551" y1="39381" x2="26432" y2="73451"/>
                        <a14:foregroundMark x1="26432" y1="73451" x2="60352" y2="84513"/>
                        <a14:foregroundMark x1="60352" y1="84513" x2="77533" y2="55752"/>
                        <a14:foregroundMark x1="77533" y1="55752" x2="50661" y2="33628"/>
                        <a14:foregroundMark x1="50661" y1="33628" x2="19824" y2="50442"/>
                        <a14:foregroundMark x1="19824" y1="50442" x2="22026" y2="63274"/>
                        <a14:foregroundMark x1="61674" y1="31858" x2="34802" y2="53982"/>
                        <a14:foregroundMark x1="34802" y1="53982" x2="49339" y2="85841"/>
                        <a14:foregroundMark x1="49339" y1="85841" x2="81057" y2="75664"/>
                        <a14:foregroundMark x1="81057" y1="75664" x2="62555" y2="42035"/>
                        <a14:foregroundMark x1="62555" y1="42035" x2="59031" y2="39823"/>
                        <a14:foregroundMark x1="51982" y1="34956" x2="39207" y2="69027"/>
                        <a14:foregroundMark x1="39207" y1="69027" x2="66520" y2="89381"/>
                        <a14:foregroundMark x1="66520" y1="89381" x2="80176" y2="60177"/>
                        <a14:foregroundMark x1="80176" y1="60177" x2="57709" y2="35841"/>
                        <a14:foregroundMark x1="57709" y1="35841" x2="52863" y2="35841"/>
                        <a14:foregroundMark x1="88987" y1="19469" x2="73128" y2="50885"/>
                        <a14:foregroundMark x1="73128" y1="50885" x2="95595" y2="26991"/>
                        <a14:foregroundMark x1="95595" y1="26991" x2="83260" y2="16372"/>
                        <a14:foregroundMark x1="75330" y1="34956" x2="56828" y2="63274"/>
                        <a14:foregroundMark x1="56828" y1="63274" x2="72687" y2="93363"/>
                        <a14:foregroundMark x1="72687" y1="93363" x2="98238" y2="61947"/>
                        <a14:foregroundMark x1="98238" y1="61947" x2="77533" y2="52212"/>
                        <a14:foregroundMark x1="85022" y1="70796" x2="56828" y2="91150"/>
                        <a14:foregroundMark x1="56828" y1="91150" x2="95595" y2="51770"/>
                        <a14:foregroundMark x1="95595" y1="51770" x2="85022" y2="47345"/>
                        <a14:foregroundMark x1="63877" y1="74779" x2="28634" y2="79204"/>
                        <a14:foregroundMark x1="28634" y1="79204" x2="76652" y2="93363"/>
                        <a14:foregroundMark x1="76652" y1="93363" x2="83260" y2="58407"/>
                        <a14:foregroundMark x1="83260" y1="58407" x2="52863" y2="42478"/>
                        <a14:foregroundMark x1="52863" y1="42478" x2="33040" y2="72566"/>
                        <a14:foregroundMark x1="33040" y1="72566" x2="59912" y2="89381"/>
                        <a14:foregroundMark x1="77533" y1="5752" x2="13656" y2="30973"/>
                        <a14:foregroundMark x1="13656" y1="30973" x2="1322" y2="70354"/>
                        <a14:foregroundMark x1="1322" y1="70354" x2="18943" y2="97788"/>
                        <a14:foregroundMark x1="18943" y1="97788" x2="55947" y2="98230"/>
                        <a14:foregroundMark x1="55947" y1="98230" x2="89868" y2="80531"/>
                        <a14:foregroundMark x1="89868" y1="80531" x2="96916" y2="2655"/>
                        <a14:foregroundMark x1="56828" y1="69027" x2="29956" y2="89823"/>
                        <a14:foregroundMark x1="29956" y1="89823" x2="441" y2="73009"/>
                        <a14:foregroundMark x1="441" y1="73009" x2="4405" y2="885"/>
                        <a14:foregroundMark x1="38326" y1="86726" x2="5286" y2="88053"/>
                        <a14:foregroundMark x1="5286" y1="88053" x2="1762" y2="5752"/>
                        <a14:foregroundMark x1="1762" y1="5752" x2="6608" y2="885"/>
                        <a14:foregroundMark x1="35683" y1="44690" x2="87225" y2="885"/>
                      </a14:backgroundRemoval>
                    </a14:imgEffect>
                  </a14:imgLayer>
                </a14:imgProps>
              </a:ext>
            </a:extLst>
          </a:blip>
          <a:stretch>
            <a:fillRect/>
          </a:stretch>
        </p:blipFill>
        <p:spPr>
          <a:xfrm>
            <a:off x="409129" y="2293126"/>
            <a:ext cx="1494162" cy="1487580"/>
          </a:xfrm>
          <a:prstGeom prst="rect">
            <a:avLst/>
          </a:prstGeom>
        </p:spPr>
      </p:pic>
      <p:pic>
        <p:nvPicPr>
          <p:cNvPr id="4" name="그림 3" descr="그리기이(가) 표시된 사진&#10;&#10;자동 생성된 설명">
            <a:extLst>
              <a:ext uri="{FF2B5EF4-FFF2-40B4-BE49-F238E27FC236}">
                <a16:creationId xmlns:a16="http://schemas.microsoft.com/office/drawing/2014/main" id="{BF07A0EB-97E7-4B6F-BCC3-81DDEFB6C9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652" y="2655046"/>
            <a:ext cx="1451220" cy="1451220"/>
          </a:xfrm>
          <a:prstGeom prst="rect">
            <a:avLst/>
          </a:prstGeom>
        </p:spPr>
      </p:pic>
      <p:sp>
        <p:nvSpPr>
          <p:cNvPr id="81" name="직사각형 80">
            <a:extLst>
              <a:ext uri="{FF2B5EF4-FFF2-40B4-BE49-F238E27FC236}">
                <a16:creationId xmlns:a16="http://schemas.microsoft.com/office/drawing/2014/main" id="{944757E1-35FD-4AEF-BE92-762EEB1AF86C}"/>
              </a:ext>
            </a:extLst>
          </p:cNvPr>
          <p:cNvSpPr/>
          <p:nvPr/>
        </p:nvSpPr>
        <p:spPr>
          <a:xfrm>
            <a:off x="3400467" y="4796592"/>
            <a:ext cx="2053767" cy="1152688"/>
          </a:xfrm>
          <a:prstGeom prst="rect">
            <a:avLst/>
          </a:prstGeom>
        </p:spPr>
        <p:txBody>
          <a:bodyPr wrap="none">
            <a:spAutoFit/>
          </a:bodyPr>
          <a:lstStyle/>
          <a:p>
            <a:pPr marL="285750" indent="-285750">
              <a:lnSpc>
                <a:spcPct val="150000"/>
              </a:lnSpc>
              <a:buFont typeface="Arial" panose="020B0604020202020204" pitchFamily="34" charset="0"/>
              <a:buChar char="•"/>
            </a:pPr>
            <a:r>
              <a:rPr lang="ko-KR" altLang="en-US" sz="1600" b="1" dirty="0"/>
              <a:t>발화 의도 파악</a:t>
            </a:r>
            <a:endParaRPr lang="en-US" altLang="ko-KR" sz="1600" b="1" dirty="0"/>
          </a:p>
          <a:p>
            <a:pPr marL="285750" indent="-285750">
              <a:lnSpc>
                <a:spcPct val="150000"/>
              </a:lnSpc>
              <a:buFont typeface="Arial" panose="020B0604020202020204" pitchFamily="34" charset="0"/>
              <a:buChar char="•"/>
            </a:pPr>
            <a:r>
              <a:rPr lang="ko-KR" altLang="en-US" sz="1600" b="1" dirty="0"/>
              <a:t>발화 구조 학습</a:t>
            </a:r>
            <a:endParaRPr lang="en-US" altLang="ko-KR" sz="1600" b="1" dirty="0"/>
          </a:p>
          <a:p>
            <a:pPr marL="285750" indent="-285750">
              <a:lnSpc>
                <a:spcPct val="150000"/>
              </a:lnSpc>
              <a:buFont typeface="Arial" panose="020B0604020202020204" pitchFamily="34" charset="0"/>
              <a:buChar char="•"/>
            </a:pPr>
            <a:r>
              <a:rPr lang="ko-KR" altLang="en-US" sz="1600" b="1" dirty="0"/>
              <a:t>발화 피드백 수집</a:t>
            </a:r>
          </a:p>
        </p:txBody>
      </p:sp>
      <p:sp>
        <p:nvSpPr>
          <p:cNvPr id="84" name="직사각형 83">
            <a:extLst>
              <a:ext uri="{FF2B5EF4-FFF2-40B4-BE49-F238E27FC236}">
                <a16:creationId xmlns:a16="http://schemas.microsoft.com/office/drawing/2014/main" id="{04EF1628-01B2-43A8-B81B-F8B93C5557E0}"/>
              </a:ext>
            </a:extLst>
          </p:cNvPr>
          <p:cNvSpPr/>
          <p:nvPr/>
        </p:nvSpPr>
        <p:spPr>
          <a:xfrm>
            <a:off x="6010402" y="4790921"/>
            <a:ext cx="2741456" cy="1152688"/>
          </a:xfrm>
          <a:prstGeom prst="rect">
            <a:avLst/>
          </a:prstGeom>
        </p:spPr>
        <p:txBody>
          <a:bodyPr wrap="none">
            <a:spAutoFit/>
          </a:bodyPr>
          <a:lstStyle/>
          <a:p>
            <a:pPr marL="285750" indent="-285750">
              <a:lnSpc>
                <a:spcPct val="150000"/>
              </a:lnSpc>
              <a:buFont typeface="Arial" panose="020B0604020202020204" pitchFamily="34" charset="0"/>
              <a:buChar char="•"/>
            </a:pPr>
            <a:r>
              <a:rPr lang="ko-KR" altLang="en-US" sz="1600" b="1" dirty="0"/>
              <a:t>영양정보 </a:t>
            </a:r>
            <a:r>
              <a:rPr lang="en-US" altLang="ko-KR" sz="1600" b="1" dirty="0"/>
              <a:t>Update</a:t>
            </a:r>
          </a:p>
          <a:p>
            <a:pPr marL="285750" indent="-285750">
              <a:lnSpc>
                <a:spcPct val="150000"/>
              </a:lnSpc>
              <a:buFont typeface="Arial" panose="020B0604020202020204" pitchFamily="34" charset="0"/>
              <a:buChar char="•"/>
            </a:pPr>
            <a:r>
              <a:rPr lang="ko-KR" altLang="en-US" sz="1600" b="1" dirty="0"/>
              <a:t>영양점수 및 선호도 계산</a:t>
            </a:r>
            <a:endParaRPr lang="en-US" altLang="ko-KR" sz="1600" b="1" dirty="0"/>
          </a:p>
          <a:p>
            <a:pPr marL="285750" indent="-285750">
              <a:lnSpc>
                <a:spcPct val="150000"/>
              </a:lnSpc>
              <a:buFont typeface="Arial" panose="020B0604020202020204" pitchFamily="34" charset="0"/>
              <a:buChar char="•"/>
            </a:pPr>
            <a:r>
              <a:rPr lang="ko-KR" altLang="en-US" sz="1600" b="1" dirty="0"/>
              <a:t>추천 알고리즘 학습</a:t>
            </a:r>
          </a:p>
        </p:txBody>
      </p:sp>
      <p:sp>
        <p:nvSpPr>
          <p:cNvPr id="85" name="직사각형 84">
            <a:extLst>
              <a:ext uri="{FF2B5EF4-FFF2-40B4-BE49-F238E27FC236}">
                <a16:creationId xmlns:a16="http://schemas.microsoft.com/office/drawing/2014/main" id="{D7B06EA9-A46F-41C5-93A4-67A721C32442}"/>
              </a:ext>
            </a:extLst>
          </p:cNvPr>
          <p:cNvSpPr/>
          <p:nvPr/>
        </p:nvSpPr>
        <p:spPr>
          <a:xfrm>
            <a:off x="5557562" y="2852250"/>
            <a:ext cx="748923" cy="369332"/>
          </a:xfrm>
          <a:prstGeom prst="rect">
            <a:avLst/>
          </a:prstGeom>
        </p:spPr>
        <p:txBody>
          <a:bodyPr wrap="none">
            <a:spAutoFit/>
          </a:bodyPr>
          <a:lstStyle/>
          <a:p>
            <a:r>
              <a:rPr lang="en-US" altLang="ko-KR" dirty="0"/>
              <a:t>Https</a:t>
            </a:r>
            <a:endParaRPr lang="ko-KR" altLang="en-US" dirty="0"/>
          </a:p>
        </p:txBody>
      </p:sp>
      <p:sp>
        <p:nvSpPr>
          <p:cNvPr id="86" name="직사각형 85">
            <a:extLst>
              <a:ext uri="{FF2B5EF4-FFF2-40B4-BE49-F238E27FC236}">
                <a16:creationId xmlns:a16="http://schemas.microsoft.com/office/drawing/2014/main" id="{93454FF3-4D6D-4C4C-B254-ACAA88EC4FEC}"/>
              </a:ext>
            </a:extLst>
          </p:cNvPr>
          <p:cNvSpPr/>
          <p:nvPr/>
        </p:nvSpPr>
        <p:spPr>
          <a:xfrm>
            <a:off x="7472298" y="1954934"/>
            <a:ext cx="748923" cy="369332"/>
          </a:xfrm>
          <a:prstGeom prst="rect">
            <a:avLst/>
          </a:prstGeom>
        </p:spPr>
        <p:txBody>
          <a:bodyPr wrap="none">
            <a:spAutoFit/>
          </a:bodyPr>
          <a:lstStyle/>
          <a:p>
            <a:r>
              <a:rPr lang="en-US" altLang="ko-KR" dirty="0"/>
              <a:t>Https</a:t>
            </a:r>
            <a:endParaRPr lang="ko-KR" altLang="en-US" dirty="0"/>
          </a:p>
        </p:txBody>
      </p:sp>
      <p:sp>
        <p:nvSpPr>
          <p:cNvPr id="88" name="TextBox 87">
            <a:extLst>
              <a:ext uri="{FF2B5EF4-FFF2-40B4-BE49-F238E27FC236}">
                <a16:creationId xmlns:a16="http://schemas.microsoft.com/office/drawing/2014/main" id="{6FA3911E-552B-466E-BEFC-DC7A3EA17692}"/>
              </a:ext>
            </a:extLst>
          </p:cNvPr>
          <p:cNvSpPr txBox="1"/>
          <p:nvPr/>
        </p:nvSpPr>
        <p:spPr>
          <a:xfrm>
            <a:off x="3400467" y="1877355"/>
            <a:ext cx="2140687" cy="461665"/>
          </a:xfrm>
          <a:prstGeom prst="rect">
            <a:avLst/>
          </a:prstGeom>
          <a:noFill/>
        </p:spPr>
        <p:txBody>
          <a:bodyPr wrap="square" rtlCol="0">
            <a:spAutoFit/>
          </a:bodyPr>
          <a:lstStyle/>
          <a:p>
            <a:pPr algn="ctr"/>
            <a:r>
              <a:rPr lang="ko-KR" altLang="en-US" sz="2400" b="1" dirty="0"/>
              <a:t>지금 </a:t>
            </a:r>
            <a:r>
              <a:rPr lang="ko-KR" altLang="en-US" sz="2400" b="1" dirty="0" err="1"/>
              <a:t>뭐먹지</a:t>
            </a:r>
            <a:r>
              <a:rPr lang="en-US" altLang="ko-KR" sz="2400" b="1" dirty="0"/>
              <a:t>?</a:t>
            </a:r>
            <a:endParaRPr lang="ko-KR" altLang="en-US" sz="2400" b="1" dirty="0"/>
          </a:p>
        </p:txBody>
      </p:sp>
      <p:sp>
        <p:nvSpPr>
          <p:cNvPr id="89" name="직사각형 88">
            <a:extLst>
              <a:ext uri="{FF2B5EF4-FFF2-40B4-BE49-F238E27FC236}">
                <a16:creationId xmlns:a16="http://schemas.microsoft.com/office/drawing/2014/main" id="{407AF47A-1AED-4F17-9C04-34CA42D2E375}"/>
              </a:ext>
            </a:extLst>
          </p:cNvPr>
          <p:cNvSpPr/>
          <p:nvPr/>
        </p:nvSpPr>
        <p:spPr>
          <a:xfrm>
            <a:off x="381042" y="769725"/>
            <a:ext cx="2380780" cy="584775"/>
          </a:xfrm>
          <a:prstGeom prst="rect">
            <a:avLst/>
          </a:prstGeom>
        </p:spPr>
        <p:txBody>
          <a:bodyPr wrap="none">
            <a:spAutoFit/>
          </a:bodyPr>
          <a:lstStyle/>
          <a:p>
            <a:r>
              <a:rPr lang="ko-KR" altLang="en-US" sz="3200" b="1" dirty="0">
                <a:solidFill>
                  <a:srgbClr val="08A030"/>
                </a:solidFill>
              </a:rPr>
              <a:t>구현 구조도</a:t>
            </a:r>
            <a:endParaRPr lang="ko-KR" altLang="en-US" sz="3200" b="1" dirty="0"/>
          </a:p>
        </p:txBody>
      </p:sp>
    </p:spTree>
    <p:extLst>
      <p:ext uri="{BB962C8B-B14F-4D97-AF65-F5344CB8AC3E}">
        <p14:creationId xmlns:p14="http://schemas.microsoft.com/office/powerpoint/2010/main" val="291972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직사각형 41">
            <a:extLst>
              <a:ext uri="{FF2B5EF4-FFF2-40B4-BE49-F238E27FC236}">
                <a16:creationId xmlns:a16="http://schemas.microsoft.com/office/drawing/2014/main" id="{0B3FE566-D5CC-4759-8ECD-CF9C3B71D2B3}"/>
              </a:ext>
            </a:extLst>
          </p:cNvPr>
          <p:cNvSpPr/>
          <p:nvPr/>
        </p:nvSpPr>
        <p:spPr>
          <a:xfrm>
            <a:off x="251074" y="683747"/>
            <a:ext cx="8640960" cy="5976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부제 2"/>
          <p:cNvSpPr txBox="1">
            <a:spLocks/>
          </p:cNvSpPr>
          <p:nvPr/>
        </p:nvSpPr>
        <p:spPr>
          <a:xfrm>
            <a:off x="2611720" y="1750304"/>
            <a:ext cx="938893" cy="195944"/>
          </a:xfrm>
          <a:prstGeom prst="rect">
            <a:avLst/>
          </a:prstGeom>
        </p:spPr>
        <p:txBody>
          <a:bodyPr vert="horz" lIns="68580" tIns="34290" rIns="68580" bIns="34290" rtlCol="0">
            <a:normAutofit fontScale="85000" lnSpcReduction="20000"/>
          </a:bodyPr>
          <a:lstStyle>
            <a:lvl1pPr marL="0" indent="0" algn="ctr" defTabSz="914400" rtl="0" eaLnBrk="1" latinLnBrk="1"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pPr algn="l"/>
            <a:endParaRPr lang="en-US" altLang="ko-KR" sz="1350" dirty="0">
              <a:solidFill>
                <a:srgbClr val="00D53F"/>
              </a:solidFill>
              <a:latin typeface="나눔고딕" panose="020D0604000000000000" pitchFamily="50" charset="-127"/>
              <a:ea typeface="나눔고딕" panose="020D0604000000000000" pitchFamily="50" charset="-127"/>
            </a:endParaRPr>
          </a:p>
        </p:txBody>
      </p:sp>
      <p:sp>
        <p:nvSpPr>
          <p:cNvPr id="5" name="부제 2">
            <a:extLst>
              <a:ext uri="{FF2B5EF4-FFF2-40B4-BE49-F238E27FC236}">
                <a16:creationId xmlns:a16="http://schemas.microsoft.com/office/drawing/2014/main" id="{0AFCF26A-0082-3841-872D-B25A43731E9F}"/>
              </a:ext>
            </a:extLst>
          </p:cNvPr>
          <p:cNvSpPr txBox="1">
            <a:spLocks/>
          </p:cNvSpPr>
          <p:nvPr/>
        </p:nvSpPr>
        <p:spPr>
          <a:xfrm>
            <a:off x="7483705" y="188065"/>
            <a:ext cx="1431695" cy="245732"/>
          </a:xfrm>
          <a:prstGeom prst="rect">
            <a:avLst/>
          </a:prstGeom>
        </p:spPr>
        <p:txBody>
          <a:bodyPr vert="horz" lIns="68580" tIns="34290" rIns="68580" bIns="34290" rtlCol="0">
            <a:normAutofit fontScale="77500" lnSpcReduction="20000"/>
          </a:bodyPr>
          <a:lstStyle>
            <a:lvl1pPr marL="0" indent="0" algn="ctr" defTabSz="914400" rtl="0" eaLnBrk="1" latinLnBrk="1"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ko-KR" sz="1050" b="1" dirty="0">
                <a:solidFill>
                  <a:schemeClr val="bg1"/>
                </a:solidFill>
                <a:latin typeface="나눔고딕" panose="020D0604000000000000" pitchFamily="50" charset="-127"/>
                <a:ea typeface="나눔고딕" panose="020D0604000000000000" pitchFamily="50" charset="-127"/>
                <a:cs typeface="NanumSquare" charset="-127"/>
              </a:rPr>
              <a:t>NAVER</a:t>
            </a:r>
            <a:r>
              <a:rPr lang="ko-KR" altLang="en-US" sz="1050" b="1" dirty="0">
                <a:solidFill>
                  <a:schemeClr val="bg1"/>
                </a:solidFill>
                <a:latin typeface="나눔고딕" panose="020D0604000000000000" pitchFamily="50" charset="-127"/>
                <a:ea typeface="나눔고딕" panose="020D0604000000000000" pitchFamily="50" charset="-127"/>
                <a:cs typeface="NanumSquare" charset="-127"/>
              </a:rPr>
              <a:t> </a:t>
            </a:r>
            <a:r>
              <a:rPr lang="en-US" altLang="ko-KR" sz="1050" b="1" dirty="0">
                <a:solidFill>
                  <a:schemeClr val="bg1"/>
                </a:solidFill>
                <a:latin typeface="나눔고딕" panose="020D0604000000000000" pitchFamily="50" charset="-127"/>
                <a:ea typeface="나눔고딕" panose="020D0604000000000000" pitchFamily="50" charset="-127"/>
                <a:cs typeface="NanumSquare" charset="-127"/>
              </a:rPr>
              <a:t>AI BURNING DAY</a:t>
            </a:r>
          </a:p>
        </p:txBody>
      </p:sp>
      <p:sp>
        <p:nvSpPr>
          <p:cNvPr id="114" name="직사각형 113">
            <a:extLst>
              <a:ext uri="{FF2B5EF4-FFF2-40B4-BE49-F238E27FC236}">
                <a16:creationId xmlns:a16="http://schemas.microsoft.com/office/drawing/2014/main" id="{A3902488-5941-4291-AC21-E228C6DA88AD}"/>
              </a:ext>
            </a:extLst>
          </p:cNvPr>
          <p:cNvSpPr/>
          <p:nvPr/>
        </p:nvSpPr>
        <p:spPr>
          <a:xfrm>
            <a:off x="6362033" y="5904441"/>
            <a:ext cx="1765476" cy="404879"/>
          </a:xfrm>
          <a:prstGeom prst="rect">
            <a:avLst/>
          </a:prstGeom>
          <a:solidFill>
            <a:schemeClr val="bg1"/>
          </a:solidFill>
          <a:ln w="19050">
            <a:solidFill>
              <a:schemeClr val="tx1"/>
            </a:solidFill>
          </a:ln>
          <a:scene3d>
            <a:camera prst="obliqueBottomRight"/>
            <a:lightRig rig="threePt" dir="t"/>
          </a:scene3d>
          <a:sp3d>
            <a:bevelT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25" b="1" dirty="0">
                <a:solidFill>
                  <a:schemeClr val="tx1"/>
                </a:solidFill>
                <a:latin typeface="나눔고딕" panose="020D0604000000000000" pitchFamily="50" charset="-127"/>
                <a:ea typeface="나눔고딕" panose="020D0604000000000000" pitchFamily="50" charset="-127"/>
              </a:rPr>
              <a:t>식사제안 알고리즘 최적화</a:t>
            </a:r>
            <a:endParaRPr lang="en-US" altLang="ko-KR" sz="825" b="1" dirty="0">
              <a:solidFill>
                <a:schemeClr val="tx1"/>
              </a:solidFill>
              <a:latin typeface="나눔고딕" panose="020D0604000000000000" pitchFamily="50" charset="-127"/>
              <a:ea typeface="나눔고딕" panose="020D0604000000000000" pitchFamily="50" charset="-127"/>
            </a:endParaRPr>
          </a:p>
          <a:p>
            <a:pPr algn="ctr"/>
            <a:r>
              <a:rPr lang="ko-KR" altLang="en-US" sz="825" dirty="0">
                <a:solidFill>
                  <a:schemeClr val="tx1"/>
                </a:solidFill>
                <a:latin typeface="나눔고딕" panose="020D0604000000000000" pitchFamily="50" charset="-127"/>
                <a:ea typeface="나눔고딕" panose="020D0604000000000000" pitchFamily="50" charset="-127"/>
              </a:rPr>
              <a:t>제시되고</a:t>
            </a:r>
            <a:r>
              <a:rPr lang="en-US" altLang="ko-KR" sz="825" dirty="0">
                <a:solidFill>
                  <a:schemeClr val="tx1"/>
                </a:solidFill>
                <a:latin typeface="나눔고딕" panose="020D0604000000000000" pitchFamily="50" charset="-127"/>
                <a:ea typeface="나눔고딕" panose="020D0604000000000000" pitchFamily="50" charset="-127"/>
              </a:rPr>
              <a:t>/</a:t>
            </a:r>
            <a:r>
              <a:rPr lang="ko-KR" altLang="en-US" sz="825" dirty="0" err="1">
                <a:solidFill>
                  <a:schemeClr val="tx1"/>
                </a:solidFill>
                <a:latin typeface="나눔고딕" panose="020D0604000000000000" pitchFamily="50" charset="-127"/>
                <a:ea typeface="나눔고딕" panose="020D0604000000000000" pitchFamily="50" charset="-127"/>
              </a:rPr>
              <a:t>피드벡된</a:t>
            </a:r>
            <a:r>
              <a:rPr lang="ko-KR" altLang="en-US" sz="825" dirty="0">
                <a:solidFill>
                  <a:schemeClr val="tx1"/>
                </a:solidFill>
                <a:latin typeface="나눔고딕" panose="020D0604000000000000" pitchFamily="50" charset="-127"/>
                <a:ea typeface="나눔고딕" panose="020D0604000000000000" pitchFamily="50" charset="-127"/>
              </a:rPr>
              <a:t> 정보를 바탕으로 네이버 </a:t>
            </a:r>
            <a:r>
              <a:rPr lang="en-US" altLang="ko-KR" sz="825" dirty="0">
                <a:solidFill>
                  <a:schemeClr val="tx1"/>
                </a:solidFill>
                <a:latin typeface="나눔고딕" panose="020D0604000000000000" pitchFamily="50" charset="-127"/>
                <a:ea typeface="나눔고딕" panose="020D0604000000000000" pitchFamily="50" charset="-127"/>
              </a:rPr>
              <a:t>AI </a:t>
            </a:r>
            <a:r>
              <a:rPr lang="en-US" altLang="ko-KR" sz="825" dirty="0" err="1">
                <a:solidFill>
                  <a:schemeClr val="tx1"/>
                </a:solidFill>
                <a:latin typeface="나눔고딕" panose="020D0604000000000000" pitchFamily="50" charset="-127"/>
                <a:ea typeface="나눔고딕" panose="020D0604000000000000" pitchFamily="50" charset="-127"/>
              </a:rPr>
              <a:t>Api</a:t>
            </a:r>
            <a:r>
              <a:rPr lang="en-US" altLang="ko-KR" sz="825" dirty="0">
                <a:solidFill>
                  <a:schemeClr val="tx1"/>
                </a:solidFill>
                <a:latin typeface="나눔고딕" panose="020D0604000000000000" pitchFamily="50" charset="-127"/>
                <a:ea typeface="나눔고딕" panose="020D0604000000000000" pitchFamily="50" charset="-127"/>
              </a:rPr>
              <a:t> </a:t>
            </a:r>
            <a:r>
              <a:rPr lang="ko-KR" altLang="en-US" sz="825" dirty="0">
                <a:solidFill>
                  <a:schemeClr val="tx1"/>
                </a:solidFill>
                <a:latin typeface="나눔고딕" panose="020D0604000000000000" pitchFamily="50" charset="-127"/>
                <a:ea typeface="나눔고딕" panose="020D0604000000000000" pitchFamily="50" charset="-127"/>
              </a:rPr>
              <a:t>기반 학습 진행</a:t>
            </a:r>
            <a:endParaRPr lang="en-US" altLang="ko-KR" sz="825" dirty="0">
              <a:solidFill>
                <a:schemeClr val="tx1"/>
              </a:solidFill>
              <a:latin typeface="나눔고딕" panose="020D0604000000000000" pitchFamily="50" charset="-127"/>
              <a:ea typeface="나눔고딕" panose="020D0604000000000000" pitchFamily="50" charset="-127"/>
            </a:endParaRPr>
          </a:p>
        </p:txBody>
      </p:sp>
      <p:sp>
        <p:nvSpPr>
          <p:cNvPr id="39" name="직사각형 38">
            <a:extLst>
              <a:ext uri="{FF2B5EF4-FFF2-40B4-BE49-F238E27FC236}">
                <a16:creationId xmlns:a16="http://schemas.microsoft.com/office/drawing/2014/main" id="{CC24E99F-E08F-455E-A057-73BA524AAC05}"/>
              </a:ext>
            </a:extLst>
          </p:cNvPr>
          <p:cNvSpPr/>
          <p:nvPr/>
        </p:nvSpPr>
        <p:spPr>
          <a:xfrm>
            <a:off x="381042" y="769725"/>
            <a:ext cx="1282723" cy="338554"/>
          </a:xfrm>
          <a:prstGeom prst="rect">
            <a:avLst/>
          </a:prstGeom>
        </p:spPr>
        <p:txBody>
          <a:bodyPr wrap="none">
            <a:spAutoFit/>
          </a:bodyPr>
          <a:lstStyle/>
          <a:p>
            <a:r>
              <a:rPr lang="ko-KR" altLang="en-US" sz="1600" b="1" dirty="0">
                <a:solidFill>
                  <a:srgbClr val="08A030"/>
                </a:solidFill>
              </a:rPr>
              <a:t>구현 개념도</a:t>
            </a:r>
            <a:endParaRPr lang="ko-KR" altLang="en-US" sz="1600" b="1" dirty="0"/>
          </a:p>
        </p:txBody>
      </p:sp>
      <p:sp>
        <p:nvSpPr>
          <p:cNvPr id="49" name="TextBox 48">
            <a:extLst>
              <a:ext uri="{FF2B5EF4-FFF2-40B4-BE49-F238E27FC236}">
                <a16:creationId xmlns:a16="http://schemas.microsoft.com/office/drawing/2014/main" id="{40B10E97-327C-48E5-8E02-FB175398BCA6}"/>
              </a:ext>
            </a:extLst>
          </p:cNvPr>
          <p:cNvSpPr txBox="1"/>
          <p:nvPr/>
        </p:nvSpPr>
        <p:spPr>
          <a:xfrm>
            <a:off x="6800103" y="980728"/>
            <a:ext cx="1020617" cy="461665"/>
          </a:xfrm>
          <a:prstGeom prst="rect">
            <a:avLst/>
          </a:prstGeom>
          <a:noFill/>
        </p:spPr>
        <p:txBody>
          <a:bodyPr wrap="square" rtlCol="0">
            <a:spAutoFit/>
          </a:bodyPr>
          <a:lstStyle/>
          <a:p>
            <a:pPr algn="ctr"/>
            <a:r>
              <a:rPr lang="en-US" altLang="ko-KR" sz="2400" spc="-150" dirty="0">
                <a:solidFill>
                  <a:schemeClr val="tx2">
                    <a:lumMod val="75000"/>
                  </a:schemeClr>
                </a:solidFill>
                <a:latin typeface="+mj-ea"/>
              </a:rPr>
              <a:t>Server</a:t>
            </a:r>
            <a:endParaRPr lang="ko-KR" altLang="en-US" sz="2400" dirty="0">
              <a:solidFill>
                <a:schemeClr val="tx2">
                  <a:lumMod val="75000"/>
                </a:schemeClr>
              </a:solidFill>
            </a:endParaRPr>
          </a:p>
        </p:txBody>
      </p:sp>
      <p:grpSp>
        <p:nvGrpSpPr>
          <p:cNvPr id="19" name="그룹 18">
            <a:extLst>
              <a:ext uri="{FF2B5EF4-FFF2-40B4-BE49-F238E27FC236}">
                <a16:creationId xmlns:a16="http://schemas.microsoft.com/office/drawing/2014/main" id="{1FDC051D-6F16-43D1-85BF-BBC0A26DEEC8}"/>
              </a:ext>
            </a:extLst>
          </p:cNvPr>
          <p:cNvGrpSpPr/>
          <p:nvPr/>
        </p:nvGrpSpPr>
        <p:grpSpPr>
          <a:xfrm>
            <a:off x="6884616" y="1370385"/>
            <a:ext cx="380419" cy="686964"/>
            <a:chOff x="6999893" y="736583"/>
            <a:chExt cx="630390" cy="1138364"/>
          </a:xfrm>
        </p:grpSpPr>
        <p:sp>
          <p:nvSpPr>
            <p:cNvPr id="50" name="사각형: 둥근 모서리 49">
              <a:extLst>
                <a:ext uri="{FF2B5EF4-FFF2-40B4-BE49-F238E27FC236}">
                  <a16:creationId xmlns:a16="http://schemas.microsoft.com/office/drawing/2014/main" id="{54F88756-96A7-411C-94D9-9EE88433A902}"/>
                </a:ext>
              </a:extLst>
            </p:cNvPr>
            <p:cNvSpPr/>
            <p:nvPr/>
          </p:nvSpPr>
          <p:spPr>
            <a:xfrm>
              <a:off x="6999893" y="736583"/>
              <a:ext cx="630390" cy="1138364"/>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dirty="0"/>
            </a:p>
          </p:txBody>
        </p:sp>
        <p:sp>
          <p:nvSpPr>
            <p:cNvPr id="52" name="직사각형 51">
              <a:extLst>
                <a:ext uri="{FF2B5EF4-FFF2-40B4-BE49-F238E27FC236}">
                  <a16:creationId xmlns:a16="http://schemas.microsoft.com/office/drawing/2014/main" id="{00EBBD91-B41F-40DE-8261-EA697A9DAE7A}"/>
                </a:ext>
              </a:extLst>
            </p:cNvPr>
            <p:cNvSpPr/>
            <p:nvPr/>
          </p:nvSpPr>
          <p:spPr>
            <a:xfrm>
              <a:off x="7143909" y="848194"/>
              <a:ext cx="360040" cy="88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54" name="직사각형 53">
              <a:extLst>
                <a:ext uri="{FF2B5EF4-FFF2-40B4-BE49-F238E27FC236}">
                  <a16:creationId xmlns:a16="http://schemas.microsoft.com/office/drawing/2014/main" id="{5D50BA65-F72F-4D68-A24D-9FE67F361473}"/>
                </a:ext>
              </a:extLst>
            </p:cNvPr>
            <p:cNvSpPr/>
            <p:nvPr/>
          </p:nvSpPr>
          <p:spPr>
            <a:xfrm>
              <a:off x="7143909" y="1037276"/>
              <a:ext cx="360040" cy="88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55" name="타원 54">
              <a:extLst>
                <a:ext uri="{FF2B5EF4-FFF2-40B4-BE49-F238E27FC236}">
                  <a16:creationId xmlns:a16="http://schemas.microsoft.com/office/drawing/2014/main" id="{43A7475A-39B3-443A-8A91-D7812528C790}"/>
                </a:ext>
              </a:extLst>
            </p:cNvPr>
            <p:cNvSpPr/>
            <p:nvPr/>
          </p:nvSpPr>
          <p:spPr>
            <a:xfrm>
              <a:off x="7249821" y="1247354"/>
              <a:ext cx="144016" cy="144016"/>
            </a:xfrm>
            <a:prstGeom prst="ellipse">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dirty="0"/>
            </a:p>
          </p:txBody>
        </p:sp>
        <p:sp>
          <p:nvSpPr>
            <p:cNvPr id="58" name="타원 57">
              <a:extLst>
                <a:ext uri="{FF2B5EF4-FFF2-40B4-BE49-F238E27FC236}">
                  <a16:creationId xmlns:a16="http://schemas.microsoft.com/office/drawing/2014/main" id="{56C79434-4E6D-4B1C-9EE5-515912C5AB27}"/>
                </a:ext>
              </a:extLst>
            </p:cNvPr>
            <p:cNvSpPr/>
            <p:nvPr/>
          </p:nvSpPr>
          <p:spPr>
            <a:xfrm>
              <a:off x="7285441"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59" name="타원 58">
              <a:extLst>
                <a:ext uri="{FF2B5EF4-FFF2-40B4-BE49-F238E27FC236}">
                  <a16:creationId xmlns:a16="http://schemas.microsoft.com/office/drawing/2014/main" id="{BF6F6922-C076-4924-9FBA-2FD7606DC7BB}"/>
                </a:ext>
              </a:extLst>
            </p:cNvPr>
            <p:cNvSpPr/>
            <p:nvPr/>
          </p:nvSpPr>
          <p:spPr>
            <a:xfrm>
              <a:off x="7364538"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0" name="타원 59">
              <a:extLst>
                <a:ext uri="{FF2B5EF4-FFF2-40B4-BE49-F238E27FC236}">
                  <a16:creationId xmlns:a16="http://schemas.microsoft.com/office/drawing/2014/main" id="{DD9DF8F2-4DBD-4B08-A8B8-FCF824463222}"/>
                </a:ext>
              </a:extLst>
            </p:cNvPr>
            <p:cNvSpPr/>
            <p:nvPr/>
          </p:nvSpPr>
          <p:spPr>
            <a:xfrm>
              <a:off x="7447178"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1" name="타원 60">
              <a:extLst>
                <a:ext uri="{FF2B5EF4-FFF2-40B4-BE49-F238E27FC236}">
                  <a16:creationId xmlns:a16="http://schemas.microsoft.com/office/drawing/2014/main" id="{3BF2BDF9-AC93-4FEB-B7AA-535D5075800E}"/>
                </a:ext>
              </a:extLst>
            </p:cNvPr>
            <p:cNvSpPr/>
            <p:nvPr/>
          </p:nvSpPr>
          <p:spPr>
            <a:xfrm>
              <a:off x="7202801"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2" name="타원 61">
              <a:extLst>
                <a:ext uri="{FF2B5EF4-FFF2-40B4-BE49-F238E27FC236}">
                  <a16:creationId xmlns:a16="http://schemas.microsoft.com/office/drawing/2014/main" id="{0D011AF3-EBE5-4CA2-8D1F-1C272AAAE64D}"/>
                </a:ext>
              </a:extLst>
            </p:cNvPr>
            <p:cNvSpPr/>
            <p:nvPr/>
          </p:nvSpPr>
          <p:spPr>
            <a:xfrm>
              <a:off x="7121168"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4" name="타원 63">
              <a:extLst>
                <a:ext uri="{FF2B5EF4-FFF2-40B4-BE49-F238E27FC236}">
                  <a16:creationId xmlns:a16="http://schemas.microsoft.com/office/drawing/2014/main" id="{F5BFF9F4-90BD-4F93-96D9-924139DF6986}"/>
                </a:ext>
              </a:extLst>
            </p:cNvPr>
            <p:cNvSpPr/>
            <p:nvPr/>
          </p:nvSpPr>
          <p:spPr>
            <a:xfrm>
              <a:off x="7285441"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5" name="타원 64">
              <a:extLst>
                <a:ext uri="{FF2B5EF4-FFF2-40B4-BE49-F238E27FC236}">
                  <a16:creationId xmlns:a16="http://schemas.microsoft.com/office/drawing/2014/main" id="{5DB38875-FEEC-4C71-86FB-871DB47B0AFD}"/>
                </a:ext>
              </a:extLst>
            </p:cNvPr>
            <p:cNvSpPr/>
            <p:nvPr/>
          </p:nvSpPr>
          <p:spPr>
            <a:xfrm>
              <a:off x="7364538"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6" name="타원 65">
              <a:extLst>
                <a:ext uri="{FF2B5EF4-FFF2-40B4-BE49-F238E27FC236}">
                  <a16:creationId xmlns:a16="http://schemas.microsoft.com/office/drawing/2014/main" id="{65DBF4C0-05F8-4B69-85D5-C04CBB45DA07}"/>
                </a:ext>
              </a:extLst>
            </p:cNvPr>
            <p:cNvSpPr/>
            <p:nvPr/>
          </p:nvSpPr>
          <p:spPr>
            <a:xfrm>
              <a:off x="7447178"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7" name="타원 66">
              <a:extLst>
                <a:ext uri="{FF2B5EF4-FFF2-40B4-BE49-F238E27FC236}">
                  <a16:creationId xmlns:a16="http://schemas.microsoft.com/office/drawing/2014/main" id="{E7A54C31-C794-4CD7-AD26-02700F5B4E5E}"/>
                </a:ext>
              </a:extLst>
            </p:cNvPr>
            <p:cNvSpPr/>
            <p:nvPr/>
          </p:nvSpPr>
          <p:spPr>
            <a:xfrm>
              <a:off x="7202801"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8" name="타원 67">
              <a:extLst>
                <a:ext uri="{FF2B5EF4-FFF2-40B4-BE49-F238E27FC236}">
                  <a16:creationId xmlns:a16="http://schemas.microsoft.com/office/drawing/2014/main" id="{12EA1FE5-2318-4DB8-BA4F-3B0CA2E5ABCE}"/>
                </a:ext>
              </a:extLst>
            </p:cNvPr>
            <p:cNvSpPr/>
            <p:nvPr/>
          </p:nvSpPr>
          <p:spPr>
            <a:xfrm>
              <a:off x="7121168"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9" name="타원 68">
              <a:extLst>
                <a:ext uri="{FF2B5EF4-FFF2-40B4-BE49-F238E27FC236}">
                  <a16:creationId xmlns:a16="http://schemas.microsoft.com/office/drawing/2014/main" id="{5ADC3A83-5518-4762-8BC0-8043210C0DFC}"/>
                </a:ext>
              </a:extLst>
            </p:cNvPr>
            <p:cNvSpPr/>
            <p:nvPr/>
          </p:nvSpPr>
          <p:spPr>
            <a:xfrm>
              <a:off x="7285441"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70" name="타원 69">
              <a:extLst>
                <a:ext uri="{FF2B5EF4-FFF2-40B4-BE49-F238E27FC236}">
                  <a16:creationId xmlns:a16="http://schemas.microsoft.com/office/drawing/2014/main" id="{74A7D7C1-E21B-4E25-85B3-4B31EFF35117}"/>
                </a:ext>
              </a:extLst>
            </p:cNvPr>
            <p:cNvSpPr/>
            <p:nvPr/>
          </p:nvSpPr>
          <p:spPr>
            <a:xfrm>
              <a:off x="7364538"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71" name="타원 70">
              <a:extLst>
                <a:ext uri="{FF2B5EF4-FFF2-40B4-BE49-F238E27FC236}">
                  <a16:creationId xmlns:a16="http://schemas.microsoft.com/office/drawing/2014/main" id="{2B8F82F8-5D0E-4DD5-B5D2-2154EF7D0482}"/>
                </a:ext>
              </a:extLst>
            </p:cNvPr>
            <p:cNvSpPr/>
            <p:nvPr/>
          </p:nvSpPr>
          <p:spPr>
            <a:xfrm>
              <a:off x="7447178"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72" name="타원 71">
              <a:extLst>
                <a:ext uri="{FF2B5EF4-FFF2-40B4-BE49-F238E27FC236}">
                  <a16:creationId xmlns:a16="http://schemas.microsoft.com/office/drawing/2014/main" id="{6D4275C6-F108-4D72-9ED2-34B4DEA69D09}"/>
                </a:ext>
              </a:extLst>
            </p:cNvPr>
            <p:cNvSpPr/>
            <p:nvPr/>
          </p:nvSpPr>
          <p:spPr>
            <a:xfrm>
              <a:off x="7202801"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73" name="타원 72">
              <a:extLst>
                <a:ext uri="{FF2B5EF4-FFF2-40B4-BE49-F238E27FC236}">
                  <a16:creationId xmlns:a16="http://schemas.microsoft.com/office/drawing/2014/main" id="{7CCA74F2-A001-40F8-B908-88A4F5E8FC40}"/>
                </a:ext>
              </a:extLst>
            </p:cNvPr>
            <p:cNvSpPr/>
            <p:nvPr/>
          </p:nvSpPr>
          <p:spPr>
            <a:xfrm>
              <a:off x="7121168"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p>
          </p:txBody>
        </p:sp>
      </p:grpSp>
      <p:sp>
        <p:nvSpPr>
          <p:cNvPr id="74" name="직사각형 73">
            <a:extLst>
              <a:ext uri="{FF2B5EF4-FFF2-40B4-BE49-F238E27FC236}">
                <a16:creationId xmlns:a16="http://schemas.microsoft.com/office/drawing/2014/main" id="{5BB4B917-A6F4-4417-A076-FCE95444FFC2}"/>
              </a:ext>
            </a:extLst>
          </p:cNvPr>
          <p:cNvSpPr/>
          <p:nvPr/>
        </p:nvSpPr>
        <p:spPr>
          <a:xfrm>
            <a:off x="6362033" y="3429000"/>
            <a:ext cx="1765476" cy="1666226"/>
          </a:xfrm>
          <a:prstGeom prst="rect">
            <a:avLst/>
          </a:prstGeom>
          <a:solidFill>
            <a:schemeClr val="bg1"/>
          </a:solidFill>
          <a:ln w="19050">
            <a:solidFill>
              <a:schemeClr val="tx1"/>
            </a:solidFill>
          </a:ln>
          <a:scene3d>
            <a:camera prst="obliqueBottomRight"/>
            <a:lightRig rig="threePt" dir="t"/>
          </a:scene3d>
          <a:sp3d>
            <a:bevelT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50" b="1" dirty="0">
                <a:solidFill>
                  <a:schemeClr val="tx1"/>
                </a:solidFill>
                <a:latin typeface="나눔고딕" panose="020D0604000000000000" pitchFamily="50" charset="-127"/>
                <a:ea typeface="나눔고딕" panose="020D0604000000000000" pitchFamily="50" charset="-127"/>
              </a:rPr>
              <a:t>데이터 테이블 업데이트 </a:t>
            </a:r>
            <a:endParaRPr lang="en-US" altLang="ko-KR" sz="1050" b="1" dirty="0">
              <a:solidFill>
                <a:schemeClr val="tx1"/>
              </a:solidFill>
              <a:latin typeface="나눔고딕" panose="020D0604000000000000" pitchFamily="50" charset="-127"/>
              <a:ea typeface="나눔고딕" panose="020D0604000000000000" pitchFamily="50" charset="-127"/>
            </a:endParaRPr>
          </a:p>
          <a:p>
            <a:pPr algn="ctr"/>
            <a:r>
              <a:rPr lang="en-US" altLang="ko-KR" sz="1050" b="1" dirty="0">
                <a:solidFill>
                  <a:schemeClr val="tx1"/>
                </a:solidFill>
                <a:latin typeface="나눔고딕" panose="020D0604000000000000" pitchFamily="50" charset="-127"/>
                <a:ea typeface="나눔고딕" panose="020D0604000000000000" pitchFamily="50" charset="-127"/>
              </a:rPr>
              <a:t>or</a:t>
            </a:r>
            <a:r>
              <a:rPr lang="ko-KR" altLang="en-US" sz="1050" b="1" dirty="0">
                <a:solidFill>
                  <a:schemeClr val="tx1"/>
                </a:solidFill>
                <a:latin typeface="나눔고딕" panose="020D0604000000000000" pitchFamily="50" charset="-127"/>
                <a:ea typeface="나눔고딕" panose="020D0604000000000000" pitchFamily="50" charset="-127"/>
              </a:rPr>
              <a:t> 최적의 식사 계산</a:t>
            </a:r>
            <a:endParaRPr lang="en-US" altLang="ko-KR" sz="1050" b="1" dirty="0">
              <a:solidFill>
                <a:schemeClr val="tx1"/>
              </a:solidFill>
              <a:latin typeface="나눔고딕" panose="020D0604000000000000" pitchFamily="50" charset="-127"/>
              <a:ea typeface="나눔고딕" panose="020D0604000000000000" pitchFamily="50" charset="-127"/>
            </a:endParaRPr>
          </a:p>
          <a:p>
            <a:pPr algn="ctr"/>
            <a:endParaRPr lang="en-US" altLang="ko-KR" sz="375" dirty="0">
              <a:solidFill>
                <a:schemeClr val="tx1"/>
              </a:solidFill>
              <a:latin typeface="나눔고딕" panose="020D0604000000000000" pitchFamily="50" charset="-127"/>
              <a:ea typeface="나눔고딕" panose="020D0604000000000000" pitchFamily="50" charset="-127"/>
            </a:endParaRPr>
          </a:p>
          <a:p>
            <a:pPr marL="257175" indent="-257175">
              <a:buAutoNum type="arabicPeriod"/>
            </a:pPr>
            <a:r>
              <a:rPr lang="ko-KR" altLang="en-US" sz="900" dirty="0">
                <a:solidFill>
                  <a:schemeClr val="tx1"/>
                </a:solidFill>
                <a:latin typeface="나눔고딕" panose="020D0604000000000000" pitchFamily="50" charset="-127"/>
                <a:ea typeface="나눔고딕" panose="020D0604000000000000" pitchFamily="50" charset="-127"/>
              </a:rPr>
              <a:t>식사정보</a:t>
            </a:r>
            <a:r>
              <a:rPr lang="en-US" altLang="ko-KR" sz="900" dirty="0">
                <a:solidFill>
                  <a:schemeClr val="tx1"/>
                </a:solidFill>
                <a:latin typeface="나눔고딕" panose="020D0604000000000000" pitchFamily="50" charset="-127"/>
                <a:ea typeface="나눔고딕" panose="020D0604000000000000" pitchFamily="50" charset="-127"/>
              </a:rPr>
              <a:t> Update</a:t>
            </a:r>
            <a:r>
              <a:rPr lang="ko-KR" altLang="en-US" sz="900" dirty="0">
                <a:solidFill>
                  <a:schemeClr val="tx1"/>
                </a:solidFill>
                <a:latin typeface="나눔고딕" panose="020D0604000000000000" pitchFamily="50" charset="-127"/>
                <a:ea typeface="나눔고딕" panose="020D0604000000000000" pitchFamily="50" charset="-127"/>
              </a:rPr>
              <a:t> </a:t>
            </a:r>
            <a:r>
              <a:rPr lang="en-US" altLang="ko-KR" sz="900" dirty="0">
                <a:solidFill>
                  <a:schemeClr val="tx1"/>
                </a:solidFill>
                <a:latin typeface="나눔고딕" panose="020D0604000000000000" pitchFamily="50" charset="-127"/>
                <a:ea typeface="나눔고딕" panose="020D0604000000000000" pitchFamily="50" charset="-127"/>
              </a:rPr>
              <a:t>: </a:t>
            </a:r>
            <a:br>
              <a:rPr lang="en-US" altLang="ko-KR" sz="900" dirty="0">
                <a:solidFill>
                  <a:schemeClr val="tx1"/>
                </a:solidFill>
                <a:latin typeface="나눔고딕" panose="020D0604000000000000" pitchFamily="50" charset="-127"/>
                <a:ea typeface="나눔고딕" panose="020D0604000000000000" pitchFamily="50" charset="-127"/>
              </a:rPr>
            </a:br>
            <a:r>
              <a:rPr lang="ko-KR" altLang="en-US" sz="900" dirty="0">
                <a:solidFill>
                  <a:schemeClr val="tx1"/>
                </a:solidFill>
                <a:latin typeface="나눔고딕" panose="020D0604000000000000" pitchFamily="50" charset="-127"/>
                <a:ea typeface="나눔고딕" panose="020D0604000000000000" pitchFamily="50" charset="-127"/>
              </a:rPr>
              <a:t>사용자의 영양정보</a:t>
            </a:r>
            <a:r>
              <a:rPr lang="en-US" altLang="ko-KR" sz="900" dirty="0">
                <a:solidFill>
                  <a:schemeClr val="tx1"/>
                </a:solidFill>
                <a:latin typeface="나눔고딕" panose="020D0604000000000000" pitchFamily="50" charset="-127"/>
                <a:ea typeface="나눔고딕" panose="020D0604000000000000" pitchFamily="50" charset="-127"/>
              </a:rPr>
              <a:t>/</a:t>
            </a:r>
            <a:r>
              <a:rPr lang="ko-KR" altLang="en-US" sz="900" dirty="0">
                <a:solidFill>
                  <a:schemeClr val="tx1"/>
                </a:solidFill>
                <a:latin typeface="나눔고딕" panose="020D0604000000000000" pitchFamily="50" charset="-127"/>
                <a:ea typeface="나눔고딕" panose="020D0604000000000000" pitchFamily="50" charset="-127"/>
              </a:rPr>
              <a:t>선호도 테이블 업데이트</a:t>
            </a:r>
            <a:endParaRPr lang="en-US" altLang="ko-KR" sz="900" dirty="0">
              <a:solidFill>
                <a:schemeClr val="tx1"/>
              </a:solidFill>
              <a:latin typeface="나눔고딕" panose="020D0604000000000000" pitchFamily="50" charset="-127"/>
              <a:ea typeface="나눔고딕" panose="020D0604000000000000" pitchFamily="50" charset="-127"/>
            </a:endParaRPr>
          </a:p>
          <a:p>
            <a:pPr marL="257175" indent="-257175">
              <a:buAutoNum type="arabicPeriod"/>
            </a:pPr>
            <a:endParaRPr lang="en-US" altLang="ko-KR" sz="600" dirty="0">
              <a:solidFill>
                <a:schemeClr val="tx1"/>
              </a:solidFill>
              <a:latin typeface="나눔고딕" panose="020D0604000000000000" pitchFamily="50" charset="-127"/>
              <a:ea typeface="나눔고딕" panose="020D0604000000000000" pitchFamily="50" charset="-127"/>
            </a:endParaRPr>
          </a:p>
          <a:p>
            <a:pPr marL="257175" indent="-257175">
              <a:buAutoNum type="arabicPeriod"/>
            </a:pPr>
            <a:r>
              <a:rPr lang="ko-KR" altLang="en-US" sz="900" dirty="0">
                <a:solidFill>
                  <a:schemeClr val="tx1"/>
                </a:solidFill>
                <a:latin typeface="나눔고딕" panose="020D0604000000000000" pitchFamily="50" charset="-127"/>
                <a:ea typeface="나눔고딕" panose="020D0604000000000000" pitchFamily="50" charset="-127"/>
              </a:rPr>
              <a:t>식사정보 요구</a:t>
            </a:r>
            <a:r>
              <a:rPr lang="en-US" altLang="ko-KR" sz="900" dirty="0">
                <a:solidFill>
                  <a:schemeClr val="tx1"/>
                </a:solidFill>
                <a:latin typeface="나눔고딕" panose="020D0604000000000000" pitchFamily="50" charset="-127"/>
                <a:ea typeface="나눔고딕" panose="020D0604000000000000" pitchFamily="50" charset="-127"/>
              </a:rPr>
              <a:t> :</a:t>
            </a:r>
            <a:br>
              <a:rPr lang="en-US" altLang="ko-KR" sz="900" dirty="0">
                <a:solidFill>
                  <a:schemeClr val="tx1"/>
                </a:solidFill>
                <a:latin typeface="나눔고딕" panose="020D0604000000000000" pitchFamily="50" charset="-127"/>
                <a:ea typeface="나눔고딕" panose="020D0604000000000000" pitchFamily="50" charset="-127"/>
              </a:rPr>
            </a:br>
            <a:r>
              <a:rPr lang="ko-KR" altLang="en-US" sz="900" dirty="0">
                <a:solidFill>
                  <a:schemeClr val="tx1"/>
                </a:solidFill>
                <a:latin typeface="나눔고딕" panose="020D0604000000000000" pitchFamily="50" charset="-127"/>
                <a:ea typeface="나눔고딕" panose="020D0604000000000000" pitchFamily="50" charset="-127"/>
              </a:rPr>
              <a:t>발화정보를 기반으로 음식</a:t>
            </a:r>
            <a:r>
              <a:rPr lang="en-US" altLang="ko-KR" sz="900" dirty="0">
                <a:solidFill>
                  <a:schemeClr val="tx1"/>
                </a:solidFill>
                <a:latin typeface="나눔고딕" panose="020D0604000000000000" pitchFamily="50" charset="-127"/>
                <a:ea typeface="나눔고딕" panose="020D0604000000000000" pitchFamily="50" charset="-127"/>
              </a:rPr>
              <a:t>/</a:t>
            </a:r>
            <a:r>
              <a:rPr lang="ko-KR" altLang="en-US" sz="900" dirty="0">
                <a:solidFill>
                  <a:schemeClr val="tx1"/>
                </a:solidFill>
                <a:latin typeface="나눔고딕" panose="020D0604000000000000" pitchFamily="50" charset="-127"/>
                <a:ea typeface="나눔고딕" panose="020D0604000000000000" pitchFamily="50" charset="-127"/>
              </a:rPr>
              <a:t>음식점을 계산하여 랭킹형식으로 정리</a:t>
            </a:r>
            <a:r>
              <a:rPr lang="en-US" altLang="ko-KR" sz="900" dirty="0">
                <a:solidFill>
                  <a:schemeClr val="tx1"/>
                </a:solidFill>
                <a:latin typeface="나눔고딕" panose="020D0604000000000000" pitchFamily="50" charset="-127"/>
                <a:ea typeface="나눔고딕" panose="020D0604000000000000" pitchFamily="50" charset="-127"/>
              </a:rPr>
              <a:t>, </a:t>
            </a:r>
            <a:r>
              <a:rPr lang="en-US" altLang="ko-KR" sz="900" dirty="0" err="1">
                <a:solidFill>
                  <a:schemeClr val="tx1"/>
                </a:solidFill>
                <a:latin typeface="나눔고딕" panose="020D0604000000000000" pitchFamily="50" charset="-127"/>
                <a:ea typeface="나눔고딕" panose="020D0604000000000000" pitchFamily="50" charset="-127"/>
              </a:rPr>
              <a:t>Clova</a:t>
            </a:r>
            <a:r>
              <a:rPr lang="ko-KR" altLang="en-US" sz="900" dirty="0">
                <a:solidFill>
                  <a:schemeClr val="tx1"/>
                </a:solidFill>
                <a:latin typeface="나눔고딕" panose="020D0604000000000000" pitchFamily="50" charset="-127"/>
                <a:ea typeface="나눔고딕" panose="020D0604000000000000" pitchFamily="50" charset="-127"/>
              </a:rPr>
              <a:t>단에 재전송</a:t>
            </a:r>
            <a:r>
              <a:rPr lang="en-US" altLang="ko-KR" sz="900" dirty="0">
                <a:solidFill>
                  <a:schemeClr val="tx1"/>
                </a:solidFill>
                <a:latin typeface="나눔고딕" panose="020D0604000000000000" pitchFamily="50" charset="-127"/>
                <a:ea typeface="나눔고딕" panose="020D0604000000000000" pitchFamily="50" charset="-127"/>
              </a:rPr>
              <a:t>.</a:t>
            </a:r>
            <a:endParaRPr lang="en-US" altLang="ko-KR" sz="1050" dirty="0">
              <a:solidFill>
                <a:schemeClr val="tx1"/>
              </a:solidFill>
              <a:latin typeface="나눔고딕" panose="020D0604000000000000" pitchFamily="50" charset="-127"/>
              <a:ea typeface="나눔고딕" panose="020D0604000000000000" pitchFamily="50" charset="-127"/>
            </a:endParaRPr>
          </a:p>
        </p:txBody>
      </p:sp>
      <p:sp>
        <p:nvSpPr>
          <p:cNvPr id="76" name="직사각형 75">
            <a:extLst>
              <a:ext uri="{FF2B5EF4-FFF2-40B4-BE49-F238E27FC236}">
                <a16:creationId xmlns:a16="http://schemas.microsoft.com/office/drawing/2014/main" id="{25F0A5AA-E648-4D24-AE21-2D8DA0F187B8}"/>
              </a:ext>
            </a:extLst>
          </p:cNvPr>
          <p:cNvSpPr/>
          <p:nvPr/>
        </p:nvSpPr>
        <p:spPr>
          <a:xfrm>
            <a:off x="3496386" y="5878661"/>
            <a:ext cx="1765476" cy="404879"/>
          </a:xfrm>
          <a:prstGeom prst="rect">
            <a:avLst/>
          </a:prstGeom>
          <a:solidFill>
            <a:schemeClr val="bg1"/>
          </a:solidFill>
          <a:ln w="19050">
            <a:solidFill>
              <a:schemeClr val="tx1"/>
            </a:solidFill>
          </a:ln>
          <a:scene3d>
            <a:camera prst="obliqueBottomRight"/>
            <a:lightRig rig="threePt" dir="t"/>
          </a:scene3d>
          <a:sp3d>
            <a:bevelT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25" b="1" dirty="0" err="1">
                <a:solidFill>
                  <a:schemeClr val="tx1"/>
                </a:solidFill>
                <a:latin typeface="나눔고딕" panose="020D0604000000000000" pitchFamily="50" charset="-127"/>
                <a:ea typeface="나눔고딕" panose="020D0604000000000000" pitchFamily="50" charset="-127"/>
              </a:rPr>
              <a:t>챗봇</a:t>
            </a:r>
            <a:r>
              <a:rPr lang="ko-KR" altLang="en-US" sz="825" b="1" dirty="0">
                <a:solidFill>
                  <a:schemeClr val="tx1"/>
                </a:solidFill>
                <a:latin typeface="나눔고딕" panose="020D0604000000000000" pitchFamily="50" charset="-127"/>
                <a:ea typeface="나눔고딕" panose="020D0604000000000000" pitchFamily="50" charset="-127"/>
              </a:rPr>
              <a:t> 알고리즘 최적화</a:t>
            </a:r>
            <a:endParaRPr lang="en-US" altLang="ko-KR" sz="825" b="1" dirty="0">
              <a:solidFill>
                <a:schemeClr val="tx1"/>
              </a:solidFill>
              <a:latin typeface="나눔고딕" panose="020D0604000000000000" pitchFamily="50" charset="-127"/>
              <a:ea typeface="나눔고딕" panose="020D0604000000000000" pitchFamily="50" charset="-127"/>
            </a:endParaRPr>
          </a:p>
          <a:p>
            <a:pPr algn="ctr"/>
            <a:r>
              <a:rPr lang="ko-KR" altLang="en-US" sz="825" dirty="0">
                <a:solidFill>
                  <a:schemeClr val="tx1"/>
                </a:solidFill>
                <a:latin typeface="나눔고딕" panose="020D0604000000000000" pitchFamily="50" charset="-127"/>
                <a:ea typeface="나눔고딕" panose="020D0604000000000000" pitchFamily="50" charset="-127"/>
              </a:rPr>
              <a:t>제시되고</a:t>
            </a:r>
            <a:r>
              <a:rPr lang="en-US" altLang="ko-KR" sz="825" dirty="0">
                <a:solidFill>
                  <a:schemeClr val="tx1"/>
                </a:solidFill>
                <a:latin typeface="나눔고딕" panose="020D0604000000000000" pitchFamily="50" charset="-127"/>
                <a:ea typeface="나눔고딕" panose="020D0604000000000000" pitchFamily="50" charset="-127"/>
              </a:rPr>
              <a:t>/</a:t>
            </a:r>
            <a:r>
              <a:rPr lang="ko-KR" altLang="en-US" sz="825" dirty="0" err="1">
                <a:solidFill>
                  <a:schemeClr val="tx1"/>
                </a:solidFill>
                <a:latin typeface="나눔고딕" panose="020D0604000000000000" pitchFamily="50" charset="-127"/>
                <a:ea typeface="나눔고딕" panose="020D0604000000000000" pitchFamily="50" charset="-127"/>
              </a:rPr>
              <a:t>피드벡된</a:t>
            </a:r>
            <a:r>
              <a:rPr lang="ko-KR" altLang="en-US" sz="825" dirty="0">
                <a:solidFill>
                  <a:schemeClr val="tx1"/>
                </a:solidFill>
                <a:latin typeface="나눔고딕" panose="020D0604000000000000" pitchFamily="50" charset="-127"/>
                <a:ea typeface="나눔고딕" panose="020D0604000000000000" pitchFamily="50" charset="-127"/>
              </a:rPr>
              <a:t> 정보를 바탕으로 </a:t>
            </a:r>
            <a:r>
              <a:rPr lang="ko-KR" altLang="en-US" sz="825" dirty="0" err="1">
                <a:solidFill>
                  <a:schemeClr val="tx1"/>
                </a:solidFill>
                <a:latin typeface="나눔고딕" panose="020D0604000000000000" pitchFamily="50" charset="-127"/>
                <a:ea typeface="나눔고딕" panose="020D0604000000000000" pitchFamily="50" charset="-127"/>
              </a:rPr>
              <a:t>챗봇</a:t>
            </a:r>
            <a:r>
              <a:rPr lang="ko-KR" altLang="en-US" sz="825" dirty="0">
                <a:solidFill>
                  <a:schemeClr val="tx1"/>
                </a:solidFill>
                <a:latin typeface="나눔고딕" panose="020D0604000000000000" pitchFamily="50" charset="-127"/>
                <a:ea typeface="나눔고딕" panose="020D0604000000000000" pitchFamily="50" charset="-127"/>
              </a:rPr>
              <a:t> 학습 진행</a:t>
            </a:r>
            <a:endParaRPr lang="en-US" altLang="ko-KR" sz="825" dirty="0">
              <a:solidFill>
                <a:schemeClr val="tx1"/>
              </a:solidFill>
              <a:latin typeface="나눔고딕" panose="020D0604000000000000" pitchFamily="50" charset="-127"/>
              <a:ea typeface="나눔고딕" panose="020D0604000000000000" pitchFamily="50" charset="-127"/>
            </a:endParaRPr>
          </a:p>
        </p:txBody>
      </p:sp>
      <p:pic>
        <p:nvPicPr>
          <p:cNvPr id="77" name="그림 76">
            <a:extLst>
              <a:ext uri="{FF2B5EF4-FFF2-40B4-BE49-F238E27FC236}">
                <a16:creationId xmlns:a16="http://schemas.microsoft.com/office/drawing/2014/main" id="{5A769375-2833-449D-B03C-5114BF9DE6C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5" b="97788" l="441" r="98238">
                        <a14:foregroundMark x1="43172" y1="12389" x2="14097" y2="26991"/>
                        <a14:foregroundMark x1="14097" y1="26991" x2="16300" y2="61062"/>
                        <a14:foregroundMark x1="16300" y1="61062" x2="36123" y2="88496"/>
                        <a14:foregroundMark x1="36123" y1="88496" x2="67401" y2="94690"/>
                        <a14:foregroundMark x1="67401" y1="94690" x2="81057" y2="60619"/>
                        <a14:foregroundMark x1="81057" y1="60619" x2="73568" y2="29204"/>
                        <a14:foregroundMark x1="73568" y1="29204" x2="47137" y2="7522"/>
                        <a14:foregroundMark x1="47137" y1="7522" x2="47137" y2="7522"/>
                        <a14:foregroundMark x1="66520" y1="4425" x2="26872" y2="3982"/>
                        <a14:foregroundMark x1="26872" y1="3982" x2="441" y2="25221"/>
                        <a14:foregroundMark x1="441" y1="25221" x2="2203" y2="63274"/>
                        <a14:foregroundMark x1="2203" y1="63274" x2="24229" y2="86726"/>
                        <a14:foregroundMark x1="24229" y1="86726" x2="55947" y2="93363"/>
                        <a14:foregroundMark x1="55947" y1="93363" x2="86784" y2="82743"/>
                        <a14:foregroundMark x1="86784" y1="82743" x2="99559" y2="53097"/>
                        <a14:foregroundMark x1="99559" y1="53097" x2="92952" y2="20796"/>
                        <a14:foregroundMark x1="92952" y1="20796" x2="67401" y2="885"/>
                        <a14:foregroundMark x1="67401" y1="885" x2="26872" y2="8407"/>
                        <a14:foregroundMark x1="26872" y1="8407" x2="13216" y2="18142"/>
                        <a14:foregroundMark x1="59912" y1="885" x2="59031" y2="19469"/>
                        <a14:foregroundMark x1="63877" y1="27876" x2="27753" y2="26106"/>
                        <a14:foregroundMark x1="27753" y1="26106" x2="13216" y2="62832"/>
                        <a14:foregroundMark x1="13216" y1="62832" x2="35683" y2="91593"/>
                        <a14:foregroundMark x1="35683" y1="91593" x2="66960" y2="80973"/>
                        <a14:foregroundMark x1="66960" y1="80973" x2="74009" y2="43363"/>
                        <a14:foregroundMark x1="74009" y1="43363" x2="40529" y2="37611"/>
                        <a14:foregroundMark x1="40529" y1="37611" x2="33480" y2="57522"/>
                        <a14:foregroundMark x1="52863" y1="18142" x2="25551" y2="39381"/>
                        <a14:foregroundMark x1="25551" y1="39381" x2="26432" y2="73451"/>
                        <a14:foregroundMark x1="26432" y1="73451" x2="60352" y2="84513"/>
                        <a14:foregroundMark x1="60352" y1="84513" x2="77533" y2="55752"/>
                        <a14:foregroundMark x1="77533" y1="55752" x2="50661" y2="33628"/>
                        <a14:foregroundMark x1="50661" y1="33628" x2="19824" y2="50442"/>
                        <a14:foregroundMark x1="19824" y1="50442" x2="22026" y2="63274"/>
                        <a14:foregroundMark x1="61674" y1="31858" x2="34802" y2="53982"/>
                        <a14:foregroundMark x1="34802" y1="53982" x2="49339" y2="85841"/>
                        <a14:foregroundMark x1="49339" y1="85841" x2="81057" y2="75664"/>
                        <a14:foregroundMark x1="81057" y1="75664" x2="62555" y2="42035"/>
                        <a14:foregroundMark x1="62555" y1="42035" x2="59031" y2="39823"/>
                        <a14:foregroundMark x1="51982" y1="34956" x2="39207" y2="69027"/>
                        <a14:foregroundMark x1="39207" y1="69027" x2="66520" y2="89381"/>
                        <a14:foregroundMark x1="66520" y1="89381" x2="80176" y2="60177"/>
                        <a14:foregroundMark x1="80176" y1="60177" x2="57709" y2="35841"/>
                        <a14:foregroundMark x1="57709" y1="35841" x2="52863" y2="35841"/>
                        <a14:foregroundMark x1="88987" y1="19469" x2="73128" y2="50885"/>
                        <a14:foregroundMark x1="73128" y1="50885" x2="95595" y2="26991"/>
                        <a14:foregroundMark x1="95595" y1="26991" x2="83260" y2="16372"/>
                        <a14:foregroundMark x1="75330" y1="34956" x2="56828" y2="63274"/>
                        <a14:foregroundMark x1="56828" y1="63274" x2="72687" y2="93363"/>
                        <a14:foregroundMark x1="72687" y1="93363" x2="98238" y2="61947"/>
                        <a14:foregroundMark x1="98238" y1="61947" x2="77533" y2="52212"/>
                        <a14:foregroundMark x1="85022" y1="70796" x2="56828" y2="91150"/>
                        <a14:foregroundMark x1="56828" y1="91150" x2="95595" y2="51770"/>
                        <a14:foregroundMark x1="95595" y1="51770" x2="85022" y2="47345"/>
                        <a14:foregroundMark x1="63877" y1="74779" x2="28634" y2="79204"/>
                        <a14:foregroundMark x1="28634" y1="79204" x2="76652" y2="93363"/>
                        <a14:foregroundMark x1="76652" y1="93363" x2="83260" y2="58407"/>
                        <a14:foregroundMark x1="83260" y1="58407" x2="52863" y2="42478"/>
                        <a14:foregroundMark x1="52863" y1="42478" x2="33040" y2="72566"/>
                        <a14:foregroundMark x1="33040" y1="72566" x2="59912" y2="89381"/>
                        <a14:foregroundMark x1="77533" y1="5752" x2="13656" y2="30973"/>
                        <a14:foregroundMark x1="13656" y1="30973" x2="1322" y2="70354"/>
                        <a14:foregroundMark x1="1322" y1="70354" x2="18943" y2="97788"/>
                        <a14:foregroundMark x1="18943" y1="97788" x2="55947" y2="98230"/>
                        <a14:foregroundMark x1="55947" y1="98230" x2="89868" y2="80531"/>
                        <a14:foregroundMark x1="89868" y1="80531" x2="96916" y2="2655"/>
                        <a14:foregroundMark x1="56828" y1="69027" x2="29956" y2="89823"/>
                        <a14:foregroundMark x1="29956" y1="89823" x2="441" y2="73009"/>
                        <a14:foregroundMark x1="441" y1="73009" x2="4405" y2="885"/>
                        <a14:foregroundMark x1="38326" y1="86726" x2="5286" y2="88053"/>
                        <a14:foregroundMark x1="5286" y1="88053" x2="1762" y2="5752"/>
                        <a14:foregroundMark x1="1762" y1="5752" x2="6608" y2="885"/>
                        <a14:foregroundMark x1="35683" y1="44690" x2="87225" y2="885"/>
                      </a14:backgroundRemoval>
                    </a14:imgEffect>
                  </a14:imgLayer>
                </a14:imgProps>
              </a:ext>
            </a:extLst>
          </a:blip>
          <a:stretch>
            <a:fillRect/>
          </a:stretch>
        </p:blipFill>
        <p:spPr>
          <a:xfrm>
            <a:off x="998270" y="1118717"/>
            <a:ext cx="883281" cy="879390"/>
          </a:xfrm>
          <a:prstGeom prst="rect">
            <a:avLst/>
          </a:prstGeom>
        </p:spPr>
      </p:pic>
      <p:pic>
        <p:nvPicPr>
          <p:cNvPr id="78" name="그림 77" descr="그리기이(가) 표시된 사진&#10;&#10;자동 생성된 설명">
            <a:extLst>
              <a:ext uri="{FF2B5EF4-FFF2-40B4-BE49-F238E27FC236}">
                <a16:creationId xmlns:a16="http://schemas.microsoft.com/office/drawing/2014/main" id="{D34C4128-FA8A-42EC-8FB0-1CC569B18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8133" y="1325970"/>
            <a:ext cx="857896" cy="857896"/>
          </a:xfrm>
          <a:prstGeom prst="rect">
            <a:avLst/>
          </a:prstGeom>
        </p:spPr>
      </p:pic>
      <p:grpSp>
        <p:nvGrpSpPr>
          <p:cNvPr id="79" name="그룹 78">
            <a:extLst>
              <a:ext uri="{FF2B5EF4-FFF2-40B4-BE49-F238E27FC236}">
                <a16:creationId xmlns:a16="http://schemas.microsoft.com/office/drawing/2014/main" id="{C04E72CA-DA4E-4319-A0D2-26A17269B0B6}"/>
              </a:ext>
            </a:extLst>
          </p:cNvPr>
          <p:cNvGrpSpPr/>
          <p:nvPr/>
        </p:nvGrpSpPr>
        <p:grpSpPr>
          <a:xfrm>
            <a:off x="7337058" y="1370385"/>
            <a:ext cx="380419" cy="686964"/>
            <a:chOff x="6999893" y="736583"/>
            <a:chExt cx="630390" cy="1138364"/>
          </a:xfrm>
        </p:grpSpPr>
        <p:sp>
          <p:nvSpPr>
            <p:cNvPr id="80" name="사각형: 둥근 모서리 79">
              <a:extLst>
                <a:ext uri="{FF2B5EF4-FFF2-40B4-BE49-F238E27FC236}">
                  <a16:creationId xmlns:a16="http://schemas.microsoft.com/office/drawing/2014/main" id="{68AF819D-960B-4F84-9228-DEDBFCE02252}"/>
                </a:ext>
              </a:extLst>
            </p:cNvPr>
            <p:cNvSpPr/>
            <p:nvPr/>
          </p:nvSpPr>
          <p:spPr>
            <a:xfrm>
              <a:off x="6999893" y="736583"/>
              <a:ext cx="630390" cy="1138364"/>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81" name="직사각형 80">
              <a:extLst>
                <a:ext uri="{FF2B5EF4-FFF2-40B4-BE49-F238E27FC236}">
                  <a16:creationId xmlns:a16="http://schemas.microsoft.com/office/drawing/2014/main" id="{C6380C24-A499-4F39-ABE9-5B1CE3E00EB0}"/>
                </a:ext>
              </a:extLst>
            </p:cNvPr>
            <p:cNvSpPr/>
            <p:nvPr/>
          </p:nvSpPr>
          <p:spPr>
            <a:xfrm>
              <a:off x="7143909" y="848194"/>
              <a:ext cx="360040" cy="88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2" name="직사각형 81">
              <a:extLst>
                <a:ext uri="{FF2B5EF4-FFF2-40B4-BE49-F238E27FC236}">
                  <a16:creationId xmlns:a16="http://schemas.microsoft.com/office/drawing/2014/main" id="{7CE34630-FBCA-4213-ADF3-555C6DAE6F5C}"/>
                </a:ext>
              </a:extLst>
            </p:cNvPr>
            <p:cNvSpPr/>
            <p:nvPr/>
          </p:nvSpPr>
          <p:spPr>
            <a:xfrm>
              <a:off x="7143909" y="1037276"/>
              <a:ext cx="360040" cy="88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3" name="타원 82">
              <a:extLst>
                <a:ext uri="{FF2B5EF4-FFF2-40B4-BE49-F238E27FC236}">
                  <a16:creationId xmlns:a16="http://schemas.microsoft.com/office/drawing/2014/main" id="{43002819-8BAA-4F6C-B665-9CE053D4B51F}"/>
                </a:ext>
              </a:extLst>
            </p:cNvPr>
            <p:cNvSpPr/>
            <p:nvPr/>
          </p:nvSpPr>
          <p:spPr>
            <a:xfrm>
              <a:off x="7249821" y="1247354"/>
              <a:ext cx="144016" cy="144016"/>
            </a:xfrm>
            <a:prstGeom prst="ellipse">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84" name="타원 83">
              <a:extLst>
                <a:ext uri="{FF2B5EF4-FFF2-40B4-BE49-F238E27FC236}">
                  <a16:creationId xmlns:a16="http://schemas.microsoft.com/office/drawing/2014/main" id="{0B21FAA5-EA53-4803-8719-25803762CDD7}"/>
                </a:ext>
              </a:extLst>
            </p:cNvPr>
            <p:cNvSpPr/>
            <p:nvPr/>
          </p:nvSpPr>
          <p:spPr>
            <a:xfrm>
              <a:off x="7285441"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5" name="타원 84">
              <a:extLst>
                <a:ext uri="{FF2B5EF4-FFF2-40B4-BE49-F238E27FC236}">
                  <a16:creationId xmlns:a16="http://schemas.microsoft.com/office/drawing/2014/main" id="{590283FB-2A6D-4CBD-9843-5D009E88CE28}"/>
                </a:ext>
              </a:extLst>
            </p:cNvPr>
            <p:cNvSpPr/>
            <p:nvPr/>
          </p:nvSpPr>
          <p:spPr>
            <a:xfrm>
              <a:off x="7364538"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6" name="타원 85">
              <a:extLst>
                <a:ext uri="{FF2B5EF4-FFF2-40B4-BE49-F238E27FC236}">
                  <a16:creationId xmlns:a16="http://schemas.microsoft.com/office/drawing/2014/main" id="{5751C9AE-F150-45A4-8993-7C181B0449F5}"/>
                </a:ext>
              </a:extLst>
            </p:cNvPr>
            <p:cNvSpPr/>
            <p:nvPr/>
          </p:nvSpPr>
          <p:spPr>
            <a:xfrm>
              <a:off x="7447178"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7" name="타원 86">
              <a:extLst>
                <a:ext uri="{FF2B5EF4-FFF2-40B4-BE49-F238E27FC236}">
                  <a16:creationId xmlns:a16="http://schemas.microsoft.com/office/drawing/2014/main" id="{B6C86B13-7EFE-457E-9EF8-549C6F7FF15B}"/>
                </a:ext>
              </a:extLst>
            </p:cNvPr>
            <p:cNvSpPr/>
            <p:nvPr/>
          </p:nvSpPr>
          <p:spPr>
            <a:xfrm>
              <a:off x="7202801"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8" name="타원 87">
              <a:extLst>
                <a:ext uri="{FF2B5EF4-FFF2-40B4-BE49-F238E27FC236}">
                  <a16:creationId xmlns:a16="http://schemas.microsoft.com/office/drawing/2014/main" id="{411F9752-484B-403C-AA9F-8459E61292C1}"/>
                </a:ext>
              </a:extLst>
            </p:cNvPr>
            <p:cNvSpPr/>
            <p:nvPr/>
          </p:nvSpPr>
          <p:spPr>
            <a:xfrm>
              <a:off x="7121168" y="1577840"/>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9" name="타원 88">
              <a:extLst>
                <a:ext uri="{FF2B5EF4-FFF2-40B4-BE49-F238E27FC236}">
                  <a16:creationId xmlns:a16="http://schemas.microsoft.com/office/drawing/2014/main" id="{9E429D85-3617-4B68-9432-CDB25118DCA6}"/>
                </a:ext>
              </a:extLst>
            </p:cNvPr>
            <p:cNvSpPr/>
            <p:nvPr/>
          </p:nvSpPr>
          <p:spPr>
            <a:xfrm>
              <a:off x="7285441"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0" name="타원 89">
              <a:extLst>
                <a:ext uri="{FF2B5EF4-FFF2-40B4-BE49-F238E27FC236}">
                  <a16:creationId xmlns:a16="http://schemas.microsoft.com/office/drawing/2014/main" id="{050FC0B5-B97B-4435-B2D9-D6762BB9D2BA}"/>
                </a:ext>
              </a:extLst>
            </p:cNvPr>
            <p:cNvSpPr/>
            <p:nvPr/>
          </p:nvSpPr>
          <p:spPr>
            <a:xfrm>
              <a:off x="7364538"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1" name="타원 90">
              <a:extLst>
                <a:ext uri="{FF2B5EF4-FFF2-40B4-BE49-F238E27FC236}">
                  <a16:creationId xmlns:a16="http://schemas.microsoft.com/office/drawing/2014/main" id="{8B06769D-F30E-4DDA-A318-E966A9156DCE}"/>
                </a:ext>
              </a:extLst>
            </p:cNvPr>
            <p:cNvSpPr/>
            <p:nvPr/>
          </p:nvSpPr>
          <p:spPr>
            <a:xfrm>
              <a:off x="7447178"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2" name="타원 91">
              <a:extLst>
                <a:ext uri="{FF2B5EF4-FFF2-40B4-BE49-F238E27FC236}">
                  <a16:creationId xmlns:a16="http://schemas.microsoft.com/office/drawing/2014/main" id="{92A0867B-6D62-42DA-8528-5D15AA3D0AF4}"/>
                </a:ext>
              </a:extLst>
            </p:cNvPr>
            <p:cNvSpPr/>
            <p:nvPr/>
          </p:nvSpPr>
          <p:spPr>
            <a:xfrm>
              <a:off x="7202801"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3" name="타원 92">
              <a:extLst>
                <a:ext uri="{FF2B5EF4-FFF2-40B4-BE49-F238E27FC236}">
                  <a16:creationId xmlns:a16="http://schemas.microsoft.com/office/drawing/2014/main" id="{CC11DAF4-25AA-483F-B94B-5CE8F5210A4E}"/>
                </a:ext>
              </a:extLst>
            </p:cNvPr>
            <p:cNvSpPr/>
            <p:nvPr/>
          </p:nvSpPr>
          <p:spPr>
            <a:xfrm>
              <a:off x="7121168" y="1649688"/>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4" name="타원 93">
              <a:extLst>
                <a:ext uri="{FF2B5EF4-FFF2-40B4-BE49-F238E27FC236}">
                  <a16:creationId xmlns:a16="http://schemas.microsoft.com/office/drawing/2014/main" id="{E4C02AF4-736D-4F8E-8E19-087C807012DC}"/>
                </a:ext>
              </a:extLst>
            </p:cNvPr>
            <p:cNvSpPr/>
            <p:nvPr/>
          </p:nvSpPr>
          <p:spPr>
            <a:xfrm>
              <a:off x="7285441"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5" name="타원 94">
              <a:extLst>
                <a:ext uri="{FF2B5EF4-FFF2-40B4-BE49-F238E27FC236}">
                  <a16:creationId xmlns:a16="http://schemas.microsoft.com/office/drawing/2014/main" id="{FA555DBB-231D-432E-91E3-94E3E89900AA}"/>
                </a:ext>
              </a:extLst>
            </p:cNvPr>
            <p:cNvSpPr/>
            <p:nvPr/>
          </p:nvSpPr>
          <p:spPr>
            <a:xfrm>
              <a:off x="7364538"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6" name="타원 95">
              <a:extLst>
                <a:ext uri="{FF2B5EF4-FFF2-40B4-BE49-F238E27FC236}">
                  <a16:creationId xmlns:a16="http://schemas.microsoft.com/office/drawing/2014/main" id="{1A65BFE5-556D-4EDD-87A0-06EC7C410559}"/>
                </a:ext>
              </a:extLst>
            </p:cNvPr>
            <p:cNvSpPr/>
            <p:nvPr/>
          </p:nvSpPr>
          <p:spPr>
            <a:xfrm>
              <a:off x="7447178"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7" name="타원 96">
              <a:extLst>
                <a:ext uri="{FF2B5EF4-FFF2-40B4-BE49-F238E27FC236}">
                  <a16:creationId xmlns:a16="http://schemas.microsoft.com/office/drawing/2014/main" id="{32330E4E-6D6C-4DCA-B985-E452638C9EE5}"/>
                </a:ext>
              </a:extLst>
            </p:cNvPr>
            <p:cNvSpPr/>
            <p:nvPr/>
          </p:nvSpPr>
          <p:spPr>
            <a:xfrm>
              <a:off x="7202801"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8" name="타원 97">
              <a:extLst>
                <a:ext uri="{FF2B5EF4-FFF2-40B4-BE49-F238E27FC236}">
                  <a16:creationId xmlns:a16="http://schemas.microsoft.com/office/drawing/2014/main" id="{A83A233C-1A3C-461E-B04A-35F6E42768C1}"/>
                </a:ext>
              </a:extLst>
            </p:cNvPr>
            <p:cNvSpPr/>
            <p:nvPr/>
          </p:nvSpPr>
          <p:spPr>
            <a:xfrm>
              <a:off x="7121168" y="1718101"/>
              <a:ext cx="67926" cy="67926"/>
            </a:xfrm>
            <a:prstGeom prst="ellipse">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sp>
        <p:nvSpPr>
          <p:cNvPr id="99" name="직사각형 98">
            <a:extLst>
              <a:ext uri="{FF2B5EF4-FFF2-40B4-BE49-F238E27FC236}">
                <a16:creationId xmlns:a16="http://schemas.microsoft.com/office/drawing/2014/main" id="{477EB9BA-E4E1-4F0D-9341-C1B01E8ECC5E}"/>
              </a:ext>
            </a:extLst>
          </p:cNvPr>
          <p:cNvSpPr/>
          <p:nvPr/>
        </p:nvSpPr>
        <p:spPr>
          <a:xfrm>
            <a:off x="823870" y="2543177"/>
            <a:ext cx="1765476" cy="406560"/>
          </a:xfrm>
          <a:prstGeom prst="rect">
            <a:avLst/>
          </a:prstGeom>
          <a:solidFill>
            <a:schemeClr val="bg1"/>
          </a:solidFill>
          <a:ln w="19050">
            <a:solidFill>
              <a:schemeClr val="tx1"/>
            </a:solidFill>
          </a:ln>
          <a:scene3d>
            <a:camera prst="obliqueBottomRight"/>
            <a:lightRig rig="threePt" dir="t"/>
          </a:scene3d>
          <a:sp3d>
            <a:bevelT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latin typeface="나눔고딕" panose="020D0604000000000000" pitchFamily="50" charset="-127"/>
                <a:ea typeface="나눔고딕" panose="020D0604000000000000" pitchFamily="50" charset="-127"/>
              </a:rPr>
              <a:t>사용자 발화 인식</a:t>
            </a:r>
            <a:r>
              <a:rPr lang="en-US" altLang="ko-KR" sz="1000" b="1" dirty="0">
                <a:solidFill>
                  <a:schemeClr val="tx1"/>
                </a:solidFill>
                <a:latin typeface="나눔고딕" panose="020D0604000000000000" pitchFamily="50" charset="-127"/>
                <a:ea typeface="나눔고딕" panose="020D0604000000000000" pitchFamily="50" charset="-127"/>
              </a:rPr>
              <a:t> or</a:t>
            </a:r>
            <a:br>
              <a:rPr lang="en-US" altLang="ko-KR" sz="1000" b="1" dirty="0">
                <a:solidFill>
                  <a:schemeClr val="tx1"/>
                </a:solidFill>
                <a:latin typeface="나눔고딕" panose="020D0604000000000000" pitchFamily="50" charset="-127"/>
                <a:ea typeface="나눔고딕" panose="020D0604000000000000" pitchFamily="50" charset="-127"/>
              </a:rPr>
            </a:br>
            <a:r>
              <a:rPr lang="ko-KR" altLang="en-US" sz="1000" b="1" dirty="0">
                <a:solidFill>
                  <a:schemeClr val="tx1"/>
                </a:solidFill>
                <a:latin typeface="나눔고딕" panose="020D0604000000000000" pitchFamily="50" charset="-127"/>
                <a:ea typeface="나눔고딕" panose="020D0604000000000000" pitchFamily="50" charset="-127"/>
              </a:rPr>
              <a:t>메시지 </a:t>
            </a:r>
            <a:r>
              <a:rPr lang="ko-KR" altLang="en-US" sz="1000" b="1" dirty="0" err="1">
                <a:solidFill>
                  <a:schemeClr val="tx1"/>
                </a:solidFill>
                <a:latin typeface="나눔고딕" panose="020D0604000000000000" pitchFamily="50" charset="-127"/>
                <a:ea typeface="나눔고딕" panose="020D0604000000000000" pitchFamily="50" charset="-127"/>
              </a:rPr>
              <a:t>챗봇</a:t>
            </a:r>
            <a:r>
              <a:rPr lang="ko-KR" altLang="en-US" sz="1000" b="1" dirty="0">
                <a:solidFill>
                  <a:schemeClr val="tx1"/>
                </a:solidFill>
                <a:latin typeface="나눔고딕" panose="020D0604000000000000" pitchFamily="50" charset="-127"/>
                <a:ea typeface="나눔고딕" panose="020D0604000000000000" pitchFamily="50" charset="-127"/>
              </a:rPr>
              <a:t> 전송</a:t>
            </a:r>
          </a:p>
        </p:txBody>
      </p:sp>
      <p:cxnSp>
        <p:nvCxnSpPr>
          <p:cNvPr id="31" name="직선 연결선 30">
            <a:extLst>
              <a:ext uri="{FF2B5EF4-FFF2-40B4-BE49-F238E27FC236}">
                <a16:creationId xmlns:a16="http://schemas.microsoft.com/office/drawing/2014/main" id="{CBF8B60F-3332-44D0-977E-7F138225B82F}"/>
              </a:ext>
            </a:extLst>
          </p:cNvPr>
          <p:cNvCxnSpPr>
            <a:cxnSpLocks/>
            <a:stCxn id="99" idx="0"/>
          </p:cNvCxnSpPr>
          <p:nvPr/>
        </p:nvCxnSpPr>
        <p:spPr>
          <a:xfrm flipV="1">
            <a:off x="1706608" y="2420888"/>
            <a:ext cx="0" cy="12228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6" name="직사각형 105">
            <a:extLst>
              <a:ext uri="{FF2B5EF4-FFF2-40B4-BE49-F238E27FC236}">
                <a16:creationId xmlns:a16="http://schemas.microsoft.com/office/drawing/2014/main" id="{AD061B07-F2C3-412F-A249-4993ECDD0121}"/>
              </a:ext>
            </a:extLst>
          </p:cNvPr>
          <p:cNvSpPr/>
          <p:nvPr/>
        </p:nvSpPr>
        <p:spPr>
          <a:xfrm>
            <a:off x="3499458" y="2925077"/>
            <a:ext cx="1765476" cy="827143"/>
          </a:xfrm>
          <a:prstGeom prst="rect">
            <a:avLst/>
          </a:prstGeom>
          <a:solidFill>
            <a:schemeClr val="bg1"/>
          </a:solidFill>
          <a:ln w="19050">
            <a:solidFill>
              <a:schemeClr val="tx1"/>
            </a:solidFill>
          </a:ln>
          <a:scene3d>
            <a:camera prst="obliqueBottomRight"/>
            <a:lightRig rig="threePt" dir="t"/>
          </a:scene3d>
          <a:sp3d>
            <a:bevelT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tx1"/>
                </a:solidFill>
                <a:latin typeface="나눔고딕" panose="020D0604000000000000" pitchFamily="50" charset="-127"/>
                <a:ea typeface="나눔고딕" panose="020D0604000000000000" pitchFamily="50" charset="-127"/>
              </a:rPr>
              <a:t>사용자 발화 의도 인식</a:t>
            </a:r>
            <a:r>
              <a:rPr lang="en-US" altLang="ko-KR" sz="1100" b="1" dirty="0">
                <a:solidFill>
                  <a:schemeClr val="tx1"/>
                </a:solidFill>
                <a:latin typeface="나눔고딕" panose="020D0604000000000000" pitchFamily="50" charset="-127"/>
                <a:ea typeface="나눔고딕" panose="020D0604000000000000" pitchFamily="50" charset="-127"/>
              </a:rPr>
              <a:t>,</a:t>
            </a:r>
          </a:p>
          <a:p>
            <a:pPr algn="ctr">
              <a:lnSpc>
                <a:spcPct val="150000"/>
              </a:lnSpc>
            </a:pPr>
            <a:r>
              <a:rPr lang="en-US" altLang="ko-KR" sz="825" dirty="0">
                <a:solidFill>
                  <a:schemeClr val="tx1"/>
                </a:solidFill>
                <a:latin typeface="나눔고딕" panose="020D0604000000000000" pitchFamily="50" charset="-127"/>
                <a:ea typeface="나눔고딕" panose="020D0604000000000000" pitchFamily="50" charset="-127"/>
              </a:rPr>
              <a:t>Intent </a:t>
            </a:r>
            <a:r>
              <a:rPr lang="ko-KR" altLang="en-US" sz="825" dirty="0">
                <a:solidFill>
                  <a:schemeClr val="tx1"/>
                </a:solidFill>
                <a:latin typeface="나눔고딕" panose="020D0604000000000000" pitchFamily="50" charset="-127"/>
                <a:ea typeface="나눔고딕" panose="020D0604000000000000" pitchFamily="50" charset="-127"/>
              </a:rPr>
              <a:t>구분 및 메시지 서버 전송</a:t>
            </a:r>
            <a:endParaRPr lang="en-US" altLang="ko-KR" sz="825" dirty="0">
              <a:solidFill>
                <a:schemeClr val="tx1"/>
              </a:solidFill>
              <a:latin typeface="나눔고딕" panose="020D0604000000000000" pitchFamily="50" charset="-127"/>
              <a:ea typeface="나눔고딕" panose="020D0604000000000000" pitchFamily="50" charset="-127"/>
            </a:endParaRPr>
          </a:p>
        </p:txBody>
      </p:sp>
      <p:sp>
        <p:nvSpPr>
          <p:cNvPr id="109" name="직사각형 108">
            <a:extLst>
              <a:ext uri="{FF2B5EF4-FFF2-40B4-BE49-F238E27FC236}">
                <a16:creationId xmlns:a16="http://schemas.microsoft.com/office/drawing/2014/main" id="{089F4159-2F89-49CC-8BD7-BA8679C5F373}"/>
              </a:ext>
            </a:extLst>
          </p:cNvPr>
          <p:cNvSpPr/>
          <p:nvPr/>
        </p:nvSpPr>
        <p:spPr>
          <a:xfrm>
            <a:off x="6362033" y="2543176"/>
            <a:ext cx="1765476" cy="404879"/>
          </a:xfrm>
          <a:prstGeom prst="rect">
            <a:avLst/>
          </a:prstGeom>
          <a:solidFill>
            <a:schemeClr val="bg1"/>
          </a:solidFill>
          <a:ln w="19050">
            <a:solidFill>
              <a:schemeClr val="tx1"/>
            </a:solidFill>
          </a:ln>
          <a:scene3d>
            <a:camera prst="obliqueBottomRight"/>
            <a:lightRig rig="threePt" dir="t"/>
          </a:scene3d>
          <a:sp3d>
            <a:bevelT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25" b="1" dirty="0">
                <a:solidFill>
                  <a:schemeClr val="tx1"/>
                </a:solidFill>
                <a:latin typeface="나눔고딕" panose="020D0604000000000000" pitchFamily="50" charset="-127"/>
                <a:ea typeface="나눔고딕" panose="020D0604000000000000" pitchFamily="50" charset="-127"/>
              </a:rPr>
              <a:t>사용자 데이터 테이블 생성</a:t>
            </a:r>
            <a:endParaRPr lang="en-US" altLang="ko-KR" sz="825" b="1" dirty="0">
              <a:solidFill>
                <a:schemeClr val="tx1"/>
              </a:solidFill>
              <a:latin typeface="나눔고딕" panose="020D0604000000000000" pitchFamily="50" charset="-127"/>
              <a:ea typeface="나눔고딕" panose="020D0604000000000000" pitchFamily="50" charset="-127"/>
            </a:endParaRPr>
          </a:p>
          <a:p>
            <a:pPr algn="ctr"/>
            <a:r>
              <a:rPr lang="ko-KR" altLang="en-US" sz="825" dirty="0">
                <a:solidFill>
                  <a:schemeClr val="tx1"/>
                </a:solidFill>
                <a:latin typeface="나눔고딕" panose="020D0604000000000000" pitchFamily="50" charset="-127"/>
                <a:ea typeface="나눔고딕" panose="020D0604000000000000" pitchFamily="50" charset="-127"/>
              </a:rPr>
              <a:t>초기설정 및 음식 선호도 설정을</a:t>
            </a:r>
            <a:endParaRPr lang="en-US" altLang="ko-KR" sz="825" dirty="0">
              <a:solidFill>
                <a:schemeClr val="tx1"/>
              </a:solidFill>
              <a:latin typeface="나눔고딕" panose="020D0604000000000000" pitchFamily="50" charset="-127"/>
              <a:ea typeface="나눔고딕" panose="020D0604000000000000" pitchFamily="50" charset="-127"/>
            </a:endParaRPr>
          </a:p>
          <a:p>
            <a:pPr algn="ctr"/>
            <a:r>
              <a:rPr lang="ko-KR" altLang="en-US" sz="825" dirty="0">
                <a:solidFill>
                  <a:schemeClr val="tx1"/>
                </a:solidFill>
                <a:latin typeface="나눔고딕" panose="020D0604000000000000" pitchFamily="50" charset="-127"/>
                <a:ea typeface="나눔고딕" panose="020D0604000000000000" pitchFamily="50" charset="-127"/>
              </a:rPr>
              <a:t>위한 초기 설문조사 진행</a:t>
            </a:r>
            <a:endParaRPr lang="en-US" altLang="ko-KR" sz="825" dirty="0">
              <a:solidFill>
                <a:schemeClr val="tx1"/>
              </a:solidFill>
              <a:latin typeface="나눔고딕" panose="020D0604000000000000" pitchFamily="50" charset="-127"/>
              <a:ea typeface="나눔고딕" panose="020D0604000000000000" pitchFamily="50" charset="-127"/>
            </a:endParaRPr>
          </a:p>
        </p:txBody>
      </p:sp>
      <p:sp>
        <p:nvSpPr>
          <p:cNvPr id="110" name="직사각형 109">
            <a:extLst>
              <a:ext uri="{FF2B5EF4-FFF2-40B4-BE49-F238E27FC236}">
                <a16:creationId xmlns:a16="http://schemas.microsoft.com/office/drawing/2014/main" id="{739310F2-0972-4FA6-A48A-6414EF805499}"/>
              </a:ext>
            </a:extLst>
          </p:cNvPr>
          <p:cNvSpPr/>
          <p:nvPr/>
        </p:nvSpPr>
        <p:spPr>
          <a:xfrm>
            <a:off x="823870" y="5852883"/>
            <a:ext cx="1765476" cy="456437"/>
          </a:xfrm>
          <a:prstGeom prst="rect">
            <a:avLst/>
          </a:prstGeom>
          <a:solidFill>
            <a:schemeClr val="bg1"/>
          </a:solidFill>
          <a:ln w="19050">
            <a:solidFill>
              <a:schemeClr val="tx1"/>
            </a:solidFill>
          </a:ln>
          <a:scene3d>
            <a:camera prst="obliqueBottomRight"/>
            <a:lightRig rig="threePt" dir="t"/>
          </a:scene3d>
          <a:sp3d>
            <a:bevelT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tx1"/>
                </a:solidFill>
                <a:latin typeface="나눔고딕" panose="020D0604000000000000" pitchFamily="50" charset="-127"/>
                <a:ea typeface="나눔고딕" panose="020D0604000000000000" pitchFamily="50" charset="-127"/>
              </a:rPr>
              <a:t>수행</a:t>
            </a:r>
            <a:r>
              <a:rPr lang="en-US" altLang="ko-KR" sz="1000" b="1" dirty="0">
                <a:solidFill>
                  <a:schemeClr val="tx1"/>
                </a:solidFill>
                <a:latin typeface="나눔고딕" panose="020D0604000000000000" pitchFamily="50" charset="-127"/>
                <a:ea typeface="나눔고딕" panose="020D0604000000000000" pitchFamily="50" charset="-127"/>
              </a:rPr>
              <a:t> </a:t>
            </a:r>
            <a:r>
              <a:rPr lang="ko-KR" altLang="en-US" sz="1000" b="1" dirty="0">
                <a:solidFill>
                  <a:schemeClr val="tx1"/>
                </a:solidFill>
                <a:latin typeface="나눔고딕" panose="020D0604000000000000" pitchFamily="50" charset="-127"/>
                <a:ea typeface="나눔고딕" panose="020D0604000000000000" pitchFamily="50" charset="-127"/>
              </a:rPr>
              <a:t>결과 제시</a:t>
            </a:r>
          </a:p>
        </p:txBody>
      </p:sp>
      <p:sp>
        <p:nvSpPr>
          <p:cNvPr id="111" name="직사각형 110">
            <a:extLst>
              <a:ext uri="{FF2B5EF4-FFF2-40B4-BE49-F238E27FC236}">
                <a16:creationId xmlns:a16="http://schemas.microsoft.com/office/drawing/2014/main" id="{B8917F4E-ADD4-4375-AF7A-CA1049DBF7C7}"/>
              </a:ext>
            </a:extLst>
          </p:cNvPr>
          <p:cNvSpPr/>
          <p:nvPr/>
        </p:nvSpPr>
        <p:spPr>
          <a:xfrm>
            <a:off x="3496386" y="5335324"/>
            <a:ext cx="1765476" cy="253916"/>
          </a:xfrm>
          <a:prstGeom prst="rect">
            <a:avLst/>
          </a:prstGeom>
          <a:solidFill>
            <a:schemeClr val="bg1"/>
          </a:solidFill>
          <a:ln w="19050">
            <a:solidFill>
              <a:schemeClr val="tx1"/>
            </a:solidFill>
          </a:ln>
          <a:scene3d>
            <a:camera prst="obliqueBottomRight"/>
            <a:lightRig rig="threePt" dir="t"/>
          </a:scene3d>
          <a:sp3d>
            <a:bevelT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25" b="1" dirty="0">
                <a:solidFill>
                  <a:schemeClr val="tx1"/>
                </a:solidFill>
                <a:latin typeface="나눔고딕" panose="020D0604000000000000" pitchFamily="50" charset="-127"/>
                <a:ea typeface="나눔고딕" panose="020D0604000000000000" pitchFamily="50" charset="-127"/>
              </a:rPr>
              <a:t>서버 단 수신정보 </a:t>
            </a:r>
            <a:r>
              <a:rPr lang="en-US" altLang="ko-KR" sz="825" b="1" dirty="0">
                <a:solidFill>
                  <a:schemeClr val="tx1"/>
                </a:solidFill>
                <a:latin typeface="나눔고딕" panose="020D0604000000000000" pitchFamily="50" charset="-127"/>
                <a:ea typeface="나눔고딕" panose="020D0604000000000000" pitchFamily="50" charset="-127"/>
              </a:rPr>
              <a:t>Return</a:t>
            </a:r>
            <a:endParaRPr lang="en-US" altLang="ko-KR" sz="825" dirty="0">
              <a:solidFill>
                <a:schemeClr val="tx1"/>
              </a:solidFill>
              <a:latin typeface="나눔고딕" panose="020D0604000000000000" pitchFamily="50" charset="-127"/>
              <a:ea typeface="나눔고딕" panose="020D0604000000000000" pitchFamily="50" charset="-127"/>
            </a:endParaRPr>
          </a:p>
        </p:txBody>
      </p:sp>
      <p:grpSp>
        <p:nvGrpSpPr>
          <p:cNvPr id="112" name="그룹 111">
            <a:extLst>
              <a:ext uri="{FF2B5EF4-FFF2-40B4-BE49-F238E27FC236}">
                <a16:creationId xmlns:a16="http://schemas.microsoft.com/office/drawing/2014/main" id="{5B32B7A6-0A0D-48D5-AC0A-572B6AC6B78B}"/>
              </a:ext>
            </a:extLst>
          </p:cNvPr>
          <p:cNvGrpSpPr/>
          <p:nvPr/>
        </p:nvGrpSpPr>
        <p:grpSpPr>
          <a:xfrm>
            <a:off x="3716625" y="1038199"/>
            <a:ext cx="1312620" cy="1137593"/>
            <a:chOff x="6065801" y="2430582"/>
            <a:chExt cx="2667444" cy="2311761"/>
          </a:xfrm>
        </p:grpSpPr>
        <p:sp>
          <p:nvSpPr>
            <p:cNvPr id="113" name="사각형: 둥근 모서리 112">
              <a:extLst>
                <a:ext uri="{FF2B5EF4-FFF2-40B4-BE49-F238E27FC236}">
                  <a16:creationId xmlns:a16="http://schemas.microsoft.com/office/drawing/2014/main" id="{F18990C0-02E5-4124-A77A-C81C8F7E655A}"/>
                </a:ext>
              </a:extLst>
            </p:cNvPr>
            <p:cNvSpPr/>
            <p:nvPr/>
          </p:nvSpPr>
          <p:spPr>
            <a:xfrm>
              <a:off x="6065801" y="2430582"/>
              <a:ext cx="2667444" cy="231176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pic>
          <p:nvPicPr>
            <p:cNvPr id="115" name="그림 114">
              <a:extLst>
                <a:ext uri="{FF2B5EF4-FFF2-40B4-BE49-F238E27FC236}">
                  <a16:creationId xmlns:a16="http://schemas.microsoft.com/office/drawing/2014/main" id="{A5739CA7-D00B-47B0-B39C-D60B0FC28020}"/>
                </a:ext>
              </a:extLst>
            </p:cNvPr>
            <p:cNvPicPr>
              <a:picLocks noChangeAspect="1"/>
            </p:cNvPicPr>
            <p:nvPr/>
          </p:nvPicPr>
          <p:blipFill>
            <a:blip r:embed="rId6"/>
            <a:stretch>
              <a:fillRect/>
            </a:stretch>
          </p:blipFill>
          <p:spPr>
            <a:xfrm>
              <a:off x="6687869" y="2509727"/>
              <a:ext cx="1460946" cy="1422500"/>
            </a:xfrm>
            <a:prstGeom prst="rect">
              <a:avLst/>
            </a:prstGeom>
          </p:spPr>
        </p:pic>
        <p:pic>
          <p:nvPicPr>
            <p:cNvPr id="116" name="그림 115">
              <a:extLst>
                <a:ext uri="{FF2B5EF4-FFF2-40B4-BE49-F238E27FC236}">
                  <a16:creationId xmlns:a16="http://schemas.microsoft.com/office/drawing/2014/main" id="{3712529C-DAD5-48E9-BCD7-071BF994FDC9}"/>
                </a:ext>
              </a:extLst>
            </p:cNvPr>
            <p:cNvPicPr>
              <a:picLocks noChangeAspect="1"/>
            </p:cNvPicPr>
            <p:nvPr/>
          </p:nvPicPr>
          <p:blipFill>
            <a:blip r:embed="rId7"/>
            <a:stretch>
              <a:fillRect/>
            </a:stretch>
          </p:blipFill>
          <p:spPr>
            <a:xfrm>
              <a:off x="6347999" y="3806240"/>
              <a:ext cx="2140687" cy="577423"/>
            </a:xfrm>
            <a:prstGeom prst="rect">
              <a:avLst/>
            </a:prstGeom>
          </p:spPr>
        </p:pic>
      </p:grpSp>
      <p:cxnSp>
        <p:nvCxnSpPr>
          <p:cNvPr id="43" name="연결선: 꺾임 42">
            <a:extLst>
              <a:ext uri="{FF2B5EF4-FFF2-40B4-BE49-F238E27FC236}">
                <a16:creationId xmlns:a16="http://schemas.microsoft.com/office/drawing/2014/main" id="{E5D72A4F-C7EE-41C7-8894-31422506C13E}"/>
              </a:ext>
            </a:extLst>
          </p:cNvPr>
          <p:cNvCxnSpPr>
            <a:cxnSpLocks/>
            <a:stCxn id="99" idx="2"/>
          </p:cNvCxnSpPr>
          <p:nvPr/>
        </p:nvCxnSpPr>
        <p:spPr>
          <a:xfrm rot="16200000" flipH="1">
            <a:off x="2451843" y="2204501"/>
            <a:ext cx="299308" cy="17897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연결선: 꺾임 99">
            <a:extLst>
              <a:ext uri="{FF2B5EF4-FFF2-40B4-BE49-F238E27FC236}">
                <a16:creationId xmlns:a16="http://schemas.microsoft.com/office/drawing/2014/main" id="{69CBE4C5-D75F-4238-BBC3-51E61EEE81FB}"/>
              </a:ext>
            </a:extLst>
          </p:cNvPr>
          <p:cNvCxnSpPr>
            <a:cxnSpLocks/>
            <a:stCxn id="106" idx="3"/>
            <a:endCxn id="74" idx="0"/>
          </p:cNvCxnSpPr>
          <p:nvPr/>
        </p:nvCxnSpPr>
        <p:spPr>
          <a:xfrm>
            <a:off x="5264934" y="3338649"/>
            <a:ext cx="1979837" cy="903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2" name="직선 연결선 101">
            <a:extLst>
              <a:ext uri="{FF2B5EF4-FFF2-40B4-BE49-F238E27FC236}">
                <a16:creationId xmlns:a16="http://schemas.microsoft.com/office/drawing/2014/main" id="{68F9C5CA-33C5-4535-9751-4CE11F0C59A0}"/>
              </a:ext>
            </a:extLst>
          </p:cNvPr>
          <p:cNvCxnSpPr>
            <a:cxnSpLocks/>
            <a:stCxn id="106" idx="2"/>
            <a:endCxn id="111" idx="0"/>
          </p:cNvCxnSpPr>
          <p:nvPr/>
        </p:nvCxnSpPr>
        <p:spPr>
          <a:xfrm flipH="1">
            <a:off x="4379124" y="3752220"/>
            <a:ext cx="3072" cy="158310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직선 연결선 122">
            <a:extLst>
              <a:ext uri="{FF2B5EF4-FFF2-40B4-BE49-F238E27FC236}">
                <a16:creationId xmlns:a16="http://schemas.microsoft.com/office/drawing/2014/main" id="{69A2C79C-8DBA-4DAC-8C27-E5DCC8790995}"/>
              </a:ext>
            </a:extLst>
          </p:cNvPr>
          <p:cNvCxnSpPr>
            <a:cxnSpLocks/>
            <a:stCxn id="74" idx="2"/>
            <a:endCxn id="114" idx="0"/>
          </p:cNvCxnSpPr>
          <p:nvPr/>
        </p:nvCxnSpPr>
        <p:spPr>
          <a:xfrm>
            <a:off x="7244771" y="5095226"/>
            <a:ext cx="0" cy="80921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직선 연결선 123">
            <a:extLst>
              <a:ext uri="{FF2B5EF4-FFF2-40B4-BE49-F238E27FC236}">
                <a16:creationId xmlns:a16="http://schemas.microsoft.com/office/drawing/2014/main" id="{B3C600AA-C824-4909-8A64-D9039327DC65}"/>
              </a:ext>
            </a:extLst>
          </p:cNvPr>
          <p:cNvCxnSpPr>
            <a:cxnSpLocks/>
            <a:stCxn id="111" idx="2"/>
            <a:endCxn id="76" idx="0"/>
          </p:cNvCxnSpPr>
          <p:nvPr/>
        </p:nvCxnSpPr>
        <p:spPr>
          <a:xfrm>
            <a:off x="4379124" y="5589240"/>
            <a:ext cx="0" cy="28942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직선 연결선 126">
            <a:extLst>
              <a:ext uri="{FF2B5EF4-FFF2-40B4-BE49-F238E27FC236}">
                <a16:creationId xmlns:a16="http://schemas.microsoft.com/office/drawing/2014/main" id="{15F1E950-607A-473D-BD3B-F71A4E6367CC}"/>
              </a:ext>
            </a:extLst>
          </p:cNvPr>
          <p:cNvCxnSpPr>
            <a:cxnSpLocks/>
            <a:stCxn id="99" idx="2"/>
            <a:endCxn id="110" idx="0"/>
          </p:cNvCxnSpPr>
          <p:nvPr/>
        </p:nvCxnSpPr>
        <p:spPr>
          <a:xfrm>
            <a:off x="1706608" y="2949737"/>
            <a:ext cx="0" cy="2903146"/>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직선 연결선 118">
            <a:extLst>
              <a:ext uri="{FF2B5EF4-FFF2-40B4-BE49-F238E27FC236}">
                <a16:creationId xmlns:a16="http://schemas.microsoft.com/office/drawing/2014/main" id="{1C927591-F94B-4374-8C7B-A6C0482667F5}"/>
              </a:ext>
            </a:extLst>
          </p:cNvPr>
          <p:cNvCxnSpPr>
            <a:stCxn id="109" idx="2"/>
            <a:endCxn id="74" idx="0"/>
          </p:cNvCxnSpPr>
          <p:nvPr/>
        </p:nvCxnSpPr>
        <p:spPr>
          <a:xfrm>
            <a:off x="7244771" y="2948055"/>
            <a:ext cx="0" cy="480945"/>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1027" name="직선 연결선 1026">
            <a:extLst>
              <a:ext uri="{FF2B5EF4-FFF2-40B4-BE49-F238E27FC236}">
                <a16:creationId xmlns:a16="http://schemas.microsoft.com/office/drawing/2014/main" id="{DF6B6186-26BF-46BD-8CDA-32669A1B9976}"/>
              </a:ext>
            </a:extLst>
          </p:cNvPr>
          <p:cNvCxnSpPr>
            <a:cxnSpLocks/>
            <a:endCxn id="106" idx="0"/>
          </p:cNvCxnSpPr>
          <p:nvPr/>
        </p:nvCxnSpPr>
        <p:spPr>
          <a:xfrm>
            <a:off x="4382196" y="2420888"/>
            <a:ext cx="0" cy="50418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9" name="직선 연결선 1028">
            <a:extLst>
              <a:ext uri="{FF2B5EF4-FFF2-40B4-BE49-F238E27FC236}">
                <a16:creationId xmlns:a16="http://schemas.microsoft.com/office/drawing/2014/main" id="{6D61B414-B27E-4889-9F86-62DE5F735C00}"/>
              </a:ext>
            </a:extLst>
          </p:cNvPr>
          <p:cNvCxnSpPr>
            <a:cxnSpLocks/>
            <a:endCxn id="109" idx="0"/>
          </p:cNvCxnSpPr>
          <p:nvPr/>
        </p:nvCxnSpPr>
        <p:spPr>
          <a:xfrm>
            <a:off x="7244771" y="2420888"/>
            <a:ext cx="0" cy="12228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5" name="연결선: 꺾임 1044">
            <a:extLst>
              <a:ext uri="{FF2B5EF4-FFF2-40B4-BE49-F238E27FC236}">
                <a16:creationId xmlns:a16="http://schemas.microsoft.com/office/drawing/2014/main" id="{47653862-E9E6-4C67-B9F7-E5FE38D34836}"/>
              </a:ext>
            </a:extLst>
          </p:cNvPr>
          <p:cNvCxnSpPr>
            <a:stCxn id="74" idx="2"/>
            <a:endCxn id="111" idx="0"/>
          </p:cNvCxnSpPr>
          <p:nvPr/>
        </p:nvCxnSpPr>
        <p:spPr>
          <a:xfrm rot="5400000">
            <a:off x="5691899" y="3782452"/>
            <a:ext cx="240098" cy="286564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47" name="연결선: 꺾임 1046">
            <a:extLst>
              <a:ext uri="{FF2B5EF4-FFF2-40B4-BE49-F238E27FC236}">
                <a16:creationId xmlns:a16="http://schemas.microsoft.com/office/drawing/2014/main" id="{4E4F7708-4884-462B-99A3-F0ACBEF39E17}"/>
              </a:ext>
            </a:extLst>
          </p:cNvPr>
          <p:cNvCxnSpPr>
            <a:stCxn id="111" idx="2"/>
            <a:endCxn id="110" idx="0"/>
          </p:cNvCxnSpPr>
          <p:nvPr/>
        </p:nvCxnSpPr>
        <p:spPr>
          <a:xfrm rot="5400000">
            <a:off x="2911045" y="4384803"/>
            <a:ext cx="263643" cy="26725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630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직사각형 106">
            <a:extLst>
              <a:ext uri="{FF2B5EF4-FFF2-40B4-BE49-F238E27FC236}">
                <a16:creationId xmlns:a16="http://schemas.microsoft.com/office/drawing/2014/main" id="{A922CC88-F8FC-40DD-8952-D49AAC84AEC7}"/>
              </a:ext>
            </a:extLst>
          </p:cNvPr>
          <p:cNvSpPr/>
          <p:nvPr/>
        </p:nvSpPr>
        <p:spPr>
          <a:xfrm>
            <a:off x="293048" y="305369"/>
            <a:ext cx="8640960" cy="6156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부제 2">
            <a:extLst>
              <a:ext uri="{FF2B5EF4-FFF2-40B4-BE49-F238E27FC236}">
                <a16:creationId xmlns:a16="http://schemas.microsoft.com/office/drawing/2014/main" id="{0AFCF26A-0082-3841-872D-B25A43731E9F}"/>
              </a:ext>
            </a:extLst>
          </p:cNvPr>
          <p:cNvSpPr txBox="1">
            <a:spLocks/>
          </p:cNvSpPr>
          <p:nvPr/>
        </p:nvSpPr>
        <p:spPr>
          <a:xfrm>
            <a:off x="7483705" y="188065"/>
            <a:ext cx="1431695" cy="245732"/>
          </a:xfrm>
          <a:prstGeom prst="rect">
            <a:avLst/>
          </a:prstGeom>
        </p:spPr>
        <p:txBody>
          <a:bodyPr vert="horz" lIns="68580" tIns="34290" rIns="68580" bIns="34290" rtlCol="0">
            <a:normAutofit fontScale="77500" lnSpcReduction="20000"/>
          </a:bodyPr>
          <a:lstStyle>
            <a:lvl1pPr marL="0" indent="0" algn="ctr" defTabSz="914400" rtl="0" eaLnBrk="1" latinLnBrk="1"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ko-KR" sz="1050" b="1" dirty="0">
                <a:solidFill>
                  <a:schemeClr val="bg1"/>
                </a:solidFill>
                <a:latin typeface="나눔고딕" panose="020D0604000000000000" pitchFamily="50" charset="-127"/>
                <a:ea typeface="나눔고딕" panose="020D0604000000000000" pitchFamily="50" charset="-127"/>
                <a:cs typeface="NanumSquare" charset="-127"/>
              </a:rPr>
              <a:t>NAVER</a:t>
            </a:r>
            <a:r>
              <a:rPr lang="ko-KR" altLang="en-US" sz="1050" b="1" dirty="0">
                <a:solidFill>
                  <a:schemeClr val="bg1"/>
                </a:solidFill>
                <a:latin typeface="나눔고딕" panose="020D0604000000000000" pitchFamily="50" charset="-127"/>
                <a:ea typeface="나눔고딕" panose="020D0604000000000000" pitchFamily="50" charset="-127"/>
                <a:cs typeface="NanumSquare" charset="-127"/>
              </a:rPr>
              <a:t> </a:t>
            </a:r>
            <a:r>
              <a:rPr lang="en-US" altLang="ko-KR" sz="1050" b="1" dirty="0">
                <a:solidFill>
                  <a:schemeClr val="bg1"/>
                </a:solidFill>
                <a:latin typeface="나눔고딕" panose="020D0604000000000000" pitchFamily="50" charset="-127"/>
                <a:ea typeface="나눔고딕" panose="020D0604000000000000" pitchFamily="50" charset="-127"/>
                <a:cs typeface="NanumSquare" charset="-127"/>
              </a:rPr>
              <a:t>AI BURNING DAY</a:t>
            </a:r>
          </a:p>
        </p:txBody>
      </p:sp>
      <p:grpSp>
        <p:nvGrpSpPr>
          <p:cNvPr id="9" name="그룹 8">
            <a:extLst>
              <a:ext uri="{FF2B5EF4-FFF2-40B4-BE49-F238E27FC236}">
                <a16:creationId xmlns:a16="http://schemas.microsoft.com/office/drawing/2014/main" id="{B236FC6A-CE11-418F-B447-A705C6C69846}"/>
              </a:ext>
            </a:extLst>
          </p:cNvPr>
          <p:cNvGrpSpPr/>
          <p:nvPr/>
        </p:nvGrpSpPr>
        <p:grpSpPr>
          <a:xfrm>
            <a:off x="440144" y="1340768"/>
            <a:ext cx="2917643" cy="4939617"/>
            <a:chOff x="1047634" y="1047572"/>
            <a:chExt cx="2917643" cy="4939617"/>
          </a:xfrm>
        </p:grpSpPr>
        <p:grpSp>
          <p:nvGrpSpPr>
            <p:cNvPr id="8" name="그룹 7">
              <a:extLst>
                <a:ext uri="{FF2B5EF4-FFF2-40B4-BE49-F238E27FC236}">
                  <a16:creationId xmlns:a16="http://schemas.microsoft.com/office/drawing/2014/main" id="{3ACA4520-9F43-4146-AE12-E4FE67241A97}"/>
                </a:ext>
              </a:extLst>
            </p:cNvPr>
            <p:cNvGrpSpPr/>
            <p:nvPr/>
          </p:nvGrpSpPr>
          <p:grpSpPr>
            <a:xfrm>
              <a:off x="1047634" y="1213825"/>
              <a:ext cx="2917643" cy="4773364"/>
              <a:chOff x="803575" y="1235157"/>
              <a:chExt cx="2917643" cy="4773364"/>
            </a:xfrm>
          </p:grpSpPr>
          <p:pic>
            <p:nvPicPr>
              <p:cNvPr id="101" name="Picture 2" descr="ppt 스마트폰 이미지 이미지 검색결과&quot;">
                <a:extLst>
                  <a:ext uri="{FF2B5EF4-FFF2-40B4-BE49-F238E27FC236}">
                    <a16:creationId xmlns:a16="http://schemas.microsoft.com/office/drawing/2014/main" id="{776C6B93-FB51-4229-86BD-89C4B6D932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773" r="32155"/>
              <a:stretch/>
            </p:blipFill>
            <p:spPr bwMode="auto">
              <a:xfrm>
                <a:off x="803575" y="1235157"/>
                <a:ext cx="2917643" cy="4773364"/>
              </a:xfrm>
              <a:prstGeom prst="rect">
                <a:avLst/>
              </a:prstGeom>
              <a:noFill/>
              <a:extLst>
                <a:ext uri="{909E8E84-426E-40DD-AFC4-6F175D3DCCD1}">
                  <a14:hiddenFill xmlns:a14="http://schemas.microsoft.com/office/drawing/2010/main">
                    <a:solidFill>
                      <a:srgbClr val="FFFFFF"/>
                    </a:solidFill>
                  </a14:hiddenFill>
                </a:ext>
              </a:extLst>
            </p:spPr>
          </p:pic>
          <p:pic>
            <p:nvPicPr>
              <p:cNvPr id="6" name="그림 5">
                <a:extLst>
                  <a:ext uri="{FF2B5EF4-FFF2-40B4-BE49-F238E27FC236}">
                    <a16:creationId xmlns:a16="http://schemas.microsoft.com/office/drawing/2014/main" id="{35320A54-01CD-4CF2-9FC8-14DFA2146839}"/>
                  </a:ext>
                </a:extLst>
              </p:cNvPr>
              <p:cNvPicPr>
                <a:picLocks noChangeAspect="1"/>
              </p:cNvPicPr>
              <p:nvPr/>
            </p:nvPicPr>
            <p:blipFill>
              <a:blip r:embed="rId3"/>
              <a:stretch>
                <a:fillRect/>
              </a:stretch>
            </p:blipFill>
            <p:spPr>
              <a:xfrm>
                <a:off x="990486" y="1831496"/>
                <a:ext cx="2285369" cy="3685735"/>
              </a:xfrm>
              <a:prstGeom prst="rect">
                <a:avLst/>
              </a:prstGeom>
            </p:spPr>
          </p:pic>
        </p:grpSp>
        <p:sp>
          <p:nvSpPr>
            <p:cNvPr id="112" name="TextBox 111">
              <a:extLst>
                <a:ext uri="{FF2B5EF4-FFF2-40B4-BE49-F238E27FC236}">
                  <a16:creationId xmlns:a16="http://schemas.microsoft.com/office/drawing/2014/main" id="{66BCA6C1-D27A-4076-89C4-E156745D4F99}"/>
                </a:ext>
              </a:extLst>
            </p:cNvPr>
            <p:cNvSpPr txBox="1"/>
            <p:nvPr/>
          </p:nvSpPr>
          <p:spPr>
            <a:xfrm>
              <a:off x="2037232" y="1047572"/>
              <a:ext cx="679994" cy="307777"/>
            </a:xfrm>
            <a:prstGeom prst="rect">
              <a:avLst/>
            </a:prstGeom>
            <a:noFill/>
          </p:spPr>
          <p:txBody>
            <a:bodyPr wrap="none" rtlCol="0">
              <a:spAutoFit/>
            </a:bodyPr>
            <a:lstStyle/>
            <a:p>
              <a:r>
                <a:rPr lang="ko-KR" altLang="en-US" sz="1400" b="1" dirty="0" err="1">
                  <a:latin typeface="나눔고딕" panose="020D0604000000000000" pitchFamily="50" charset="-127"/>
                  <a:ea typeface="나눔고딕" panose="020D0604000000000000" pitchFamily="50" charset="-127"/>
                </a:rPr>
                <a:t>기본홈</a:t>
              </a:r>
              <a:endParaRPr lang="ko-KR" altLang="en-US" sz="1050" b="1" dirty="0">
                <a:latin typeface="나눔고딕" panose="020D0604000000000000" pitchFamily="50" charset="-127"/>
                <a:ea typeface="나눔고딕" panose="020D0604000000000000" pitchFamily="50" charset="-127"/>
              </a:endParaRPr>
            </a:p>
          </p:txBody>
        </p:sp>
      </p:grpSp>
      <p:grpSp>
        <p:nvGrpSpPr>
          <p:cNvPr id="12" name="그룹 11">
            <a:extLst>
              <a:ext uri="{FF2B5EF4-FFF2-40B4-BE49-F238E27FC236}">
                <a16:creationId xmlns:a16="http://schemas.microsoft.com/office/drawing/2014/main" id="{25877183-B2A1-4D41-9551-E13A0050A41F}"/>
              </a:ext>
            </a:extLst>
          </p:cNvPr>
          <p:cNvGrpSpPr/>
          <p:nvPr/>
        </p:nvGrpSpPr>
        <p:grpSpPr>
          <a:xfrm>
            <a:off x="6006617" y="1380063"/>
            <a:ext cx="2917643" cy="4944183"/>
            <a:chOff x="5211626" y="1043006"/>
            <a:chExt cx="2917643" cy="4944183"/>
          </a:xfrm>
        </p:grpSpPr>
        <p:grpSp>
          <p:nvGrpSpPr>
            <p:cNvPr id="7" name="그룹 6">
              <a:extLst>
                <a:ext uri="{FF2B5EF4-FFF2-40B4-BE49-F238E27FC236}">
                  <a16:creationId xmlns:a16="http://schemas.microsoft.com/office/drawing/2014/main" id="{E5FCE8DB-3D81-4C9A-AB06-762EDCBAC1D3}"/>
                </a:ext>
              </a:extLst>
            </p:cNvPr>
            <p:cNvGrpSpPr/>
            <p:nvPr/>
          </p:nvGrpSpPr>
          <p:grpSpPr>
            <a:xfrm>
              <a:off x="5211626" y="1213825"/>
              <a:ext cx="2917643" cy="4773364"/>
              <a:chOff x="5422782" y="1061243"/>
              <a:chExt cx="2917643" cy="4773364"/>
            </a:xfrm>
          </p:grpSpPr>
          <p:pic>
            <p:nvPicPr>
              <p:cNvPr id="110" name="Picture 2" descr="ppt 스마트폰 이미지 이미지 검색결과&quot;">
                <a:extLst>
                  <a:ext uri="{FF2B5EF4-FFF2-40B4-BE49-F238E27FC236}">
                    <a16:creationId xmlns:a16="http://schemas.microsoft.com/office/drawing/2014/main" id="{A41DAA81-2B50-4FF6-81AC-FA76592E42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773" r="32155"/>
              <a:stretch/>
            </p:blipFill>
            <p:spPr bwMode="auto">
              <a:xfrm>
                <a:off x="5422782" y="1061243"/>
                <a:ext cx="2917643" cy="4773364"/>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248AB73C-228D-4D66-BA99-CCF43509922D}"/>
                  </a:ext>
                </a:extLst>
              </p:cNvPr>
              <p:cNvPicPr>
                <a:picLocks noChangeAspect="1"/>
              </p:cNvPicPr>
              <p:nvPr/>
            </p:nvPicPr>
            <p:blipFill>
              <a:blip r:embed="rId4"/>
              <a:stretch>
                <a:fillRect/>
              </a:stretch>
            </p:blipFill>
            <p:spPr>
              <a:xfrm>
                <a:off x="5588000" y="1628800"/>
                <a:ext cx="2296368" cy="3744415"/>
              </a:xfrm>
              <a:prstGeom prst="rect">
                <a:avLst/>
              </a:prstGeom>
            </p:spPr>
          </p:pic>
        </p:grpSp>
        <p:sp>
          <p:nvSpPr>
            <p:cNvPr id="113" name="TextBox 112">
              <a:extLst>
                <a:ext uri="{FF2B5EF4-FFF2-40B4-BE49-F238E27FC236}">
                  <a16:creationId xmlns:a16="http://schemas.microsoft.com/office/drawing/2014/main" id="{66F7A124-CA1E-49D5-8A9E-B108A8A58389}"/>
                </a:ext>
              </a:extLst>
            </p:cNvPr>
            <p:cNvSpPr txBox="1"/>
            <p:nvPr/>
          </p:nvSpPr>
          <p:spPr>
            <a:xfrm>
              <a:off x="5848400" y="1043006"/>
              <a:ext cx="1353256" cy="307777"/>
            </a:xfrm>
            <a:prstGeom prst="rect">
              <a:avLst/>
            </a:prstGeom>
            <a:noFill/>
          </p:spPr>
          <p:txBody>
            <a:bodyPr wrap="none" rtlCol="0">
              <a:spAutoFit/>
            </a:bodyPr>
            <a:lstStyle/>
            <a:p>
              <a:r>
                <a:rPr lang="ko-KR" altLang="en-US" sz="1400" b="1" dirty="0">
                  <a:latin typeface="나눔고딕" panose="020D0604000000000000" pitchFamily="50" charset="-127"/>
                  <a:ea typeface="나눔고딕" panose="020D0604000000000000" pitchFamily="50" charset="-127"/>
                </a:rPr>
                <a:t>발화 예시</a:t>
              </a:r>
              <a:r>
                <a:rPr lang="en-US" altLang="ko-KR" sz="1400" b="1" dirty="0">
                  <a:latin typeface="나눔고딕" panose="020D0604000000000000" pitchFamily="50" charset="-127"/>
                  <a:ea typeface="나눔고딕" panose="020D0604000000000000" pitchFamily="50" charset="-127"/>
                </a:rPr>
                <a:t>(</a:t>
              </a:r>
              <a:r>
                <a:rPr lang="ko-KR" altLang="en-US" sz="1400" b="1" dirty="0">
                  <a:latin typeface="나눔고딕" panose="020D0604000000000000" pitchFamily="50" charset="-127"/>
                  <a:ea typeface="나눔고딕" panose="020D0604000000000000" pitchFamily="50" charset="-127"/>
                </a:rPr>
                <a:t>평가</a:t>
              </a:r>
              <a:r>
                <a:rPr lang="en-US" altLang="ko-KR" sz="1400" b="1" dirty="0">
                  <a:latin typeface="나눔고딕" panose="020D0604000000000000" pitchFamily="50" charset="-127"/>
                  <a:ea typeface="나눔고딕" panose="020D0604000000000000" pitchFamily="50" charset="-127"/>
                </a:rPr>
                <a:t>)</a:t>
              </a:r>
              <a:endParaRPr lang="ko-KR" altLang="en-US" sz="1400" b="1" dirty="0">
                <a:latin typeface="나눔고딕" panose="020D0604000000000000" pitchFamily="50" charset="-127"/>
                <a:ea typeface="나눔고딕" panose="020D0604000000000000" pitchFamily="50" charset="-127"/>
              </a:endParaRPr>
            </a:p>
          </p:txBody>
        </p:sp>
      </p:grpSp>
      <p:pic>
        <p:nvPicPr>
          <p:cNvPr id="116" name="그림 115">
            <a:extLst>
              <a:ext uri="{FF2B5EF4-FFF2-40B4-BE49-F238E27FC236}">
                <a16:creationId xmlns:a16="http://schemas.microsoft.com/office/drawing/2014/main" id="{1668A884-3A58-4C51-BBFD-C14A3D5223A0}"/>
              </a:ext>
            </a:extLst>
          </p:cNvPr>
          <p:cNvPicPr>
            <a:picLocks noChangeAspect="1"/>
          </p:cNvPicPr>
          <p:nvPr/>
        </p:nvPicPr>
        <p:blipFill>
          <a:blip r:embed="rId5"/>
          <a:stretch>
            <a:fillRect/>
          </a:stretch>
        </p:blipFill>
        <p:spPr>
          <a:xfrm>
            <a:off x="3482955" y="1903150"/>
            <a:ext cx="2154535" cy="3824299"/>
          </a:xfrm>
          <a:prstGeom prst="rect">
            <a:avLst/>
          </a:prstGeom>
          <a:ln>
            <a:noFill/>
          </a:ln>
          <a:effectLst>
            <a:outerShdw blurRad="292100" dist="139700" dir="2700000" algn="tl" rotWithShape="0">
              <a:srgbClr val="333333">
                <a:alpha val="65000"/>
              </a:srgbClr>
            </a:outerShdw>
          </a:effectLst>
        </p:spPr>
      </p:pic>
      <p:sp>
        <p:nvSpPr>
          <p:cNvPr id="117" name="직사각형 116">
            <a:extLst>
              <a:ext uri="{FF2B5EF4-FFF2-40B4-BE49-F238E27FC236}">
                <a16:creationId xmlns:a16="http://schemas.microsoft.com/office/drawing/2014/main" id="{086229A0-C248-4F6F-AAA9-72CF25C21022}"/>
              </a:ext>
            </a:extLst>
          </p:cNvPr>
          <p:cNvSpPr/>
          <p:nvPr/>
        </p:nvSpPr>
        <p:spPr>
          <a:xfrm>
            <a:off x="440144" y="453710"/>
            <a:ext cx="1620957" cy="523220"/>
          </a:xfrm>
          <a:prstGeom prst="rect">
            <a:avLst/>
          </a:prstGeom>
        </p:spPr>
        <p:txBody>
          <a:bodyPr wrap="none">
            <a:spAutoFit/>
          </a:bodyPr>
          <a:lstStyle/>
          <a:p>
            <a:r>
              <a:rPr lang="ko-KR" altLang="en-US" sz="2800" b="1" dirty="0">
                <a:solidFill>
                  <a:srgbClr val="08A030"/>
                </a:solidFill>
              </a:rPr>
              <a:t>구현결과</a:t>
            </a:r>
            <a:endParaRPr lang="ko-KR" altLang="en-US" sz="2800" b="1" dirty="0"/>
          </a:p>
        </p:txBody>
      </p:sp>
    </p:spTree>
    <p:extLst>
      <p:ext uri="{BB962C8B-B14F-4D97-AF65-F5344CB8AC3E}">
        <p14:creationId xmlns:p14="http://schemas.microsoft.com/office/powerpoint/2010/main" val="4059525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63788" y="3425676"/>
            <a:ext cx="3816424" cy="923330"/>
          </a:xfrm>
          <a:prstGeom prst="rect">
            <a:avLst/>
          </a:prstGeom>
          <a:noFill/>
        </p:spPr>
        <p:txBody>
          <a:bodyPr wrap="square" rtlCol="0">
            <a:spAutoFit/>
          </a:bodyPr>
          <a:lstStyle/>
          <a:p>
            <a:pPr algn="ctr"/>
            <a:r>
              <a:rPr lang="ko-KR" altLang="en-US" sz="5400" b="1" dirty="0">
                <a:solidFill>
                  <a:schemeClr val="bg1"/>
                </a:solidFill>
              </a:rPr>
              <a:t>감사합니다</a:t>
            </a: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2092</TotalTime>
  <Words>539</Words>
  <Application>Microsoft Office PowerPoint</Application>
  <PresentationFormat>화면 슬라이드 쇼(4:3)</PresentationFormat>
  <Paragraphs>94</Paragraphs>
  <Slides>9</Slides>
  <Notes>8</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HY궁서</vt:lpstr>
      <vt:lpstr>나눔고딕</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minhee park</dc:creator>
  <cp:lastModifiedBy>kim yoonhyun</cp:lastModifiedBy>
  <cp:revision>191</cp:revision>
  <dcterms:created xsi:type="dcterms:W3CDTF">2016-11-03T20:47:04Z</dcterms:created>
  <dcterms:modified xsi:type="dcterms:W3CDTF">2020-02-14T07:44:27Z</dcterms:modified>
</cp:coreProperties>
</file>