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955" r:id="rId3"/>
    <p:sldId id="4423" r:id="rId4"/>
    <p:sldId id="4424" r:id="rId5"/>
    <p:sldId id="4425" r:id="rId6"/>
    <p:sldId id="4426" r:id="rId7"/>
    <p:sldId id="4427" r:id="rId8"/>
    <p:sldId id="4428" r:id="rId9"/>
    <p:sldId id="4409" r:id="rId10"/>
    <p:sldId id="4410" r:id="rId11"/>
    <p:sldId id="4411" r:id="rId12"/>
    <p:sldId id="4413" r:id="rId13"/>
    <p:sldId id="441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4808F-60D0-42D2-B2BA-34153ABA5844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F0BB0-1927-4867-8F76-1B3CC6D04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34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7748F4D-F9A6-487C-8E78-D07DD42C4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投影片影像版面配置區 3">
            <a:extLst>
              <a:ext uri="{FF2B5EF4-FFF2-40B4-BE49-F238E27FC236}">
                <a16:creationId xmlns:a16="http://schemas.microsoft.com/office/drawing/2014/main" id="{984C8017-A223-4ABF-956E-74CB664D2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9750" y="292100"/>
            <a:ext cx="5948363" cy="4460875"/>
          </a:xfrm>
        </p:spPr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9DAE3796-3747-4EC2-BB8F-F3ED3CAEA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55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6A9B-348A-484F-800C-D20C271BBEF7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527D-93FA-414F-B2F2-16D92840A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01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6A9B-348A-484F-800C-D20C271BBEF7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527D-93FA-414F-B2F2-16D92840A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99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6A9B-348A-484F-800C-D20C271BBEF7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527D-93FA-414F-B2F2-16D92840A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623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物件(1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8587" y="153584"/>
            <a:ext cx="7785822" cy="7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4000">
                <a:solidFill>
                  <a:srgbClr val="039C97"/>
                </a:solidFill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0" hasCustomPrompt="1"/>
          </p:nvPr>
        </p:nvSpPr>
        <p:spPr>
          <a:xfrm>
            <a:off x="458584" y="1106264"/>
            <a:ext cx="8231262" cy="5112568"/>
          </a:xfrm>
        </p:spPr>
        <p:txBody>
          <a:bodyPr/>
          <a:lstStyle/>
          <a:p>
            <a:pPr lvl="0"/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層</a:t>
            </a:r>
          </a:p>
          <a:p>
            <a:pPr lvl="1"/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層</a:t>
            </a:r>
          </a:p>
          <a:p>
            <a:pPr lvl="2"/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層</a:t>
            </a:r>
          </a:p>
          <a:p>
            <a:pPr lvl="3"/>
            <a:r>
              <a:rPr lang="zh-TW" altLang="en-US" dirty="0"/>
              <a:t>第</a:t>
            </a:r>
            <a:r>
              <a:rPr lang="en-US" altLang="zh-TW" dirty="0"/>
              <a:t>4</a:t>
            </a:r>
            <a:r>
              <a:rPr lang="zh-TW" altLang="en-US" dirty="0"/>
              <a:t>層</a:t>
            </a:r>
          </a:p>
          <a:p>
            <a:pPr lvl="4"/>
            <a:r>
              <a:rPr lang="zh-TW" altLang="en-US" dirty="0"/>
              <a:t>第</a:t>
            </a:r>
            <a:r>
              <a:rPr lang="en-US" altLang="zh-TW" dirty="0"/>
              <a:t>5</a:t>
            </a:r>
            <a:r>
              <a:rPr lang="zh-TW" altLang="en-US" dirty="0"/>
              <a:t>層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6678067"/>
            <a:ext cx="9144000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200"/>
              </a:lnSpc>
              <a:defRPr/>
            </a:pPr>
            <a:fld id="{EDBEF0A2-D711-4ABF-BE5C-26CCF5F27F7E}" type="slidenum">
              <a:rPr lang="en-US" altLang="zh-TW" sz="1200" i="0" smtClean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pPr algn="ctr">
                <a:lnSpc>
                  <a:spcPts val="1200"/>
                </a:lnSpc>
                <a:defRPr/>
              </a:pPr>
              <a:t>‹#›</a:t>
            </a:fld>
            <a:endParaRPr lang="en-US" altLang="zh-TW" sz="1200" i="0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F3A352-60ED-4239-AD70-1FF113D87FB5}"/>
              </a:ext>
            </a:extLst>
          </p:cNvPr>
          <p:cNvSpPr/>
          <p:nvPr userDrawn="1"/>
        </p:nvSpPr>
        <p:spPr>
          <a:xfrm>
            <a:off x="451783" y="908719"/>
            <a:ext cx="7848000" cy="72000"/>
          </a:xfrm>
          <a:prstGeom prst="rect">
            <a:avLst/>
          </a:prstGeom>
          <a:solidFill>
            <a:srgbClr val="D6E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FEA9EF-D32F-4684-8895-83A50845B3C9}"/>
              </a:ext>
            </a:extLst>
          </p:cNvPr>
          <p:cNvSpPr/>
          <p:nvPr userDrawn="1"/>
        </p:nvSpPr>
        <p:spPr bwMode="auto">
          <a:xfrm>
            <a:off x="8315981" y="-1"/>
            <a:ext cx="828019" cy="944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984E73-D329-45C8-B321-95DD8F100581}"/>
              </a:ext>
            </a:extLst>
          </p:cNvPr>
          <p:cNvSpPr/>
          <p:nvPr userDrawn="1"/>
        </p:nvSpPr>
        <p:spPr>
          <a:xfrm>
            <a:off x="7599988" y="6581001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TW" altLang="en-US" sz="120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資通安全概論</a:t>
            </a:r>
            <a:r>
              <a:rPr kumimoji="1" lang="en-US" altLang="zh-TW" sz="120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3-</a:t>
            </a:r>
            <a:fld id="{74E31534-B320-4691-AEBB-2C923280B2C3}" type="slidenum">
              <a:rPr kumimoji="1" lang="en-US" altLang="zh-TW" sz="1200" i="0" kern="120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 sz="1200" i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904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內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039C97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6678067"/>
            <a:ext cx="9144000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200"/>
              </a:lnSpc>
              <a:defRPr/>
            </a:pPr>
            <a:fld id="{EDBEF0A2-D711-4ABF-BE5C-26CCF5F27F7E}" type="slidenum">
              <a:rPr lang="en-US" altLang="zh-TW" sz="1200" i="0" smtClean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pPr algn="ctr">
                <a:lnSpc>
                  <a:spcPts val="1200"/>
                </a:lnSpc>
                <a:defRPr/>
              </a:pPr>
              <a:t>‹#›</a:t>
            </a:fld>
            <a:endParaRPr lang="en-US" altLang="zh-TW" sz="1200" i="0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205429-C272-4F4A-B17F-0BB13719A348}"/>
              </a:ext>
            </a:extLst>
          </p:cNvPr>
          <p:cNvSpPr/>
          <p:nvPr userDrawn="1"/>
        </p:nvSpPr>
        <p:spPr>
          <a:xfrm>
            <a:off x="451783" y="908720"/>
            <a:ext cx="7785825" cy="72008"/>
          </a:xfrm>
          <a:prstGeom prst="rect">
            <a:avLst/>
          </a:prstGeom>
          <a:solidFill>
            <a:srgbClr val="D6E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5A6926-2169-4B01-BA8F-CAA21B00D9DD}"/>
              </a:ext>
            </a:extLst>
          </p:cNvPr>
          <p:cNvSpPr/>
          <p:nvPr userDrawn="1"/>
        </p:nvSpPr>
        <p:spPr bwMode="auto">
          <a:xfrm>
            <a:off x="8100392" y="25203"/>
            <a:ext cx="1043608" cy="874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97464A-CC9A-4355-AF24-CB3B10238E4E}"/>
              </a:ext>
            </a:extLst>
          </p:cNvPr>
          <p:cNvSpPr/>
          <p:nvPr userDrawn="1"/>
        </p:nvSpPr>
        <p:spPr>
          <a:xfrm>
            <a:off x="7599988" y="6581001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TW" altLang="en-US" sz="120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資通安全概論</a:t>
            </a:r>
            <a:r>
              <a:rPr kumimoji="1" lang="en-US" altLang="zh-TW" sz="120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2-</a:t>
            </a:r>
            <a:fld id="{74E31534-B320-4691-AEBB-2C923280B2C3}" type="slidenum">
              <a:rPr kumimoji="1" lang="en-US" altLang="zh-TW" sz="1200" i="0" kern="120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 sz="1200" i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74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6A9B-348A-484F-800C-D20C271BBEF7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527D-93FA-414F-B2F2-16D92840A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44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6A9B-348A-484F-800C-D20C271BBEF7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527D-93FA-414F-B2F2-16D92840A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17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6A9B-348A-484F-800C-D20C271BBEF7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527D-93FA-414F-B2F2-16D92840A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91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6A9B-348A-484F-800C-D20C271BBEF7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527D-93FA-414F-B2F2-16D92840A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48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6A9B-348A-484F-800C-D20C271BBEF7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527D-93FA-414F-B2F2-16D92840A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32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6A9B-348A-484F-800C-D20C271BBEF7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527D-93FA-414F-B2F2-16D92840A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6A9B-348A-484F-800C-D20C271BBEF7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527D-93FA-414F-B2F2-16D92840A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50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6A9B-348A-484F-800C-D20C271BBEF7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527D-93FA-414F-B2F2-16D92840A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73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6A9B-348A-484F-800C-D20C271BBEF7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527D-93FA-414F-B2F2-16D92840A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08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0C8FE-ECA9-4514-A820-08F6A5E86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補充教材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EACE61-DB49-44BB-82E6-B5ED3C63A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48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2CA4FA0-2FAF-4056-8E08-4431804FF69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14765" y="1106488"/>
            <a:ext cx="5719233" cy="51117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232603C-0E6F-4A8B-90F0-402B4836CA97}"/>
              </a:ext>
            </a:extLst>
          </p:cNvPr>
          <p:cNvSpPr/>
          <p:nvPr/>
        </p:nvSpPr>
        <p:spPr>
          <a:xfrm>
            <a:off x="3347864" y="4005064"/>
            <a:ext cx="5048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脫褲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所有欄位所有資料一次全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7B14D766-3014-4AEE-8EFD-6376EA50DDA7}"/>
              </a:ext>
            </a:extLst>
          </p:cNvPr>
          <p:cNvSpPr/>
          <p:nvPr/>
        </p:nvSpPr>
        <p:spPr bwMode="auto">
          <a:xfrm>
            <a:off x="1475656" y="4725144"/>
            <a:ext cx="360040" cy="36004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8F4E54FA-1F1B-433B-B78D-2087F2C5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55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056DD-2D84-4ED2-9721-CDCA0D3C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365C5FB-1FEC-4423-BC31-2DD01F34262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0" y="1124744"/>
            <a:ext cx="8231187" cy="5003715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58798A1D-8075-416B-80B7-ADAFEB2A04C2}"/>
              </a:ext>
            </a:extLst>
          </p:cNvPr>
          <p:cNvSpPr/>
          <p:nvPr/>
        </p:nvSpPr>
        <p:spPr bwMode="auto">
          <a:xfrm>
            <a:off x="4932040" y="5301208"/>
            <a:ext cx="2808312" cy="5760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626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67CAE-1A24-4B78-9087-2F3E0023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570796E-056C-4D71-A5B7-31C40C27EAE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72770" y="151817"/>
            <a:ext cx="5819304" cy="3534688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C4EDCC41-4AC2-4949-9B41-FCBA4C969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63" b="40678"/>
          <a:stretch/>
        </p:blipFill>
        <p:spPr bwMode="auto">
          <a:xfrm>
            <a:off x="1072770" y="4221088"/>
            <a:ext cx="6100757" cy="218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A6E2DF-D752-497E-BCD2-43FEC5D036F3}"/>
              </a:ext>
            </a:extLst>
          </p:cNvPr>
          <p:cNvSpPr/>
          <p:nvPr/>
        </p:nvSpPr>
        <p:spPr bwMode="auto">
          <a:xfrm>
            <a:off x="4716016" y="4149080"/>
            <a:ext cx="2304256" cy="8640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9BEAA093-24A8-466B-BD97-C5EE955A0208}"/>
              </a:ext>
            </a:extLst>
          </p:cNvPr>
          <p:cNvSpPr/>
          <p:nvPr/>
        </p:nvSpPr>
        <p:spPr bwMode="auto">
          <a:xfrm>
            <a:off x="5076056" y="3656331"/>
            <a:ext cx="576064" cy="492749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4EE62F-6E3E-4983-902A-A18C94544345}"/>
              </a:ext>
            </a:extLst>
          </p:cNvPr>
          <p:cNvSpPr/>
          <p:nvPr/>
        </p:nvSpPr>
        <p:spPr>
          <a:xfrm>
            <a:off x="3799982" y="256490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64BD50-BC80-47C5-B8D0-C65FB709C308}"/>
              </a:ext>
            </a:extLst>
          </p:cNvPr>
          <p:cNvSpPr/>
          <p:nvPr/>
        </p:nvSpPr>
        <p:spPr>
          <a:xfrm>
            <a:off x="4788024" y="2180963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在 </a:t>
            </a:r>
            <a:r>
              <a:rPr lang="en-US" altLang="zh-TW" sz="1200" dirty="0"/>
              <a:t>Search </a:t>
            </a:r>
            <a:r>
              <a:rPr lang="zh-TW" altLang="en-US" sz="1200" dirty="0"/>
              <a:t>欄位輸</a:t>
            </a:r>
            <a:r>
              <a:rPr lang="zh-TW" altLang="en-US" dirty="0"/>
              <a:t>入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&lt;script&gt;alert('XSS');&lt;/script&gt;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82AA6B-C671-487B-B30C-03A80EF731C6}"/>
              </a:ext>
            </a:extLst>
          </p:cNvPr>
          <p:cNvSpPr/>
          <p:nvPr/>
        </p:nvSpPr>
        <p:spPr>
          <a:xfrm>
            <a:off x="6648522" y="1535142"/>
            <a:ext cx="18036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&lt;script&gt; == &gt; </a:t>
            </a:r>
          </a:p>
          <a:p>
            <a:r>
              <a:rPr lang="en-US" altLang="zh-TW" dirty="0" err="1"/>
              <a:t>JAVAscript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D86AB-B122-4D9F-BA20-5592C08A989E}"/>
              </a:ext>
            </a:extLst>
          </p:cNvPr>
          <p:cNvSpPr/>
          <p:nvPr/>
        </p:nvSpPr>
        <p:spPr>
          <a:xfrm>
            <a:off x="6001112" y="3503768"/>
            <a:ext cx="27077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有出現此圖</a:t>
            </a:r>
            <a:endParaRPr lang="en-US" altLang="zh-TW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就代表有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XSS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C6B0958-7FF7-4BA1-B81B-183AE11AFB81}"/>
              </a:ext>
            </a:extLst>
          </p:cNvPr>
          <p:cNvSpPr/>
          <p:nvPr/>
        </p:nvSpPr>
        <p:spPr bwMode="auto">
          <a:xfrm>
            <a:off x="4614502" y="153583"/>
            <a:ext cx="677578" cy="39509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FCC74B-9A60-4B14-A32C-D50B72C9FB53}"/>
              </a:ext>
            </a:extLst>
          </p:cNvPr>
          <p:cNvSpPr/>
          <p:nvPr/>
        </p:nvSpPr>
        <p:spPr>
          <a:xfrm>
            <a:off x="5345708" y="270885"/>
            <a:ext cx="2282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注入攻擊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257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529615-17E5-4E24-BC57-DBB4FE28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ADD46E0-B1DC-4146-A352-2DC479B0D42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58788" y="1457809"/>
            <a:ext cx="8231187" cy="44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90872" y="1187848"/>
            <a:ext cx="8229600" cy="5265488"/>
          </a:xfrm>
        </p:spPr>
        <p:txBody>
          <a:bodyPr/>
          <a:lstStyle/>
          <a:p>
            <a:pPr lvl="0"/>
            <a:r>
              <a:rPr lang="zh-TW" altLang="en-US" dirty="0"/>
              <a:t>了解自己電腦中</a:t>
            </a:r>
            <a:r>
              <a:rPr lang="zh-TW" altLang="zh-TW" dirty="0"/>
              <a:t>已開啟的網路服務</a:t>
            </a:r>
          </a:p>
          <a:p>
            <a:pPr lvl="1"/>
            <a:r>
              <a:rPr lang="pt-BR" altLang="zh-TW" dirty="0"/>
              <a:t>netstat [-a] [-n]  </a:t>
            </a:r>
            <a:endParaRPr lang="en-US" altLang="zh-TW" dirty="0"/>
          </a:p>
          <a:p>
            <a:pPr lvl="2"/>
            <a:r>
              <a:rPr lang="en-US" altLang="zh-TW" dirty="0"/>
              <a:t>-a : </a:t>
            </a:r>
            <a:r>
              <a:rPr lang="zh-TW" altLang="en-US" dirty="0"/>
              <a:t>顯示活動中的</a:t>
            </a:r>
            <a:r>
              <a:rPr lang="en-US" altLang="zh-TW" dirty="0"/>
              <a:t>TCP </a:t>
            </a:r>
            <a:r>
              <a:rPr lang="zh-TW" altLang="en-US" dirty="0"/>
              <a:t>連線，及</a:t>
            </a:r>
            <a:r>
              <a:rPr lang="en-US" altLang="zh-TW" dirty="0"/>
              <a:t>TCP</a:t>
            </a:r>
            <a:r>
              <a:rPr lang="zh-TW" altLang="en-US" dirty="0"/>
              <a:t>與</a:t>
            </a:r>
            <a:r>
              <a:rPr lang="en-US" altLang="zh-TW" dirty="0"/>
              <a:t>UDP</a:t>
            </a:r>
            <a:r>
              <a:rPr lang="zh-TW" altLang="en-US" dirty="0"/>
              <a:t> </a:t>
            </a:r>
            <a:r>
              <a:rPr lang="en-US" altLang="zh-TW" dirty="0"/>
              <a:t>Ports</a:t>
            </a:r>
            <a:r>
              <a:rPr lang="zh-TW" altLang="en-US" dirty="0"/>
              <a:t>上聆聽中的資訊</a:t>
            </a:r>
            <a:endParaRPr lang="en-US" altLang="zh-TW" dirty="0"/>
          </a:p>
          <a:p>
            <a:pPr lvl="2"/>
            <a:r>
              <a:rPr lang="en-US" altLang="zh-TW" dirty="0"/>
              <a:t>-n : </a:t>
            </a:r>
            <a:r>
              <a:rPr lang="zh-TW" altLang="en-US" dirty="0"/>
              <a:t>顯示活動的</a:t>
            </a:r>
            <a:r>
              <a:rPr lang="en-US" altLang="zh-TW" dirty="0"/>
              <a:t>TCP</a:t>
            </a:r>
            <a:r>
              <a:rPr lang="zh-TW" altLang="en-US" dirty="0"/>
              <a:t>連線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IP </a:t>
            </a:r>
            <a:r>
              <a:rPr lang="zh-TW" altLang="en-US" dirty="0"/>
              <a:t>與</a:t>
            </a:r>
            <a:r>
              <a:rPr lang="en-US" altLang="zh-TW" dirty="0"/>
              <a:t>Port</a:t>
            </a:r>
            <a:r>
              <a:rPr lang="zh-TW" altLang="en-US" dirty="0"/>
              <a:t>編號沒有被解析</a:t>
            </a:r>
            <a:r>
              <a:rPr lang="en-US" altLang="zh-TW" dirty="0"/>
              <a:t>)</a:t>
            </a:r>
          </a:p>
          <a:p>
            <a:pPr marL="468000" lvl="2" indent="0">
              <a:buNone/>
            </a:pPr>
            <a:br>
              <a:rPr lang="zh-TW" altLang="en-US" dirty="0"/>
            </a:br>
            <a:br>
              <a:rPr lang="zh-TW" altLang="en-US" dirty="0"/>
            </a:br>
            <a:endParaRPr lang="en-US" altLang="zh-CN" dirty="0"/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1403512" y="110417"/>
            <a:ext cx="774048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accent2"/>
                </a:solidFill>
                <a:latin typeface="+mj-e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accent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i="0" kern="0" dirty="0">
                <a:solidFill>
                  <a:srgbClr val="039C97"/>
                </a:solidFill>
              </a:rPr>
              <a:t>網路連線安全</a:t>
            </a:r>
            <a:r>
              <a:rPr lang="en-US" altLang="zh-TW" i="0" dirty="0">
                <a:solidFill>
                  <a:srgbClr val="039C97"/>
                </a:solidFill>
              </a:rPr>
              <a:t>(3/3)</a:t>
            </a:r>
            <a:endParaRPr lang="zh-TW" altLang="en-US" i="0" kern="0" dirty="0">
              <a:solidFill>
                <a:srgbClr val="039C97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473845"/>
            <a:ext cx="4392488" cy="2974260"/>
          </a:xfrm>
          <a:prstGeom prst="rect">
            <a:avLst/>
          </a:prstGeom>
          <a:ln w="38100" cap="sq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70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BD091-8E43-4F9C-89AE-CA3E9786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C24E546-11A3-4C8F-AA7F-F770B1727D4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82098" y="1106488"/>
            <a:ext cx="5184566" cy="51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2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B4E00-565A-4DAE-B389-63F6CC6B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13FC7D-0870-4F5E-88B3-7CDACCBC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747837"/>
            <a:ext cx="55530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29D46-03A9-439E-8A20-BA1C9B13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7C0C457-424E-483E-A824-572ED4092D8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600945" y="1106488"/>
            <a:ext cx="3946873" cy="51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1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F4DF7-A6F6-41A5-ABF2-58E43045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D1BC464-03DA-46AB-973C-472D4FA3927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50194" y="1162050"/>
            <a:ext cx="60483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8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A066EB-C33D-4B34-B0F9-62C39ABD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95F1EB-847F-49C0-B07B-1FE3AF4BB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23" y="0"/>
            <a:ext cx="6244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BAED7-723F-464F-AE9D-1DA4DA5C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8B3821E-DBC6-4D16-8504-B96B495899B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85259" y="1106488"/>
            <a:ext cx="5178244" cy="51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6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D1C9F-CF14-4CA2-BBB8-DEC96B94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2F395A0-6DD7-469A-99A5-0F56B648A89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23528" y="1190624"/>
            <a:ext cx="8308772" cy="49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9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106</Words>
  <Application>Microsoft Office PowerPoint</Application>
  <PresentationFormat>如螢幕大小 (4:3)</PresentationFormat>
  <Paragraphs>16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等线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補充教材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補充教材</dc:title>
  <dc:creator>User</dc:creator>
  <cp:lastModifiedBy>User</cp:lastModifiedBy>
  <cp:revision>3</cp:revision>
  <dcterms:created xsi:type="dcterms:W3CDTF">2023-11-17T06:20:52Z</dcterms:created>
  <dcterms:modified xsi:type="dcterms:W3CDTF">2023-11-17T08:21:09Z</dcterms:modified>
</cp:coreProperties>
</file>