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5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2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2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6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8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4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8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6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56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D7-DC26-4590-938F-66DFCBE1C88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13D1-A7A3-467E-8EEF-227DACC97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2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4370"/>
              </p:ext>
            </p:extLst>
          </p:nvPr>
        </p:nvGraphicFramePr>
        <p:xfrm>
          <a:off x="260252" y="691531"/>
          <a:ext cx="11584744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302">
                  <a:extLst>
                    <a:ext uri="{9D8B030D-6E8A-4147-A177-3AD203B41FA5}">
                      <a16:colId xmlns:a16="http://schemas.microsoft.com/office/drawing/2014/main" val="2676443293"/>
                    </a:ext>
                  </a:extLst>
                </a:gridCol>
                <a:gridCol w="1471305">
                  <a:extLst>
                    <a:ext uri="{9D8B030D-6E8A-4147-A177-3AD203B41FA5}">
                      <a16:colId xmlns:a16="http://schemas.microsoft.com/office/drawing/2014/main" val="2687177150"/>
                    </a:ext>
                  </a:extLst>
                </a:gridCol>
                <a:gridCol w="2306949">
                  <a:extLst>
                    <a:ext uri="{9D8B030D-6E8A-4147-A177-3AD203B41FA5}">
                      <a16:colId xmlns:a16="http://schemas.microsoft.com/office/drawing/2014/main" val="217991776"/>
                    </a:ext>
                  </a:extLst>
                </a:gridCol>
                <a:gridCol w="1238935">
                  <a:extLst>
                    <a:ext uri="{9D8B030D-6E8A-4147-A177-3AD203B41FA5}">
                      <a16:colId xmlns:a16="http://schemas.microsoft.com/office/drawing/2014/main" val="3216899248"/>
                    </a:ext>
                  </a:extLst>
                </a:gridCol>
                <a:gridCol w="1395206">
                  <a:extLst>
                    <a:ext uri="{9D8B030D-6E8A-4147-A177-3AD203B41FA5}">
                      <a16:colId xmlns:a16="http://schemas.microsoft.com/office/drawing/2014/main" val="3579845780"/>
                    </a:ext>
                  </a:extLst>
                </a:gridCol>
                <a:gridCol w="2347853">
                  <a:extLst>
                    <a:ext uri="{9D8B030D-6E8A-4147-A177-3AD203B41FA5}">
                      <a16:colId xmlns:a16="http://schemas.microsoft.com/office/drawing/2014/main" val="1273911170"/>
                    </a:ext>
                  </a:extLst>
                </a:gridCol>
                <a:gridCol w="1303194">
                  <a:extLst>
                    <a:ext uri="{9D8B030D-6E8A-4147-A177-3AD203B41FA5}">
                      <a16:colId xmlns:a16="http://schemas.microsoft.com/office/drawing/2014/main" val="212839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</a:rPr>
                        <a:t>初階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科目</a:t>
                      </a:r>
                      <a:r>
                        <a:rPr lang="en-US" altLang="zh-TW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1_</a:t>
                      </a:r>
                      <a:r>
                        <a:rPr lang="zh-TW" altLang="en-US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人工智慧基礎概論</a:t>
                      </a:r>
                      <a:endParaRPr lang="zh-TW" altLang="en-US" sz="28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科目</a:t>
                      </a: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2_</a:t>
                      </a: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生成式</a:t>
                      </a: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AI</a:t>
                      </a: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應用與規劃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7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通過率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通過人數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到考人數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平均分數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通過率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通過人數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到考人數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平均分數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7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第一次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3/22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37.24%</a:t>
                      </a:r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458/1230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65.12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70.28%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863/1228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73.31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6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第二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次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5/03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54.24%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1542/2843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69.02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65.51%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1831/2795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72.40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2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8/16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38.05%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1533/4029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65.41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50.62%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2009/3969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67.68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第四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次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11/01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159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2915"/>
              </p:ext>
            </p:extLst>
          </p:nvPr>
        </p:nvGraphicFramePr>
        <p:xfrm>
          <a:off x="260253" y="4048320"/>
          <a:ext cx="11584743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26">
                  <a:extLst>
                    <a:ext uri="{9D8B030D-6E8A-4147-A177-3AD203B41FA5}">
                      <a16:colId xmlns:a16="http://schemas.microsoft.com/office/drawing/2014/main" val="800927998"/>
                    </a:ext>
                  </a:extLst>
                </a:gridCol>
                <a:gridCol w="1525517">
                  <a:extLst>
                    <a:ext uri="{9D8B030D-6E8A-4147-A177-3AD203B41FA5}">
                      <a16:colId xmlns:a16="http://schemas.microsoft.com/office/drawing/2014/main" val="3733404264"/>
                    </a:ext>
                  </a:extLst>
                </a:gridCol>
                <a:gridCol w="2224118">
                  <a:extLst>
                    <a:ext uri="{9D8B030D-6E8A-4147-A177-3AD203B41FA5}">
                      <a16:colId xmlns:a16="http://schemas.microsoft.com/office/drawing/2014/main" val="1575078094"/>
                    </a:ext>
                  </a:extLst>
                </a:gridCol>
                <a:gridCol w="1504067">
                  <a:extLst>
                    <a:ext uri="{9D8B030D-6E8A-4147-A177-3AD203B41FA5}">
                      <a16:colId xmlns:a16="http://schemas.microsoft.com/office/drawing/2014/main" val="4226489321"/>
                    </a:ext>
                  </a:extLst>
                </a:gridCol>
                <a:gridCol w="1426380">
                  <a:extLst>
                    <a:ext uri="{9D8B030D-6E8A-4147-A177-3AD203B41FA5}">
                      <a16:colId xmlns:a16="http://schemas.microsoft.com/office/drawing/2014/main" val="3505967332"/>
                    </a:ext>
                  </a:extLst>
                </a:gridCol>
                <a:gridCol w="2146775">
                  <a:extLst>
                    <a:ext uri="{9D8B030D-6E8A-4147-A177-3AD203B41FA5}">
                      <a16:colId xmlns:a16="http://schemas.microsoft.com/office/drawing/2014/main" val="52959778"/>
                    </a:ext>
                  </a:extLst>
                </a:gridCol>
                <a:gridCol w="1203060">
                  <a:extLst>
                    <a:ext uri="{9D8B030D-6E8A-4147-A177-3AD203B41FA5}">
                      <a16:colId xmlns:a16="http://schemas.microsoft.com/office/drawing/2014/main" val="160434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</a:rPr>
                        <a:t>中階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科目</a:t>
                      </a:r>
                      <a:r>
                        <a:rPr lang="en-US" altLang="zh-TW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1_</a:t>
                      </a:r>
                      <a:r>
                        <a:rPr lang="zh-TW" altLang="en-US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人工智慧技術應用與規劃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科目</a:t>
                      </a: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2_</a:t>
                      </a:r>
                      <a:r>
                        <a:rPr lang="zh-TW" altLang="en-US" sz="2800" b="1" i="0" u="none" strike="noStrik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機器學習技術與規劃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2025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通過率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通過人數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到考人數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平均分數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通過率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通過人數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到考人數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平均分數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第一次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/>
                        </a:rPr>
                        <a:t>5/17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80.97%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434/536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78.37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70.88%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185/261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74.7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第二次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11/08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3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5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123</Words>
  <Application>Microsoft Office PowerPoint</Application>
  <PresentationFormat>寬螢幕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2025-10-06T08:38:55Z</dcterms:created>
  <dcterms:modified xsi:type="dcterms:W3CDTF">2025-10-08T00:16:29Z</dcterms:modified>
</cp:coreProperties>
</file>