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1" r:id="rId6"/>
    <p:sldId id="259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C50B15-FE30-F359-F350-5B5FED917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4C1A1B-B47E-280E-2A87-1E9F9D4C8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78769A-AF7F-4553-E366-06203E13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441C-BBF1-42C2-A84F-64307BFB11BA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7F65C2-D754-DD0A-1D6B-F750AC94F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1472F4-E980-31BB-E31A-8F5BB5A8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AC76-9810-4E27-8A96-E9BBA696DC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75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0B23C-493E-A56A-AF66-AD86BE91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EC28F27-6460-FE8C-05E1-DBC806118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6549A1-52CB-A975-F0F8-F5373B36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441C-BBF1-42C2-A84F-64307BFB11BA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9F23C7-D27D-CE1E-9586-3DC0FDC5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2EF77F-3F4C-14B6-4738-7AF5F78A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AC76-9810-4E27-8A96-E9BBA696DC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12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168BF09-7B26-4685-5354-75515A48F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F81FDB6-8673-7308-78F4-84AF38969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29EC25-816F-4D85-12F1-F9D994E1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441C-BBF1-42C2-A84F-64307BFB11BA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A0D084-DDFA-F598-0DBC-61083FDC9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D7DF4C-C80D-52F0-B401-0A55D47D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AC76-9810-4E27-8A96-E9BBA696DC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98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8F06DA-E59A-492A-3B39-7CBC225B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4F2A75-F7B2-ADAA-F45B-56C6E6F9B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54B141-75F7-F02B-73A9-818E9DDDB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441C-BBF1-42C2-A84F-64307BFB11BA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D66D3-C2A1-A3F5-E95F-6A77E6B7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FDC62D-A4F4-2CB2-92B0-E244793C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AC76-9810-4E27-8A96-E9BBA696DC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77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A2EFBB-CF04-AF88-CA47-4D3F6F61C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CBFCD4-2B7A-2E0F-6867-B40BEBA61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FC6EEF-ECF8-A4B3-D672-19599EF6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441C-BBF1-42C2-A84F-64307BFB11BA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05A555-967A-D344-6DA1-C1865DC5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63E72B-403B-8E3E-2F62-0A204F85A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AC76-9810-4E27-8A96-E9BBA696DC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77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EB0D2B-5AA9-36DB-87CC-7CC1392E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A5A632-225E-313D-ABE0-E461BAA6C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BB051A-CCB1-D38E-F39F-992D8B44D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7682B9-A435-C97B-C566-44A51F808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441C-BBF1-42C2-A84F-64307BFB11BA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5B7681-85DB-343F-D3CD-D99C4A59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9D78E9-5DBA-540B-A9E4-903E87E9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AC76-9810-4E27-8A96-E9BBA696DC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3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DAF27-7513-5D10-0FC8-66D9747D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D0EEDF-9891-5D10-4358-D32229846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9B54457-26BF-F37A-0D6D-21E5D261B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797FC82-BF02-970A-F668-08D7F1A41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8B9F2D2-E844-9374-472F-DFCDEFF45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70615DA-A627-8623-5FA2-548DB2CF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441C-BBF1-42C2-A84F-64307BFB11BA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602DEC2-20C7-3265-5270-2A2A8D96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C65C7A2-AA52-CF0C-91F3-9F6939DD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AC76-9810-4E27-8A96-E9BBA696DC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60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D9DE62-A79A-4783-D1D9-A2ECE033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9771BC-A42A-F254-3694-ACE3F9B4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441C-BBF1-42C2-A84F-64307BFB11BA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F86BBD4-A3F7-ACB8-A400-4EDF96EB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78354C-0494-E6D7-C054-C4665358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AC76-9810-4E27-8A96-E9BBA696DC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00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BC96FF-A653-2CD7-CE47-A9A213F3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441C-BBF1-42C2-A84F-64307BFB11BA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03B7C7F-82FD-8CEB-13C1-4BB9A5F74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70F138-24C8-B282-2DF8-0C52CED6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AC76-9810-4E27-8A96-E9BBA696DC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92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66A2BA-AEDA-F364-CEA1-CD557D13C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A301D3-7DE2-5F73-F074-EE47F6358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06FCFBC-E006-B8AA-09EC-04613DD10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A9867A-4C4F-714B-F259-91BC2FA2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441C-BBF1-42C2-A84F-64307BFB11BA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6EA85E-01EE-13C7-7ADC-23E154CB9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7E0093-0C93-DB53-DFA0-C040EF44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AC76-9810-4E27-8A96-E9BBA696DC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30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EFAFD0-991D-2CBC-88F2-214024A60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C884DC7-137D-2F88-67F6-772033BB1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1583412-9C14-CD58-FDB1-5D24148D9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8B5F82-8C69-874D-F6C7-CA1D215A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441C-BBF1-42C2-A84F-64307BFB11BA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AFF840-752F-814F-6650-30FA5D62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4CB026-D5BE-D98C-9EEC-FEF41D28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CAC76-9810-4E27-8A96-E9BBA696DC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08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CBCA8D8-3453-F298-564A-56021FD2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D03961-7AF2-A851-3C91-B33472788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D89D08-DED1-43AB-2D5A-023CA394E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DB441C-BBF1-42C2-A84F-64307BFB11BA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7F4FD0-08FD-595C-1BA1-BF2AB4D5A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DAB1B2-8CA8-F7C7-45F1-063A817D6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2CAC76-9810-4E27-8A96-E9BBA696DC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41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2E8D98-1C4B-1C3D-0795-63731B150A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Decision_tree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B42312-521E-2E4E-769C-9D21B18DC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2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58ADD-CD8A-3768-545A-A67D6C65D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演算法實作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OO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E3B57F4-AEFD-4E4D-8C11-FFE60F9F4872}"/>
              </a:ext>
            </a:extLst>
          </p:cNvPr>
          <p:cNvSpPr txBox="1"/>
          <p:nvPr/>
        </p:nvSpPr>
        <p:spPr>
          <a:xfrm>
            <a:off x="654423" y="1597549"/>
            <a:ext cx="1134931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class </a:t>
            </a:r>
            <a:r>
              <a:rPr lang="en-US" altLang="zh-TW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LinearRegression</a:t>
            </a:r>
            <a:r>
              <a:rPr lang="en-US" altLang="zh-TW" sz="2800" dirty="0"/>
              <a:t>:</a:t>
            </a:r>
          </a:p>
          <a:p>
            <a:r>
              <a:rPr lang="en-US" altLang="zh-TW" sz="2800" dirty="0"/>
              <a:t>    </a:t>
            </a:r>
          </a:p>
          <a:p>
            <a:r>
              <a:rPr lang="en-US" altLang="zh-TW" sz="2800" dirty="0"/>
              <a:t>    def 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</a:t>
            </a:r>
            <a:r>
              <a:rPr lang="en-US" altLang="zh-TW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__(self):</a:t>
            </a:r>
          </a:p>
          <a:p>
            <a:r>
              <a:rPr lang="en-US" altLang="zh-TW" sz="2800" dirty="0"/>
              <a:t>        pass</a:t>
            </a:r>
          </a:p>
          <a:p>
            <a:endParaRPr lang="en-US" altLang="zh-TW" sz="2800" dirty="0"/>
          </a:p>
          <a:p>
            <a:r>
              <a:rPr lang="en-US" altLang="zh-TW" sz="2800" dirty="0"/>
              <a:t>    def </a:t>
            </a:r>
            <a:r>
              <a:rPr lang="en-US" altLang="zh-TW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</a:t>
            </a:r>
            <a:r>
              <a:rPr lang="en-US" altLang="zh-TW" sz="2800" dirty="0" err="1"/>
              <a:t>_gradient_descent</a:t>
            </a:r>
            <a:r>
              <a:rPr lang="en-US" altLang="zh-TW" sz="2800" dirty="0"/>
              <a:t>(self, X, y, </a:t>
            </a:r>
            <a:r>
              <a:rPr lang="en-US" altLang="zh-TW" sz="2800" dirty="0" err="1"/>
              <a:t>learning_rate</a:t>
            </a:r>
            <a:r>
              <a:rPr lang="en-US" altLang="zh-TW" sz="2800" dirty="0"/>
              <a:t>=0.01, </a:t>
            </a:r>
            <a:r>
              <a:rPr lang="en-US" altLang="zh-TW" sz="2800" dirty="0" err="1"/>
              <a:t>n_iters</a:t>
            </a:r>
            <a:r>
              <a:rPr lang="en-US" altLang="zh-TW" sz="2800" dirty="0"/>
              <a:t>=100)</a:t>
            </a:r>
          </a:p>
          <a:p>
            <a:endParaRPr lang="en-US" altLang="zh-TW" sz="2800" dirty="0"/>
          </a:p>
          <a:p>
            <a:r>
              <a:rPr lang="zh-TW" altLang="en-US" sz="2800" dirty="0"/>
              <a:t>   </a:t>
            </a:r>
            <a:r>
              <a:rPr lang="en-US" altLang="zh-TW" sz="2800" dirty="0"/>
              <a:t>def </a:t>
            </a:r>
            <a:r>
              <a:rPr lang="en-US" altLang="zh-TW" sz="2800" dirty="0" err="1"/>
              <a:t>train_normal_equation</a:t>
            </a:r>
            <a:r>
              <a:rPr lang="en-US" altLang="zh-TW" sz="2800" dirty="0"/>
              <a:t>(self, X, y):</a:t>
            </a:r>
          </a:p>
          <a:p>
            <a:endParaRPr lang="en-US" altLang="zh-TW" sz="2800" dirty="0"/>
          </a:p>
          <a:p>
            <a:r>
              <a:rPr lang="zh-TW" altLang="en-US" sz="2800" dirty="0"/>
              <a:t>   </a:t>
            </a:r>
            <a:r>
              <a:rPr lang="en-US" altLang="zh-TW" sz="2800" dirty="0"/>
              <a:t>def </a:t>
            </a:r>
            <a:r>
              <a:rPr lang="en-US" altLang="zh-TW" sz="2800" b="1" dirty="0">
                <a:solidFill>
                  <a:srgbClr val="FF0000"/>
                </a:solidFill>
              </a:rPr>
              <a:t>predict</a:t>
            </a:r>
            <a:r>
              <a:rPr lang="en-US" altLang="zh-TW" sz="2800" dirty="0"/>
              <a:t>(self, X):</a:t>
            </a:r>
          </a:p>
          <a:p>
            <a:r>
              <a:rPr lang="en-US" altLang="zh-TW" sz="2800" dirty="0"/>
              <a:t>        return np.dot(X, </a:t>
            </a:r>
            <a:r>
              <a:rPr lang="en-US" altLang="zh-TW" sz="2800" dirty="0" err="1"/>
              <a:t>self.weights</a:t>
            </a:r>
            <a:r>
              <a:rPr lang="en-US" altLang="zh-TW" sz="2800" dirty="0"/>
              <a:t>) + </a:t>
            </a:r>
            <a:r>
              <a:rPr lang="en-US" altLang="zh-TW" sz="2800" dirty="0" err="1"/>
              <a:t>self.bias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8659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109919-204B-E80E-C45F-85AEC769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資料集</a:t>
            </a:r>
            <a:r>
              <a:rPr lang="en-US" altLang="zh-TW" dirty="0"/>
              <a:t>(Data Set):IRIS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0A63D15-4867-B1F8-EB9D-7E5056D23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162" y="1502896"/>
            <a:ext cx="8403488" cy="4351338"/>
          </a:xfrm>
        </p:spPr>
      </p:pic>
    </p:spTree>
    <p:extLst>
      <p:ext uri="{BB962C8B-B14F-4D97-AF65-F5344CB8AC3E}">
        <p14:creationId xmlns:p14="http://schemas.microsoft.com/office/powerpoint/2010/main" val="35345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CAD82-1FE5-5F82-555A-2DF4A0F7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805" y="221365"/>
            <a:ext cx="3832412" cy="656851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sklearn.datasets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1517EC-9F7B-1425-DE8E-411122BDA910}"/>
              </a:ext>
            </a:extLst>
          </p:cNvPr>
          <p:cNvSpPr txBox="1"/>
          <p:nvPr/>
        </p:nvSpPr>
        <p:spPr>
          <a:xfrm>
            <a:off x="4453217" y="446131"/>
            <a:ext cx="4796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https://scikit-learn.org/stable/datasets.html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D506EBF-1F29-5BE0-8E3C-8AACF32E41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83"/>
          <a:stretch/>
        </p:blipFill>
        <p:spPr>
          <a:xfrm>
            <a:off x="1814512" y="878215"/>
            <a:ext cx="8393645" cy="575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9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487B507-AC33-95C3-27E8-AC860053AB13}"/>
              </a:ext>
            </a:extLst>
          </p:cNvPr>
          <p:cNvSpPr txBox="1"/>
          <p:nvPr/>
        </p:nvSpPr>
        <p:spPr>
          <a:xfrm>
            <a:off x="1066800" y="1720840"/>
            <a:ext cx="967291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sklearn.datasets</a:t>
            </a:r>
            <a:r>
              <a:rPr lang="en-US" altLang="zh-TW" dirty="0"/>
              <a:t> import </a:t>
            </a:r>
            <a:r>
              <a:rPr lang="en-US" altLang="zh-TW" dirty="0" err="1"/>
              <a:t>load_iris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# Load the Iris dataset</a:t>
            </a:r>
          </a:p>
          <a:p>
            <a:r>
              <a:rPr lang="en-US" altLang="zh-TW" dirty="0"/>
              <a:t>iris = </a:t>
            </a:r>
            <a:r>
              <a:rPr lang="en-US" altLang="zh-TW" dirty="0" err="1"/>
              <a:t>load_iris</a:t>
            </a:r>
            <a:r>
              <a:rPr lang="en-US" altLang="zh-TW" dirty="0"/>
              <a:t>()</a:t>
            </a:r>
          </a:p>
          <a:p>
            <a:endParaRPr lang="en-US" altLang="zh-TW" dirty="0"/>
          </a:p>
          <a:p>
            <a:r>
              <a:rPr lang="en-US" altLang="zh-TW" dirty="0"/>
              <a:t># Access the features and target variable</a:t>
            </a:r>
          </a:p>
          <a:p>
            <a:r>
              <a:rPr lang="en-US" altLang="zh-TW" dirty="0"/>
              <a:t>X = </a:t>
            </a:r>
            <a:r>
              <a:rPr lang="en-US" altLang="zh-TW" dirty="0" err="1"/>
              <a:t>iris.data</a:t>
            </a:r>
            <a:r>
              <a:rPr lang="en-US" altLang="zh-TW" dirty="0"/>
              <a:t> # Features (sepal length, sepal width, petal length, petal width)</a:t>
            </a:r>
          </a:p>
          <a:p>
            <a:r>
              <a:rPr lang="en-US" altLang="zh-TW" dirty="0"/>
              <a:t>y = </a:t>
            </a:r>
            <a:r>
              <a:rPr lang="en-US" altLang="zh-TW" dirty="0" err="1"/>
              <a:t>iris.target</a:t>
            </a:r>
            <a:r>
              <a:rPr lang="en-US" altLang="zh-TW" dirty="0"/>
              <a:t> # Target variable (species: 0 for </a:t>
            </a:r>
            <a:r>
              <a:rPr lang="en-US" altLang="zh-TW" dirty="0" err="1"/>
              <a:t>setosa</a:t>
            </a:r>
            <a:r>
              <a:rPr lang="en-US" altLang="zh-TW" dirty="0"/>
              <a:t>, 1 for versicolor, 2 for virginica)</a:t>
            </a:r>
          </a:p>
          <a:p>
            <a:endParaRPr lang="en-US" altLang="zh-TW" dirty="0"/>
          </a:p>
          <a:p>
            <a:r>
              <a:rPr lang="en-US" altLang="zh-TW" dirty="0"/>
              <a:t># Print the feature names and target names</a:t>
            </a:r>
          </a:p>
          <a:p>
            <a:r>
              <a:rPr lang="en-US" altLang="zh-TW" dirty="0"/>
              <a:t>print("Feature names:", </a:t>
            </a:r>
            <a:r>
              <a:rPr lang="en-US" altLang="zh-TW" dirty="0" err="1"/>
              <a:t>iris.feature_names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print("Target names:", </a:t>
            </a:r>
            <a:r>
              <a:rPr lang="en-US" altLang="zh-TW" dirty="0" err="1"/>
              <a:t>iris.target_names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E64A1DD-E246-FC6C-AC69-D106A94B41F5}"/>
              </a:ext>
            </a:extLst>
          </p:cNvPr>
          <p:cNvSpPr txBox="1">
            <a:spLocks/>
          </p:cNvSpPr>
          <p:nvPr/>
        </p:nvSpPr>
        <p:spPr>
          <a:xfrm>
            <a:off x="549087" y="535130"/>
            <a:ext cx="3832412" cy="656851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sklearn.datasets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135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8F292-6EBA-73C4-5320-6F6195162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23" y="173109"/>
            <a:ext cx="5654068" cy="1325563"/>
          </a:xfrm>
        </p:spPr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scikit-learn </a:t>
            </a:r>
            <a:r>
              <a:rPr lang="en-US" altLang="zh-TW" dirty="0" err="1"/>
              <a:t>ch</a:t>
            </a:r>
            <a:r>
              <a:rPr lang="en-US" altLang="zh-TW" dirty="0"/>
              <a:t> 6</a:t>
            </a:r>
            <a:br>
              <a:rPr lang="en-US" altLang="zh-TW" dirty="0"/>
            </a:br>
            <a:r>
              <a:rPr lang="en-US" altLang="zh-TW" dirty="0"/>
              <a:t>Decision tree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242AB98-3FA5-77FC-8FB5-639830FE8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147" y="1773284"/>
            <a:ext cx="3141155" cy="42488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BEA8F0B-7C75-7184-91A4-3B4FF6ABE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466" y="498986"/>
            <a:ext cx="6278711" cy="563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4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D683668-A9E1-3125-5F70-6EFC5E7CC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186" y="537883"/>
            <a:ext cx="11313688" cy="549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98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215</Words>
  <Application>Microsoft Office PowerPoint</Application>
  <PresentationFormat>寬螢幕</PresentationFormat>
  <Paragraphs>30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佈景主題</vt:lpstr>
      <vt:lpstr>Decision_tree</vt:lpstr>
      <vt:lpstr>演算法實作: OO</vt:lpstr>
      <vt:lpstr>資料集(Data Set):IRIS</vt:lpstr>
      <vt:lpstr>sklearn.datasets</vt:lpstr>
      <vt:lpstr>PowerPoint 簡報</vt:lpstr>
      <vt:lpstr>使用scikit-learn ch 6 Decision tree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Decision_tree</dc:title>
  <dc:creator>KSUEDU</dc:creator>
  <cp:lastModifiedBy>KSUEDU</cp:lastModifiedBy>
  <cp:revision>1</cp:revision>
  <dcterms:created xsi:type="dcterms:W3CDTF">2025-03-11T00:33:31Z</dcterms:created>
  <dcterms:modified xsi:type="dcterms:W3CDTF">2025-03-11T02:35:15Z</dcterms:modified>
</cp:coreProperties>
</file>