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AD83-E70E-45A1-B167-5F7888DC54E2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69F6-BF4B-4E7E-9225-E63DDE771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66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AD83-E70E-45A1-B167-5F7888DC54E2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69F6-BF4B-4E7E-9225-E63DDE771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94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AD83-E70E-45A1-B167-5F7888DC54E2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69F6-BF4B-4E7E-9225-E63DDE771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7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AD83-E70E-45A1-B167-5F7888DC54E2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69F6-BF4B-4E7E-9225-E63DDE771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29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AD83-E70E-45A1-B167-5F7888DC54E2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69F6-BF4B-4E7E-9225-E63DDE771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40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AD83-E70E-45A1-B167-5F7888DC54E2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69F6-BF4B-4E7E-9225-E63DDE771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35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AD83-E70E-45A1-B167-5F7888DC54E2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69F6-BF4B-4E7E-9225-E63DDE771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15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AD83-E70E-45A1-B167-5F7888DC54E2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69F6-BF4B-4E7E-9225-E63DDE771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51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AD83-E70E-45A1-B167-5F7888DC54E2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69F6-BF4B-4E7E-9225-E63DDE771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3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AD83-E70E-45A1-B167-5F7888DC54E2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69F6-BF4B-4E7E-9225-E63DDE771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7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AD83-E70E-45A1-B167-5F7888DC54E2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69F6-BF4B-4E7E-9225-E63DDE771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47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AD83-E70E-45A1-B167-5F7888DC54E2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69F6-BF4B-4E7E-9225-E63DDE771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41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7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1400" y="150920"/>
            <a:ext cx="7886700" cy="652002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Parameter-Efficient Fine-Tuning (PEFT)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176" y="802922"/>
            <a:ext cx="7063603" cy="57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1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0194"/>
          </a:xfrm>
        </p:spPr>
        <p:txBody>
          <a:bodyPr/>
          <a:lstStyle/>
          <a:p>
            <a:r>
              <a:rPr lang="en-US" altLang="zh-TW" dirty="0" err="1" smtClean="0"/>
              <a:t>Dreambooth</a:t>
            </a:r>
            <a:r>
              <a:rPr lang="en-US" altLang="zh-TW" dirty="0" smtClean="0"/>
              <a:t>(2022)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044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032" y="391760"/>
            <a:ext cx="7886700" cy="700194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timeline of representative MLLMs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32" y="1291902"/>
            <a:ext cx="8564701" cy="449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0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5586" y="239564"/>
            <a:ext cx="7886700" cy="648204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 illustration of typical MLLM architecture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600" y="1100831"/>
            <a:ext cx="5300591" cy="440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8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28624"/>
            <a:ext cx="7886700" cy="25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0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766" y="1328476"/>
            <a:ext cx="55494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8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</TotalTime>
  <Words>18</Words>
  <Application>Microsoft Office PowerPoint</Application>
  <PresentationFormat>如螢幕大小 (4:3)</PresentationFormat>
  <Paragraphs>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Parameter-Efficient Fine-Tuning (PEFT)</vt:lpstr>
      <vt:lpstr>Dreambooth(2022)</vt:lpstr>
      <vt:lpstr>A timeline of representative MLLMs</vt:lpstr>
      <vt:lpstr>An illustration of typical MLLM architecture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2025-05-21T20:48:59Z</dcterms:created>
  <dcterms:modified xsi:type="dcterms:W3CDTF">2025-05-22T08:52:56Z</dcterms:modified>
</cp:coreProperties>
</file>