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1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68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46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54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2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99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67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79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0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95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07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49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21606-B7D6-4F36-9CD8-8496884DEA8A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2DE49-647A-4F17-89D4-69889C987A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04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 text to features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45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WordVector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01" y="1498599"/>
            <a:ext cx="7903425" cy="47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5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 to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One-hot encoding (OHE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err="1" smtClean="0"/>
              <a:t>CountVectorizer</a:t>
            </a:r>
            <a:endParaRPr lang="en-US" altLang="zh-TW" dirty="0"/>
          </a:p>
          <a:p>
            <a:r>
              <a:rPr lang="en-US" altLang="zh-TW" dirty="0"/>
              <a:t>TF-IDF</a:t>
            </a:r>
          </a:p>
          <a:p>
            <a:endParaRPr lang="en-US" altLang="zh-TW" dirty="0"/>
          </a:p>
          <a:p>
            <a:r>
              <a:rPr lang="en-US" altLang="zh-TW" dirty="0" smtClean="0"/>
              <a:t>word </a:t>
            </a:r>
            <a:r>
              <a:rPr lang="en-US" altLang="zh-TW" dirty="0"/>
              <a:t>embedding tools.</a:t>
            </a:r>
          </a:p>
          <a:p>
            <a:r>
              <a:rPr lang="en-US" altLang="zh-TW" dirty="0" smtClean="0"/>
              <a:t>Word2vec</a:t>
            </a:r>
            <a:endParaRPr lang="en-US" altLang="zh-TW" dirty="0"/>
          </a:p>
          <a:p>
            <a:r>
              <a:rPr lang="en-US" altLang="zh-TW" dirty="0" err="1" smtClean="0"/>
              <a:t>fastText</a:t>
            </a:r>
            <a:endParaRPr lang="en-US" altLang="zh-TW" dirty="0"/>
          </a:p>
          <a:p>
            <a:r>
              <a:rPr lang="en-US" altLang="zh-TW" dirty="0" err="1"/>
              <a:t>GloVe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47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1150" y="155577"/>
            <a:ext cx="5245100" cy="61912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One-hot encoding (OHE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42" y="894355"/>
            <a:ext cx="2792553" cy="20583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2901948"/>
            <a:ext cx="7086604" cy="35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4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241300"/>
            <a:ext cx="4591050" cy="700089"/>
          </a:xfrm>
        </p:spPr>
        <p:txBody>
          <a:bodyPr/>
          <a:lstStyle/>
          <a:p>
            <a:r>
              <a:rPr lang="en-US" altLang="zh-TW" dirty="0" err="1" smtClean="0"/>
              <a:t>CountVectorizer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99" y="941389"/>
            <a:ext cx="8650227" cy="334486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2457450" y="1263650"/>
            <a:ext cx="342900" cy="317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553838" y="1263650"/>
            <a:ext cx="342900" cy="317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6" idx="4"/>
          </p:cNvCxnSpPr>
          <p:nvPr/>
        </p:nvCxnSpPr>
        <p:spPr>
          <a:xfrm flipH="1">
            <a:off x="3968750" y="1581150"/>
            <a:ext cx="1756538" cy="1892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</p:cNvCxnSpPr>
          <p:nvPr/>
        </p:nvCxnSpPr>
        <p:spPr>
          <a:xfrm>
            <a:off x="2750133" y="1534653"/>
            <a:ext cx="1218616" cy="19387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68350" y="460375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We have 8 unique words in the text and hence 8 different columns each representing a unique word in the matrix. 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6749" y="5567581"/>
            <a:ext cx="78105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By default, </a:t>
            </a:r>
            <a:r>
              <a:rPr lang="en-US" altLang="zh-TW" sz="1600" dirty="0" err="1" smtClean="0"/>
              <a:t>Countvectorizer</a:t>
            </a:r>
            <a:r>
              <a:rPr lang="en-US" altLang="zh-TW" sz="1600" dirty="0" smtClean="0"/>
              <a:t> converts the text to lowercase and uses word-level tokenization.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913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5150" y="273050"/>
            <a:ext cx="7886700" cy="614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sz="4400" dirty="0"/>
              <a:t>class </a:t>
            </a:r>
            <a:r>
              <a:rPr lang="en-US" altLang="zh-TW" sz="4400" dirty="0" err="1" smtClean="0"/>
              <a:t>sklearn.feature_extraction.text.CountVectorizer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dirty="0" smtClean="0"/>
              <a:t>(*, </a:t>
            </a:r>
          </a:p>
          <a:p>
            <a:pPr marL="0" indent="0">
              <a:buNone/>
            </a:pPr>
            <a:r>
              <a:rPr lang="en-US" altLang="zh-TW" dirty="0" smtClean="0"/>
              <a:t>input</a:t>
            </a:r>
            <a:r>
              <a:rPr lang="en-US" altLang="zh-TW" dirty="0"/>
              <a:t>='content',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encoding</a:t>
            </a:r>
            <a:r>
              <a:rPr lang="en-US" altLang="zh-TW" dirty="0"/>
              <a:t>='utf-8',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decode_error</a:t>
            </a:r>
            <a:r>
              <a:rPr lang="en-US" altLang="zh-TW" dirty="0"/>
              <a:t>='strict',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strip_accents</a:t>
            </a:r>
            <a:r>
              <a:rPr lang="en-US" altLang="zh-TW" dirty="0" smtClean="0"/>
              <a:t>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lowercase=True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 smtClean="0"/>
              <a:t>preprocessor=None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tokenizer=None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stop_words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=None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 err="1" smtClean="0"/>
              <a:t>token_pattern</a:t>
            </a:r>
            <a:r>
              <a:rPr lang="en-US" altLang="zh-TW" dirty="0"/>
              <a:t>='(?u)\\b\\w\\w+\\b',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ngram_range</a:t>
            </a:r>
            <a:r>
              <a:rPr lang="en-US" altLang="zh-TW" dirty="0"/>
              <a:t>=(1, 1),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analyzer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='word', 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dirty="0" err="1" smtClean="0"/>
              <a:t>max_df</a:t>
            </a:r>
            <a:r>
              <a:rPr lang="en-US" altLang="zh-TW" dirty="0" smtClean="0"/>
              <a:t>=1.0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min_df</a:t>
            </a:r>
            <a:r>
              <a:rPr lang="en-US" altLang="zh-TW" dirty="0" smtClean="0"/>
              <a:t>=1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max_features</a:t>
            </a:r>
            <a:r>
              <a:rPr lang="en-US" altLang="zh-TW" dirty="0" smtClean="0"/>
              <a:t>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vocabulary=None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binary=False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dtype</a:t>
            </a:r>
            <a:r>
              <a:rPr lang="en-US" altLang="zh-TW" dirty="0"/>
              <a:t>=&lt;class 'numpy.int64</a:t>
            </a:r>
            <a:r>
              <a:rPr lang="en-US" altLang="zh-TW" dirty="0" smtClean="0"/>
              <a:t>'&gt;)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9400" y="6485235"/>
            <a:ext cx="667385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smtClean="0"/>
              <a:t>https://scikit-learn.org/stable/modules/generated/sklearn.feature_extraction.text.CountVectorizer.html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6444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HashingVectorizer</a:t>
            </a:r>
            <a:endParaRPr lang="en-US" altLang="zh-TW" dirty="0"/>
          </a:p>
          <a:p>
            <a:r>
              <a:rPr lang="en-US" altLang="zh-TW" dirty="0"/>
              <a:t>Convert a collection of text documents to a matrix of token counts.</a:t>
            </a:r>
          </a:p>
          <a:p>
            <a:endParaRPr lang="en-US" altLang="zh-TW" dirty="0"/>
          </a:p>
          <a:p>
            <a:r>
              <a:rPr lang="en-US" altLang="zh-TW" dirty="0" err="1"/>
              <a:t>TfidfVectorizer</a:t>
            </a:r>
            <a:endParaRPr lang="en-US" altLang="zh-TW" dirty="0"/>
          </a:p>
          <a:p>
            <a:r>
              <a:rPr lang="en-US" altLang="zh-TW" dirty="0"/>
              <a:t>Convert a collection of raw documents to a matrix of TF-IDF features.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506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83" y="473076"/>
            <a:ext cx="8686739" cy="57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3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7" y="317330"/>
            <a:ext cx="5306165" cy="243874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" y="2670174"/>
            <a:ext cx="4899193" cy="391477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16" y="2756070"/>
            <a:ext cx="6809909" cy="24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1150" y="153591"/>
            <a:ext cx="763905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class </a:t>
            </a:r>
            <a:r>
              <a:rPr lang="en-US" altLang="zh-TW" dirty="0" err="1" smtClean="0"/>
              <a:t>sklearn.feature_extraction.text.TfidfVectorizer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(*, </a:t>
            </a:r>
          </a:p>
          <a:p>
            <a:r>
              <a:rPr lang="en-US" altLang="zh-TW" dirty="0" smtClean="0"/>
              <a:t>input='content', </a:t>
            </a:r>
          </a:p>
          <a:p>
            <a:r>
              <a:rPr lang="en-US" altLang="zh-TW" dirty="0" smtClean="0"/>
              <a:t>encoding='utf-8', </a:t>
            </a:r>
          </a:p>
          <a:p>
            <a:r>
              <a:rPr lang="en-US" altLang="zh-TW" dirty="0" err="1" smtClean="0"/>
              <a:t>decode_error</a:t>
            </a:r>
            <a:r>
              <a:rPr lang="en-US" altLang="zh-TW" dirty="0" smtClean="0"/>
              <a:t>='strict', </a:t>
            </a:r>
          </a:p>
          <a:p>
            <a:r>
              <a:rPr lang="en-US" altLang="zh-TW" dirty="0" err="1" smtClean="0"/>
              <a:t>strip_accents</a:t>
            </a:r>
            <a:r>
              <a:rPr lang="en-US" altLang="zh-TW" dirty="0" smtClean="0"/>
              <a:t>=None, </a:t>
            </a:r>
          </a:p>
          <a:p>
            <a:r>
              <a:rPr lang="en-US" altLang="zh-TW" dirty="0" smtClean="0"/>
              <a:t>lowercase=True, </a:t>
            </a:r>
          </a:p>
          <a:p>
            <a:r>
              <a:rPr lang="en-US" altLang="zh-TW" dirty="0" smtClean="0"/>
              <a:t>preprocessor=None, </a:t>
            </a:r>
          </a:p>
          <a:p>
            <a:r>
              <a:rPr lang="en-US" altLang="zh-TW" dirty="0" smtClean="0"/>
              <a:t>tokenizer=None, </a:t>
            </a:r>
          </a:p>
          <a:p>
            <a:r>
              <a:rPr lang="en-US" altLang="zh-TW" dirty="0" smtClean="0"/>
              <a:t>analyzer='word', </a:t>
            </a:r>
          </a:p>
          <a:p>
            <a:r>
              <a:rPr lang="en-US" altLang="zh-TW" dirty="0" err="1" smtClean="0"/>
              <a:t>stop_words</a:t>
            </a:r>
            <a:r>
              <a:rPr lang="en-US" altLang="zh-TW" dirty="0" smtClean="0"/>
              <a:t>=None, </a:t>
            </a:r>
          </a:p>
          <a:p>
            <a:r>
              <a:rPr lang="en-US" altLang="zh-TW" dirty="0" err="1" smtClean="0"/>
              <a:t>token_pattern</a:t>
            </a:r>
            <a:r>
              <a:rPr lang="en-US" altLang="zh-TW" dirty="0" smtClean="0"/>
              <a:t>='(?u)\\b\\w\\w+\\b', </a:t>
            </a:r>
          </a:p>
          <a:p>
            <a:r>
              <a:rPr lang="en-US" altLang="zh-TW" dirty="0" err="1" smtClean="0"/>
              <a:t>ngram_range</a:t>
            </a:r>
            <a:r>
              <a:rPr lang="en-US" altLang="zh-TW" dirty="0" smtClean="0"/>
              <a:t>=(1, 1), </a:t>
            </a:r>
          </a:p>
          <a:p>
            <a:r>
              <a:rPr lang="en-US" altLang="zh-TW" dirty="0" err="1" smtClean="0"/>
              <a:t>max_df</a:t>
            </a:r>
            <a:r>
              <a:rPr lang="en-US" altLang="zh-TW" dirty="0" smtClean="0"/>
              <a:t>=1.0, </a:t>
            </a:r>
          </a:p>
          <a:p>
            <a:r>
              <a:rPr lang="en-US" altLang="zh-TW" dirty="0" err="1" smtClean="0"/>
              <a:t>min_df</a:t>
            </a:r>
            <a:r>
              <a:rPr lang="en-US" altLang="zh-TW" dirty="0" smtClean="0"/>
              <a:t>=1, </a:t>
            </a:r>
          </a:p>
          <a:p>
            <a:r>
              <a:rPr lang="en-US" altLang="zh-TW" dirty="0" err="1" smtClean="0"/>
              <a:t>max_features</a:t>
            </a:r>
            <a:r>
              <a:rPr lang="en-US" altLang="zh-TW" dirty="0" smtClean="0"/>
              <a:t>=None, </a:t>
            </a:r>
          </a:p>
          <a:p>
            <a:r>
              <a:rPr lang="en-US" altLang="zh-TW" dirty="0" smtClean="0"/>
              <a:t>vocabulary=None, </a:t>
            </a:r>
          </a:p>
          <a:p>
            <a:r>
              <a:rPr lang="en-US" altLang="zh-TW" dirty="0" smtClean="0"/>
              <a:t>binary=False, </a:t>
            </a:r>
          </a:p>
          <a:p>
            <a:r>
              <a:rPr lang="en-US" altLang="zh-TW" dirty="0" err="1" smtClean="0"/>
              <a:t>dtype</a:t>
            </a:r>
            <a:r>
              <a:rPr lang="en-US" altLang="zh-TW" dirty="0" smtClean="0"/>
              <a:t>=&lt;class 'numpy.float64'&gt;, </a:t>
            </a:r>
          </a:p>
          <a:p>
            <a:r>
              <a:rPr lang="en-US" altLang="zh-TW" dirty="0" smtClean="0"/>
              <a:t>norm='l2', 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use_idf</a:t>
            </a:r>
            <a:r>
              <a:rPr lang="en-US" altLang="zh-TW" b="1" dirty="0" smtClean="0">
                <a:solidFill>
                  <a:srgbClr val="FF0000"/>
                </a:solidFill>
              </a:rPr>
              <a:t>=True, 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smooth_idf</a:t>
            </a:r>
            <a:r>
              <a:rPr lang="en-US" altLang="zh-TW" b="1" dirty="0" smtClean="0">
                <a:solidFill>
                  <a:srgbClr val="FF0000"/>
                </a:solidFill>
              </a:rPr>
              <a:t>=True, 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sublinear_tf</a:t>
            </a:r>
            <a:r>
              <a:rPr lang="en-US" altLang="zh-TW" b="1" dirty="0" smtClean="0">
                <a:solidFill>
                  <a:srgbClr val="FF0000"/>
                </a:solidFill>
              </a:rPr>
              <a:t>=False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98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229</Words>
  <Application>Microsoft Office PowerPoint</Application>
  <PresentationFormat>如螢幕大小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 text to features</vt:lpstr>
      <vt:lpstr>text to features</vt:lpstr>
      <vt:lpstr>One-hot encoding (OHE)</vt:lpstr>
      <vt:lpstr>CountVectorizer</vt:lpstr>
      <vt:lpstr>PowerPoint 簡報</vt:lpstr>
      <vt:lpstr>PowerPoint 簡報</vt:lpstr>
      <vt:lpstr>PowerPoint 簡報</vt:lpstr>
      <vt:lpstr>PowerPoint 簡報</vt:lpstr>
      <vt:lpstr>PowerPoint 簡報</vt:lpstr>
      <vt:lpstr>WordVector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features</dc:title>
  <dc:creator>ksuie_teacher</dc:creator>
  <cp:lastModifiedBy>ksuie_teacher</cp:lastModifiedBy>
  <cp:revision>7</cp:revision>
  <dcterms:created xsi:type="dcterms:W3CDTF">2025-06-09T12:46:40Z</dcterms:created>
  <dcterms:modified xsi:type="dcterms:W3CDTF">2025-06-09T14:18:22Z</dcterms:modified>
</cp:coreProperties>
</file>