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1CFF0-D90E-4049-BD50-F8D57E68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141D25-D2C5-46E6-AD4E-5E5DF325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E9933-F6EC-4EB1-B6EB-2DE150F8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519FA-E8B1-4BFF-94A4-68E4EA4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96A69-13DE-44E0-B5D2-5909BAC0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6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A939F-5E81-4409-8704-67ADE8E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DEEC1E-517E-4E72-96C5-5C96662B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26E30-430A-4700-9329-EF33BA12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028E7E-F556-4307-A62C-3D27331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525DD-F0D7-4AF0-B8D7-A4C4B4C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494E5E-13E7-45C9-A23B-5B49A325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49B000-0CD8-48E9-B2B3-26C7E185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32424-2F69-42BF-99D2-A605C319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3CECD-8FE7-4F1E-9564-5AE45A8A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1742F-EF98-47E1-A4B5-719F9B23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5FCE1-8677-426C-9FA7-9F2CFFAC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E4218-ADDF-44E4-A26B-F19CEA0F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59250-4781-4569-9C00-1C8EFE94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7BBA8-16E1-4E2E-935C-3E4B2B95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437B3-32DD-4402-A743-2BC8EBBD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EE2E0-839B-45F5-88E8-A6F726A3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AE44C-70B2-44CA-862A-2D282882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81278-F51B-471E-8BEA-720990FD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029ED-CE69-4835-9295-1C5E8D2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A331F-5650-49AE-84A0-BA61329E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347BF-5F56-4A1E-8409-01F5A31C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91746-79E8-4812-9B37-DDEE0BF05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C8D62A-4B1B-48E0-98D2-66AC93D9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EE99A8-4401-4CF1-A4BA-EA54E0A9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D3D258-C614-43F7-946B-59D3DDAE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BAF60F-E713-4BA7-8740-07496503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35383-AA3C-4654-8C78-38CE64A0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FD585F-DA22-4156-840D-86CBC178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703060-7EFB-4514-B2BC-FF44730B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6600F9-CAAF-47C3-BC7E-2177ADA0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9CF807-BC5D-448B-A212-F8351F4CD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3F0991-29FF-4905-8E47-49E4B89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A4797E-A02D-44D5-88F7-FF5E0A8C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51AD32-B83B-4A8A-BC77-E4BAD84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0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D3203-FBB3-44E4-A981-17ACEB56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77881-E76C-42A7-959B-A3ED8FD5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B8C247-6DFC-42AC-8072-E9660AAA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AA4161-273F-459B-9967-F1D3556B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CB8AB4-F219-4430-9D13-E66014AA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67123D-6036-4A55-9FC5-37A9F4E5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3DC61-A78E-4C9D-9308-4A96ED1B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57C8-98F4-4EDF-80FF-CF3B60FB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0163F-1631-4953-805E-8D8B64CB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DEF610-46CD-4194-9C23-2F76378A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233D1E-CA6F-4B27-8596-3367BB65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381509-4A71-4F2B-988D-97B9A64B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CCC2DD-FA03-4C31-B3D8-207C23AE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2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D38EE-D512-4BFD-A9FA-6B7137F1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5414AF-D63E-4B50-9191-4DF1911A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20603-3BD6-4B6B-9408-518D890E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D55C-7D9D-47E0-8B9E-5DF0215D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0A6DE9-B415-4BA1-BCAC-611C4132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63DF91-546B-4525-B498-99287E67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47EE0-F521-4AD3-81AA-28211DE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6E136F-185D-4DA4-8BFA-C6F6C1D0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1FAB1-E08D-4B58-BD2F-26F0D91FB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A38A-C8B1-4940-84CF-A65B6BDC64A5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D7ED0-B926-4EAE-829B-644632FD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422F4-2D9E-49D3-B0C0-AE4011AE2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DA77-B542-408F-8FAD-41A5347F0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7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7AB9F-EA50-4889-81E4-1F5431FEE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SQLi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891686-1C93-4A94-A70D-C5CD5702D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4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7B98D3-B949-4DBD-9F8F-8681CA8363B3}"/>
              </a:ext>
            </a:extLst>
          </p:cNvPr>
          <p:cNvSpPr/>
          <p:nvPr/>
        </p:nvSpPr>
        <p:spPr>
          <a:xfrm>
            <a:off x="2519494" y="23843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5400" dirty="0"/>
              <a:t>SELECT * </a:t>
            </a:r>
          </a:p>
          <a:p>
            <a:r>
              <a:rPr lang="en-US" altLang="zh-TW" sz="5400" dirty="0"/>
              <a:t>FROM </a:t>
            </a:r>
            <a:r>
              <a:rPr lang="en-US" altLang="zh-TW" sz="5400" dirty="0" err="1"/>
              <a:t>user_data</a:t>
            </a:r>
            <a:r>
              <a:rPr lang="en-US" altLang="zh-TW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71FE9-58E4-4F2D-BFF5-906C037C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5793202-3590-4618-A853-59973ECF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735" y="365125"/>
            <a:ext cx="9200188" cy="628632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6A2A92A-3CE5-43B8-A866-37C78C53C37D}"/>
              </a:ext>
            </a:extLst>
          </p:cNvPr>
          <p:cNvSpPr/>
          <p:nvPr/>
        </p:nvSpPr>
        <p:spPr>
          <a:xfrm>
            <a:off x="1979802" y="2751589"/>
            <a:ext cx="2902591" cy="3775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2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6BDE2-7CBC-4DA6-AF1F-95C2FB24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8679552-521B-4D6E-B72E-083B30C3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898" y="231717"/>
            <a:ext cx="3862130" cy="618113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0A6927-3681-4480-B69F-CF8F4843FF60}"/>
              </a:ext>
            </a:extLst>
          </p:cNvPr>
          <p:cNvSpPr/>
          <p:nvPr/>
        </p:nvSpPr>
        <p:spPr>
          <a:xfrm>
            <a:off x="2708047" y="4244829"/>
            <a:ext cx="4395831" cy="5117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D14BE-320F-4C74-8B37-E05D951D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9CCEF60-0421-4EEE-ADC0-B0A9EE1A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09" y="206550"/>
            <a:ext cx="9098295" cy="574124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59937C-253E-43EE-B26B-FC1D73383956}"/>
              </a:ext>
            </a:extLst>
          </p:cNvPr>
          <p:cNvSpPr/>
          <p:nvPr/>
        </p:nvSpPr>
        <p:spPr>
          <a:xfrm>
            <a:off x="3758268" y="5033394"/>
            <a:ext cx="4269996" cy="419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EF0CF-BF3B-4B6A-A46C-859B4BA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FEAA023-66E7-4939-B569-4D574057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7411"/>
            <a:ext cx="9086850" cy="260985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8FF7836-1B61-489D-B5EA-1593914B740E}"/>
              </a:ext>
            </a:extLst>
          </p:cNvPr>
          <p:cNvSpPr/>
          <p:nvPr/>
        </p:nvSpPr>
        <p:spPr>
          <a:xfrm>
            <a:off x="3179428" y="2348917"/>
            <a:ext cx="536895" cy="4446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3A43D2E-36B7-4C9A-B57E-36FC2A94BD8B}"/>
              </a:ext>
            </a:extLst>
          </p:cNvPr>
          <p:cNvSpPr/>
          <p:nvPr/>
        </p:nvSpPr>
        <p:spPr>
          <a:xfrm>
            <a:off x="5630411" y="2926579"/>
            <a:ext cx="745222" cy="4446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C9D75BE-8DFB-4E6F-A737-B6F8ACCA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53" y="156214"/>
            <a:ext cx="8362488" cy="64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7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919C8-A716-4B04-8104-83DD20A9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SELECT * </a:t>
            </a:r>
          </a:p>
          <a:p>
            <a:pPr marL="0" indent="0">
              <a:buNone/>
            </a:pPr>
            <a:r>
              <a:rPr lang="en-US" altLang="zh-TW" sz="5400" dirty="0"/>
              <a:t>FROM </a:t>
            </a:r>
            <a:r>
              <a:rPr lang="en-US" altLang="zh-TW" sz="5400" dirty="0" err="1"/>
              <a:t>user_data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en-US" altLang="zh-TW" sz="5400" dirty="0"/>
              <a:t>WHERE </a:t>
            </a:r>
            <a:r>
              <a:rPr lang="en-US" altLang="zh-TW" sz="5400" dirty="0" err="1">
                <a:solidFill>
                  <a:srgbClr val="FF0000"/>
                </a:solidFill>
              </a:rPr>
              <a:t>last_name</a:t>
            </a:r>
            <a:r>
              <a:rPr lang="en-US" altLang="zh-TW" sz="5400" dirty="0">
                <a:solidFill>
                  <a:srgbClr val="FF0000"/>
                </a:solidFill>
              </a:rPr>
              <a:t> = ‘        '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0748D8-9892-420C-ABD3-8672CD524C2D}"/>
              </a:ext>
            </a:extLst>
          </p:cNvPr>
          <p:cNvSpPr/>
          <p:nvPr/>
        </p:nvSpPr>
        <p:spPr>
          <a:xfrm>
            <a:off x="909586" y="915713"/>
            <a:ext cx="522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SELECT * FROM </a:t>
            </a:r>
            <a:r>
              <a:rPr lang="en-US" altLang="zh-TW" dirty="0" err="1"/>
              <a:t>user_data</a:t>
            </a:r>
            <a:r>
              <a:rPr lang="en-US" altLang="zh-TW" dirty="0"/>
              <a:t> WHERE </a:t>
            </a:r>
            <a:r>
              <a:rPr lang="en-US" altLang="zh-TW" dirty="0" err="1"/>
              <a:t>last_name</a:t>
            </a:r>
            <a:r>
              <a:rPr lang="en-US" altLang="zh-TW" dirty="0"/>
              <a:t> = ‘         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1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919C8-A716-4B04-8104-83DD20A9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SELECT * </a:t>
            </a:r>
          </a:p>
          <a:p>
            <a:pPr marL="0" indent="0">
              <a:buNone/>
            </a:pPr>
            <a:r>
              <a:rPr lang="en-US" altLang="zh-TW" sz="5400" dirty="0"/>
              <a:t>FROM </a:t>
            </a:r>
            <a:r>
              <a:rPr lang="en-US" altLang="zh-TW" sz="5400" dirty="0" err="1"/>
              <a:t>user_data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en-US" altLang="zh-TW" sz="5400" dirty="0"/>
              <a:t>WHERE </a:t>
            </a:r>
            <a:r>
              <a:rPr lang="en-US" altLang="zh-TW" sz="5400" dirty="0" err="1">
                <a:solidFill>
                  <a:srgbClr val="FF0000"/>
                </a:solidFill>
              </a:rPr>
              <a:t>last_name</a:t>
            </a:r>
            <a:r>
              <a:rPr lang="en-US" altLang="zh-TW" sz="5400" dirty="0">
                <a:solidFill>
                  <a:srgbClr val="FF0000"/>
                </a:solidFill>
              </a:rPr>
              <a:t> = ‘ </a:t>
            </a:r>
            <a:r>
              <a:rPr lang="en-US" altLang="zh-TW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S' or '1'='1</a:t>
            </a:r>
            <a:r>
              <a:rPr lang="en-US" altLang="zh-TW" sz="5400" dirty="0">
                <a:solidFill>
                  <a:srgbClr val="FF0000"/>
                </a:solidFill>
              </a:rPr>
              <a:t>'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0748D8-9892-420C-ABD3-8672CD524C2D}"/>
              </a:ext>
            </a:extLst>
          </p:cNvPr>
          <p:cNvSpPr/>
          <p:nvPr/>
        </p:nvSpPr>
        <p:spPr>
          <a:xfrm>
            <a:off x="909586" y="915713"/>
            <a:ext cx="570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SELECT * FROM </a:t>
            </a:r>
            <a:r>
              <a:rPr lang="en-US" altLang="zh-TW" dirty="0" err="1"/>
              <a:t>user_data</a:t>
            </a:r>
            <a:r>
              <a:rPr lang="en-US" altLang="zh-TW" dirty="0"/>
              <a:t> WHERE </a:t>
            </a:r>
            <a:r>
              <a:rPr lang="en-US" altLang="zh-TW" dirty="0" err="1"/>
              <a:t>last_name</a:t>
            </a:r>
            <a:r>
              <a:rPr lang="en-US" altLang="zh-TW" dirty="0"/>
              <a:t> = 'S' or '1'='1'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54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919C8-A716-4B04-8104-83DD20A9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SELECT * </a:t>
            </a:r>
          </a:p>
          <a:p>
            <a:pPr marL="0" indent="0">
              <a:buNone/>
            </a:pPr>
            <a:r>
              <a:rPr lang="en-US" altLang="zh-TW" sz="5400" dirty="0"/>
              <a:t>FROM </a:t>
            </a:r>
            <a:r>
              <a:rPr lang="en-US" altLang="zh-TW" sz="5400" dirty="0" err="1"/>
              <a:t>user_data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en-US" altLang="zh-TW" sz="5400" dirty="0"/>
              <a:t>WHERE </a:t>
            </a:r>
            <a:r>
              <a:rPr lang="en-US" altLang="zh-TW" sz="5400" dirty="0" err="1">
                <a:solidFill>
                  <a:srgbClr val="FF0000"/>
                </a:solidFill>
                <a:highlight>
                  <a:srgbClr val="FFFF00"/>
                </a:highlight>
              </a:rPr>
              <a:t>last_name</a:t>
            </a:r>
            <a:r>
              <a:rPr lang="en-US" altLang="zh-TW" sz="5400" dirty="0">
                <a:solidFill>
                  <a:srgbClr val="FF0000"/>
                </a:solidFill>
                <a:highlight>
                  <a:srgbClr val="FFFF00"/>
                </a:highlight>
              </a:rPr>
              <a:t> = ‘ </a:t>
            </a:r>
            <a:r>
              <a:rPr lang="en-US" altLang="zh-TW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S' </a:t>
            </a:r>
            <a:r>
              <a:rPr lang="en-US" altLang="zh-TW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altLang="zh-TW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'1'='1</a:t>
            </a:r>
            <a:r>
              <a:rPr lang="en-US" altLang="zh-TW" sz="5400" dirty="0">
                <a:solidFill>
                  <a:srgbClr val="FF0000"/>
                </a:solidFill>
                <a:highlight>
                  <a:srgbClr val="FFFF00"/>
                </a:highlight>
              </a:rPr>
              <a:t>'</a:t>
            </a:r>
            <a:endParaRPr lang="zh-TW" altLang="en-US" sz="5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0748D8-9892-420C-ABD3-8672CD524C2D}"/>
              </a:ext>
            </a:extLst>
          </p:cNvPr>
          <p:cNvSpPr/>
          <p:nvPr/>
        </p:nvSpPr>
        <p:spPr>
          <a:xfrm>
            <a:off x="909586" y="915713"/>
            <a:ext cx="570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SELECT * FROM </a:t>
            </a:r>
            <a:r>
              <a:rPr lang="en-US" altLang="zh-TW" dirty="0" err="1"/>
              <a:t>user_data</a:t>
            </a:r>
            <a:r>
              <a:rPr lang="en-US" altLang="zh-TW" dirty="0"/>
              <a:t> WHERE </a:t>
            </a:r>
            <a:r>
              <a:rPr lang="en-US" altLang="zh-TW" dirty="0" err="1"/>
              <a:t>last_name</a:t>
            </a:r>
            <a:r>
              <a:rPr lang="en-US" altLang="zh-TW" dirty="0"/>
              <a:t> = 'S' or '1'='1'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53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SQLi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</dc:title>
  <dc:creator>User</dc:creator>
  <cp:lastModifiedBy>User</cp:lastModifiedBy>
  <cp:revision>2</cp:revision>
  <dcterms:created xsi:type="dcterms:W3CDTF">2023-06-28T06:08:13Z</dcterms:created>
  <dcterms:modified xsi:type="dcterms:W3CDTF">2023-06-28T06:08:55Z</dcterms:modified>
</cp:coreProperties>
</file>