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5"/>
  </p:notesMasterIdLst>
  <p:sldIdLst>
    <p:sldId id="361" r:id="rId4"/>
    <p:sldId id="259" r:id="rId5"/>
    <p:sldId id="347" r:id="rId6"/>
    <p:sldId id="307" r:id="rId7"/>
    <p:sldId id="362" r:id="rId8"/>
    <p:sldId id="309" r:id="rId9"/>
    <p:sldId id="321" r:id="rId10"/>
    <p:sldId id="340" r:id="rId11"/>
    <p:sldId id="328" r:id="rId12"/>
    <p:sldId id="363" r:id="rId13"/>
    <p:sldId id="33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780" y="-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xmlns="" id="{0D39BB10-5FB8-4A10-90BB-A072E797968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05841" y="448493"/>
            <a:ext cx="4589410" cy="5961014"/>
          </a:xfrm>
          <a:custGeom>
            <a:avLst/>
            <a:gdLst>
              <a:gd name="connsiteX0" fmla="*/ 2355665 w 4589410"/>
              <a:gd name="connsiteY0" fmla="*/ 5725881 h 5961014"/>
              <a:gd name="connsiteX1" fmla="*/ 3984168 w 4589410"/>
              <a:gd name="connsiteY1" fmla="*/ 5725881 h 5961014"/>
              <a:gd name="connsiteX2" fmla="*/ 3984168 w 4589410"/>
              <a:gd name="connsiteY2" fmla="*/ 5961014 h 5961014"/>
              <a:gd name="connsiteX3" fmla="*/ 2355665 w 4589410"/>
              <a:gd name="connsiteY3" fmla="*/ 5961014 h 5961014"/>
              <a:gd name="connsiteX4" fmla="*/ 605244 w 4589410"/>
              <a:gd name="connsiteY4" fmla="*/ 5190304 h 5961014"/>
              <a:gd name="connsiteX5" fmla="*/ 2233747 w 4589410"/>
              <a:gd name="connsiteY5" fmla="*/ 5190304 h 5961014"/>
              <a:gd name="connsiteX6" fmla="*/ 2233747 w 4589410"/>
              <a:gd name="connsiteY6" fmla="*/ 5756361 h 5961014"/>
              <a:gd name="connsiteX7" fmla="*/ 605244 w 4589410"/>
              <a:gd name="connsiteY7" fmla="*/ 5756361 h 5961014"/>
              <a:gd name="connsiteX8" fmla="*/ 2355665 w 4589410"/>
              <a:gd name="connsiteY8" fmla="*/ 4214945 h 5961014"/>
              <a:gd name="connsiteX9" fmla="*/ 3984168 w 4589410"/>
              <a:gd name="connsiteY9" fmla="*/ 4214945 h 5961014"/>
              <a:gd name="connsiteX10" fmla="*/ 3984168 w 4589410"/>
              <a:gd name="connsiteY10" fmla="*/ 5608316 h 5961014"/>
              <a:gd name="connsiteX11" fmla="*/ 2355665 w 4589410"/>
              <a:gd name="connsiteY11" fmla="*/ 5608316 h 5961014"/>
              <a:gd name="connsiteX12" fmla="*/ 1 w 4589410"/>
              <a:gd name="connsiteY12" fmla="*/ 2233746 h 5961014"/>
              <a:gd name="connsiteX13" fmla="*/ 483327 w 4589410"/>
              <a:gd name="connsiteY13" fmla="*/ 2233746 h 5961014"/>
              <a:gd name="connsiteX14" fmla="*/ 483327 w 4589410"/>
              <a:gd name="connsiteY14" fmla="*/ 5961014 h 5961014"/>
              <a:gd name="connsiteX15" fmla="*/ 1 w 4589410"/>
              <a:gd name="connsiteY15" fmla="*/ 5961014 h 5961014"/>
              <a:gd name="connsiteX16" fmla="*/ 4106084 w 4589410"/>
              <a:gd name="connsiteY16" fmla="*/ 1820090 h 5961014"/>
              <a:gd name="connsiteX17" fmla="*/ 4589410 w 4589410"/>
              <a:gd name="connsiteY17" fmla="*/ 1820090 h 5961014"/>
              <a:gd name="connsiteX18" fmla="*/ 4589410 w 4589410"/>
              <a:gd name="connsiteY18" fmla="*/ 5608315 h 5961014"/>
              <a:gd name="connsiteX19" fmla="*/ 4106084 w 4589410"/>
              <a:gd name="connsiteY19" fmla="*/ 5608315 h 5961014"/>
              <a:gd name="connsiteX20" fmla="*/ 605244 w 4589410"/>
              <a:gd name="connsiteY20" fmla="*/ 1323701 h 5961014"/>
              <a:gd name="connsiteX21" fmla="*/ 2233747 w 4589410"/>
              <a:gd name="connsiteY21" fmla="*/ 1323701 h 5961014"/>
              <a:gd name="connsiteX22" fmla="*/ 2233747 w 4589410"/>
              <a:gd name="connsiteY22" fmla="*/ 5050968 h 5961014"/>
              <a:gd name="connsiteX23" fmla="*/ 605244 w 4589410"/>
              <a:gd name="connsiteY23" fmla="*/ 5050968 h 5961014"/>
              <a:gd name="connsiteX24" fmla="*/ 1 w 4589410"/>
              <a:gd name="connsiteY24" fmla="*/ 1323701 h 5961014"/>
              <a:gd name="connsiteX25" fmla="*/ 483327 w 4589410"/>
              <a:gd name="connsiteY25" fmla="*/ 1323701 h 5961014"/>
              <a:gd name="connsiteX26" fmla="*/ 483327 w 4589410"/>
              <a:gd name="connsiteY26" fmla="*/ 2133597 h 5961014"/>
              <a:gd name="connsiteX27" fmla="*/ 1 w 4589410"/>
              <a:gd name="connsiteY27" fmla="*/ 2133597 h 5961014"/>
              <a:gd name="connsiteX28" fmla="*/ 4106084 w 4589410"/>
              <a:gd name="connsiteY28" fmla="*/ 910045 h 5961014"/>
              <a:gd name="connsiteX29" fmla="*/ 4589410 w 4589410"/>
              <a:gd name="connsiteY29" fmla="*/ 910045 h 5961014"/>
              <a:gd name="connsiteX30" fmla="*/ 4589410 w 4589410"/>
              <a:gd name="connsiteY30" fmla="*/ 1719942 h 5961014"/>
              <a:gd name="connsiteX31" fmla="*/ 4106084 w 4589410"/>
              <a:gd name="connsiteY31" fmla="*/ 1719942 h 5961014"/>
              <a:gd name="connsiteX32" fmla="*/ 2355665 w 4589410"/>
              <a:gd name="connsiteY32" fmla="*/ 370113 h 5961014"/>
              <a:gd name="connsiteX33" fmla="*/ 3984168 w 4589410"/>
              <a:gd name="connsiteY33" fmla="*/ 370113 h 5961014"/>
              <a:gd name="connsiteX34" fmla="*/ 3984168 w 4589410"/>
              <a:gd name="connsiteY34" fmla="*/ 4097380 h 5961014"/>
              <a:gd name="connsiteX35" fmla="*/ 2355665 w 4589410"/>
              <a:gd name="connsiteY35" fmla="*/ 4097380 h 5961014"/>
              <a:gd name="connsiteX36" fmla="*/ 0 w 4589410"/>
              <a:gd name="connsiteY36" fmla="*/ 370113 h 5961014"/>
              <a:gd name="connsiteX37" fmla="*/ 1084218 w 4589410"/>
              <a:gd name="connsiteY37" fmla="*/ 370113 h 5961014"/>
              <a:gd name="connsiteX38" fmla="*/ 1084218 w 4589410"/>
              <a:gd name="connsiteY38" fmla="*/ 1184364 h 5961014"/>
              <a:gd name="connsiteX39" fmla="*/ 0 w 4589410"/>
              <a:gd name="connsiteY39" fmla="*/ 1184364 h 5961014"/>
              <a:gd name="connsiteX40" fmla="*/ 4106084 w 4589410"/>
              <a:gd name="connsiteY40" fmla="*/ 0 h 5961014"/>
              <a:gd name="connsiteX41" fmla="*/ 4589410 w 4589410"/>
              <a:gd name="connsiteY41" fmla="*/ 0 h 5961014"/>
              <a:gd name="connsiteX42" fmla="*/ 4589410 w 4589410"/>
              <a:gd name="connsiteY42" fmla="*/ 809897 h 5961014"/>
              <a:gd name="connsiteX43" fmla="*/ 4106084 w 4589410"/>
              <a:gd name="connsiteY43" fmla="*/ 809897 h 5961014"/>
              <a:gd name="connsiteX44" fmla="*/ 1206136 w 4589410"/>
              <a:gd name="connsiteY44" fmla="*/ 0 h 5961014"/>
              <a:gd name="connsiteX45" fmla="*/ 2233747 w 4589410"/>
              <a:gd name="connsiteY45" fmla="*/ 0 h 5961014"/>
              <a:gd name="connsiteX46" fmla="*/ 2233747 w 4589410"/>
              <a:gd name="connsiteY46" fmla="*/ 1184364 h 5961014"/>
              <a:gd name="connsiteX47" fmla="*/ 1206136 w 4589410"/>
              <a:gd name="connsiteY47" fmla="*/ 1184364 h 596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589410" h="5961014">
                <a:moveTo>
                  <a:pt x="2355665" y="5725881"/>
                </a:moveTo>
                <a:lnTo>
                  <a:pt x="3984168" y="5725881"/>
                </a:lnTo>
                <a:lnTo>
                  <a:pt x="3984168" y="5961014"/>
                </a:lnTo>
                <a:lnTo>
                  <a:pt x="2355665" y="5961014"/>
                </a:lnTo>
                <a:close/>
                <a:moveTo>
                  <a:pt x="605244" y="5190304"/>
                </a:moveTo>
                <a:lnTo>
                  <a:pt x="2233747" y="5190304"/>
                </a:lnTo>
                <a:lnTo>
                  <a:pt x="2233747" y="5756361"/>
                </a:lnTo>
                <a:lnTo>
                  <a:pt x="605244" y="5756361"/>
                </a:lnTo>
                <a:close/>
                <a:moveTo>
                  <a:pt x="2355665" y="4214945"/>
                </a:moveTo>
                <a:lnTo>
                  <a:pt x="3984168" y="4214945"/>
                </a:lnTo>
                <a:lnTo>
                  <a:pt x="3984168" y="5608316"/>
                </a:lnTo>
                <a:lnTo>
                  <a:pt x="2355665" y="5608316"/>
                </a:lnTo>
                <a:close/>
                <a:moveTo>
                  <a:pt x="1" y="2233746"/>
                </a:moveTo>
                <a:lnTo>
                  <a:pt x="483327" y="2233746"/>
                </a:lnTo>
                <a:lnTo>
                  <a:pt x="483327" y="5961014"/>
                </a:lnTo>
                <a:lnTo>
                  <a:pt x="1" y="5961014"/>
                </a:lnTo>
                <a:close/>
                <a:moveTo>
                  <a:pt x="4106084" y="1820090"/>
                </a:moveTo>
                <a:lnTo>
                  <a:pt x="4589410" y="1820090"/>
                </a:lnTo>
                <a:lnTo>
                  <a:pt x="4589410" y="5608315"/>
                </a:lnTo>
                <a:lnTo>
                  <a:pt x="4106084" y="5608315"/>
                </a:lnTo>
                <a:close/>
                <a:moveTo>
                  <a:pt x="605244" y="1323701"/>
                </a:moveTo>
                <a:lnTo>
                  <a:pt x="2233747" y="1323701"/>
                </a:lnTo>
                <a:lnTo>
                  <a:pt x="2233747" y="5050968"/>
                </a:lnTo>
                <a:lnTo>
                  <a:pt x="605244" y="5050968"/>
                </a:lnTo>
                <a:close/>
                <a:moveTo>
                  <a:pt x="1" y="1323701"/>
                </a:moveTo>
                <a:lnTo>
                  <a:pt x="483327" y="1323701"/>
                </a:lnTo>
                <a:lnTo>
                  <a:pt x="483327" y="2133597"/>
                </a:lnTo>
                <a:lnTo>
                  <a:pt x="1" y="2133597"/>
                </a:lnTo>
                <a:close/>
                <a:moveTo>
                  <a:pt x="4106084" y="910045"/>
                </a:moveTo>
                <a:lnTo>
                  <a:pt x="4589410" y="910045"/>
                </a:lnTo>
                <a:lnTo>
                  <a:pt x="4589410" y="1719942"/>
                </a:lnTo>
                <a:lnTo>
                  <a:pt x="4106084" y="1719942"/>
                </a:lnTo>
                <a:close/>
                <a:moveTo>
                  <a:pt x="2355665" y="370113"/>
                </a:moveTo>
                <a:lnTo>
                  <a:pt x="3984168" y="370113"/>
                </a:lnTo>
                <a:lnTo>
                  <a:pt x="3984168" y="4097380"/>
                </a:lnTo>
                <a:lnTo>
                  <a:pt x="2355665" y="4097380"/>
                </a:lnTo>
                <a:close/>
                <a:moveTo>
                  <a:pt x="0" y="370113"/>
                </a:moveTo>
                <a:lnTo>
                  <a:pt x="1084218" y="370113"/>
                </a:lnTo>
                <a:lnTo>
                  <a:pt x="1084218" y="1184364"/>
                </a:lnTo>
                <a:lnTo>
                  <a:pt x="0" y="1184364"/>
                </a:lnTo>
                <a:close/>
                <a:moveTo>
                  <a:pt x="4106084" y="0"/>
                </a:moveTo>
                <a:lnTo>
                  <a:pt x="4589410" y="0"/>
                </a:lnTo>
                <a:lnTo>
                  <a:pt x="4589410" y="809897"/>
                </a:lnTo>
                <a:lnTo>
                  <a:pt x="4106084" y="809897"/>
                </a:lnTo>
                <a:close/>
                <a:moveTo>
                  <a:pt x="1206136" y="0"/>
                </a:moveTo>
                <a:lnTo>
                  <a:pt x="2233747" y="0"/>
                </a:lnTo>
                <a:lnTo>
                  <a:pt x="2233747" y="1184364"/>
                </a:lnTo>
                <a:lnTo>
                  <a:pt x="1206136" y="118436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32A5D0C-08AD-4E3C-8516-D114A0699B3D}"/>
              </a:ext>
            </a:extLst>
          </p:cNvPr>
          <p:cNvSpPr/>
          <p:nvPr userDrawn="1"/>
        </p:nvSpPr>
        <p:spPr>
          <a:xfrm>
            <a:off x="715992" y="603849"/>
            <a:ext cx="7686136" cy="30710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xmlns="" id="{1D62A92E-367B-4AED-9BF2-67B2F827F9C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4919" y="603849"/>
            <a:ext cx="3658673" cy="377837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37907DAC-BE9B-4895-8186-9FC52DC9446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378699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80C332E3-A652-4A98-8710-933ED8F95A9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930133" y="1953571"/>
            <a:ext cx="4095290" cy="3002616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xmlns="" id="{A2CAE86F-1D9F-4FF8-9467-90082F013CB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384032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xmlns="" id="{833C00B1-CA2C-494A-A566-6790FD09464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1578149"/>
            <a:ext cx="2437200" cy="23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xmlns="" id="{E77CA480-4518-4BF0-9AD6-18091AD7F18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438700" y="3941782"/>
            <a:ext cx="2437200" cy="23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xmlns="" id="{2EA166A0-037E-44A3-B0C5-D536749BF6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77400" y="1591729"/>
            <a:ext cx="2437200" cy="23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xmlns="" id="{ABE4363D-0999-4850-AE33-1A1B530A845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16100" y="3955362"/>
            <a:ext cx="2437200" cy="23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xmlns="" id="{45B2035F-43A5-4EFF-BE2E-45917BEDCAF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754800" y="1578149"/>
            <a:ext cx="2437200" cy="23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F9A6A539-B7C1-455B-A332-7354E9CDB6EE}"/>
              </a:ext>
            </a:extLst>
          </p:cNvPr>
          <p:cNvSpPr/>
          <p:nvPr userDrawn="1"/>
        </p:nvSpPr>
        <p:spPr>
          <a:xfrm>
            <a:off x="3985404" y="918494"/>
            <a:ext cx="6788988" cy="50210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6B131B09-149B-40B6-9249-44A4B9358F6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7795" y="2001328"/>
            <a:ext cx="1631465" cy="285534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FF796B7A-F292-4DAB-8FF1-6D0AF3ECA3B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74489" y="2001328"/>
            <a:ext cx="5007269" cy="285534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2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84">
            <a:extLst>
              <a:ext uri="{FF2B5EF4-FFF2-40B4-BE49-F238E27FC236}">
                <a16:creationId xmlns:a16="http://schemas.microsoft.com/office/drawing/2014/main" xmlns="" id="{08487DA2-01E2-45CB-A496-FDE46DB83E53}"/>
              </a:ext>
            </a:extLst>
          </p:cNvPr>
          <p:cNvSpPr/>
          <p:nvPr userDrawn="1"/>
        </p:nvSpPr>
        <p:spPr>
          <a:xfrm>
            <a:off x="3718801" y="5611520"/>
            <a:ext cx="4782651" cy="51739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xmlns="" id="{148A2B19-58B1-4137-90BB-5AD7AC860EC5}"/>
              </a:ext>
            </a:extLst>
          </p:cNvPr>
          <p:cNvGrpSpPr/>
          <p:nvPr userDrawn="1"/>
        </p:nvGrpSpPr>
        <p:grpSpPr>
          <a:xfrm>
            <a:off x="3857257" y="2331942"/>
            <a:ext cx="4505740" cy="3543840"/>
            <a:chOff x="2444748" y="555045"/>
            <a:chExt cx="7282048" cy="5727454"/>
          </a:xfrm>
        </p:grpSpPr>
        <p:sp>
          <p:nvSpPr>
            <p:cNvPr id="5" name="Freeform: Shape 86">
              <a:extLst>
                <a:ext uri="{FF2B5EF4-FFF2-40B4-BE49-F238E27FC236}">
                  <a16:creationId xmlns:a16="http://schemas.microsoft.com/office/drawing/2014/main" xmlns="" id="{75629B70-1872-44F2-BC47-5EBB399C875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87">
              <a:extLst>
                <a:ext uri="{FF2B5EF4-FFF2-40B4-BE49-F238E27FC236}">
                  <a16:creationId xmlns:a16="http://schemas.microsoft.com/office/drawing/2014/main" xmlns="" id="{E80C35BD-869C-4D8D-BFC9-81415EA32E5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88">
              <a:extLst>
                <a:ext uri="{FF2B5EF4-FFF2-40B4-BE49-F238E27FC236}">
                  <a16:creationId xmlns:a16="http://schemas.microsoft.com/office/drawing/2014/main" xmlns="" id="{E4B6C454-BD2B-4663-80C9-37CD4D8CFDC1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89">
              <a:extLst>
                <a:ext uri="{FF2B5EF4-FFF2-40B4-BE49-F238E27FC236}">
                  <a16:creationId xmlns:a16="http://schemas.microsoft.com/office/drawing/2014/main" xmlns="" id="{9E78FBBE-66C6-4443-BA72-F0F9CEE364A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90">
              <a:extLst>
                <a:ext uri="{FF2B5EF4-FFF2-40B4-BE49-F238E27FC236}">
                  <a16:creationId xmlns:a16="http://schemas.microsoft.com/office/drawing/2014/main" xmlns="" id="{9382479E-C9AD-4BFC-AABB-49F38F7B20A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1">
              <a:extLst>
                <a:ext uri="{FF2B5EF4-FFF2-40B4-BE49-F238E27FC236}">
                  <a16:creationId xmlns:a16="http://schemas.microsoft.com/office/drawing/2014/main" xmlns="" id="{53F4A6CD-385A-42DF-8324-D2288070A3F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92">
              <a:extLst>
                <a:ext uri="{FF2B5EF4-FFF2-40B4-BE49-F238E27FC236}">
                  <a16:creationId xmlns:a16="http://schemas.microsoft.com/office/drawing/2014/main" xmlns="" id="{FB754D38-7470-45C6-A531-A3034ED9280D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93">
              <a:extLst>
                <a:ext uri="{FF2B5EF4-FFF2-40B4-BE49-F238E27FC236}">
                  <a16:creationId xmlns:a16="http://schemas.microsoft.com/office/drawing/2014/main" xmlns="" id="{04BE8F46-AE5C-4B48-ADE3-05A760EDC2A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A56ED74C-4AA6-474C-97BF-C5D92C876D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44716" y="2524523"/>
            <a:ext cx="4130822" cy="23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xmlns="" id="{98998FE7-2459-4E48-8AC7-2D7D795151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03-1&#36926;4&#25104;&#25945;&#25480;10&#20998;&#37912;&#30475;&#23436;&#26360;&#23529;.pdf" TargetMode="External"/><Relationship Id="rId3" Type="http://schemas.openxmlformats.org/officeDocument/2006/relationships/hyperlink" Target="03-2IOH%20&#23416;&#32676;&#25506;&#32034;&#32147;&#39511;&#35527;.pdf" TargetMode="External"/><Relationship Id="rId7" Type="http://schemas.openxmlformats.org/officeDocument/2006/relationships/image" Target="../media/image13.png"/><Relationship Id="rId2" Type="http://schemas.openxmlformats.org/officeDocument/2006/relationships/hyperlink" Target="03-5&#23825;&#23665;&#36039;&#23433;&#30740;&#32722;&#28023;&#22577;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03-3&#25216;&#39640;&#35506;&#31243;&#23416;&#32722;&#25104;&#26524;&#21576;&#29694;&#24314;&#35696;&#25163;&#20874;2023.pdf" TargetMode="External"/><Relationship Id="rId4" Type="http://schemas.openxmlformats.org/officeDocument/2006/relationships/hyperlink" Target="03-4&#22235;&#25216;&#30003;&#35531;&#20837;&#23416;&#20633;&#23529;&#36039;&#26009;&#33287;&#23416;&#32722;&#27511;&#31243;&#25163;&#20874;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4" Type="http://schemas.openxmlformats.org/officeDocument/2006/relationships/hyperlink" Target="&#20241;&#24687;&#38656;&#35201;&#20027;&#21205;&#23433;&#25490;&#65281;&#33126;&#31185;&#23416;&#30740;&#31350;&#35657;&#23526;&#22823;&#33126;&#31070;&#32147;&#26371;&#22312;&#20241;&#24687;&#26178;&#37325;&#25972;&#24375;&#21270;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01-1&#22823;&#23416;&#30003;&#35531;&#20837;&#23416;&#22577;&#32771;&#24120;&#35211;&#21839;&#31572;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02-1&#23529;&#26597;&#36039;&#26009;&#28310;&#20633;&#25351;&#24341;-&#22235;&#25216;&#30003;&#35531;.pdf" TargetMode="External"/><Relationship Id="rId2" Type="http://schemas.openxmlformats.org/officeDocument/2006/relationships/hyperlink" Target="02-1&#23529;&#26597;&#36039;&#26009;&#28310;&#20633;&#25351;&#24341;-&#30003;&#35531;&#20837;&#23416;.pdf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02-1&#39640;&#37291;&#20844;&#34907;.pdf" TargetMode="External"/><Relationship Id="rId4" Type="http://schemas.openxmlformats.org/officeDocument/2006/relationships/hyperlink" Target="02-1&#25104;&#22823;&#36039;&#24037;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02-2&#25104;&#22823;&#38651;&#27231;110&#20491;&#20154;&#30003;&#35531;&#23529;&#26597;&#36039;&#26009;&#28310;&#20633;&#37325;&#40670;&#25351;&#24341;.pdf" TargetMode="External"/><Relationship Id="rId7" Type="http://schemas.openxmlformats.org/officeDocument/2006/relationships/hyperlink" Target="02-2&#23825;&#23665;&#36039;&#24037;&#20633;&#23529;&#22522;&#26412;&#35201;&#27714;.pdf" TargetMode="External"/><Relationship Id="rId2" Type="http://schemas.openxmlformats.org/officeDocument/2006/relationships/hyperlink" Target="02-2&#35299;&#23494;&#23416;&#32722;&#27511;&#31243;&#27284;&#26696;&#23529;&#26597;_&#22823;&#23416;&#25945;&#25480;&#24590;&#40636;&#35413;&#20998;_&#21644;&#20633;&#23529;&#36039;&#26009;&#24046;&#22312;&#21738;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02-2&#22914;&#20309;&#28310;&#20633;&#26360;&#38754;&#23529;&#26597;&#36039;&#26009;_&#35430;&#35430;&#33274;&#22823;&#29544;&#38272;&#24515;&#27861;.pdf" TargetMode="External"/><Relationship Id="rId5" Type="http://schemas.openxmlformats.org/officeDocument/2006/relationships/hyperlink" Target="02-2&#25945;&#25480;&#26368;&#19981;&#33021;&#24525;&#21463;&#30340;&#20633;&#23529;&#36039;&#26009;&#12289;&#38754;&#35430;%207%20&#22823;&#22320;&#38647;&#65281;&#24555;&#27298;&#35222;&#20320;&#26159;&#21542;&#36393;&#38647;.pdf" TargetMode="External"/><Relationship Id="rId4" Type="http://schemas.openxmlformats.org/officeDocument/2006/relationships/hyperlink" Target="02-2&#33258;&#20027;&#23416;&#32722;&#35336;&#30059;&#35442;&#20570;&#20160;&#40636;_&#30772;&#35299;6&#24120;&#35211;&#36855;&#24605;.pdf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02-3&#23529;&#26597;&#22996;&#21729;&#20844;&#38283;&#35413;&#20998;&#30495;&#30456;&#37325;&#40670;&#22312;&#23637;&#29694;&#20491;&#20154;&#29544;&#29305;.pdf" TargetMode="External"/><Relationship Id="rId3" Type="http://schemas.openxmlformats.org/officeDocument/2006/relationships/hyperlink" Target="02-3&#26360;&#23529;&#21508;&#38917;&#36039;&#26009;&#37325;&#35201;&#24615;.pdf" TargetMode="External"/><Relationship Id="rId7" Type="http://schemas.openxmlformats.org/officeDocument/2006/relationships/hyperlink" Target="02-3&#30495;&#35488;_&#22909;&#22909;&#35498;&#19968;&#20491;&#25925;&#20107;_IG&#20063;&#26159;&#22909;&#32032;&#26448;.pdf" TargetMode="External"/><Relationship Id="rId2" Type="http://schemas.openxmlformats.org/officeDocument/2006/relationships/hyperlink" Target="02-3&#26360;&#23529;7&#22823;&#35201;&#20214;.pdf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02-3&#33021;&#35498;&#22909;&#25925;&#20107;&#21205;&#27231;&#24375;&#28872;&#20986;&#32218;&#27231;&#29575;&#39640;.pdf" TargetMode="External"/><Relationship Id="rId5" Type="http://schemas.openxmlformats.org/officeDocument/2006/relationships/hyperlink" Target="02-3&#23416;&#32722;&#27511;&#31243;&#27284;&#26696;&#22914;&#20309;&#23531;&#24471;&#31934;&#31777;&#35731;&#25945;&#25480;&#24555;&#36895;&#30475;&#35211;&#30495;&#23526;&#24615;.pdf" TargetMode="External"/><Relationship Id="rId4" Type="http://schemas.openxmlformats.org/officeDocument/2006/relationships/hyperlink" Target="02-3&#30003;&#35531;&#22823;&#23416;&#20633;&#23529;_&#19981;&#35201;&#32592;&#38957;&#33258;&#20659;_&#35201;&#23637;&#29694;&#30693;&#36947;&#33258;&#24049;&#24819;&#23416;&#20160;&#40636;.pdf" TargetMode="External"/><Relationship Id="rId9" Type="http://schemas.openxmlformats.org/officeDocument/2006/relationships/hyperlink" Target="02-3&#35373;&#35336;&#39006;&#26360;&#23529;&#37325;&#40670;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o.edu.tw/Media/portfolio" TargetMode="External"/><Relationship Id="rId2" Type="http://schemas.openxmlformats.org/officeDocument/2006/relationships/hyperlink" Target="https://www.yory.school/content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02-4&#23529;&#26597;&#36039;&#26009;&#28310;&#20633;&#30340;&#38642;&#31471;&#23567;&#21161;&#25163;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80F30558-FFDC-4D3D-8CF4-0B7BFDA129F1}"/>
              </a:ext>
            </a:extLst>
          </p:cNvPr>
          <p:cNvGrpSpPr/>
          <p:nvPr/>
        </p:nvGrpSpPr>
        <p:grpSpPr>
          <a:xfrm>
            <a:off x="670559" y="3272427"/>
            <a:ext cx="6043749" cy="2642639"/>
            <a:chOff x="62994" y="1678759"/>
            <a:chExt cx="5940981" cy="2642639"/>
          </a:xfrm>
        </p:grpSpPr>
        <p:sp>
          <p:nvSpPr>
            <p:cNvPr id="8" name="TextBox 7">
              <a:hlinkClick r:id="rId2"/>
              <a:extLst>
                <a:ext uri="{FF2B5EF4-FFF2-40B4-BE49-F238E27FC236}">
                  <a16:creationId xmlns:a16="http://schemas.microsoft.com/office/drawing/2014/main" xmlns="" id="{6AA9D6BC-07CF-4258-9C38-59CE69CFCC8E}"/>
                </a:ext>
              </a:extLst>
            </p:cNvPr>
            <p:cNvSpPr txBox="1"/>
            <p:nvPr/>
          </p:nvSpPr>
          <p:spPr>
            <a:xfrm>
              <a:off x="148600" y="4075177"/>
              <a:ext cx="5855375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B2DAA667-36E5-482D-9F54-32B2E46999CA}"/>
                </a:ext>
              </a:extLst>
            </p:cNvPr>
            <p:cNvSpPr txBox="1"/>
            <p:nvPr/>
          </p:nvSpPr>
          <p:spPr>
            <a:xfrm>
              <a:off x="62994" y="1678759"/>
              <a:ext cx="5855376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54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築夢大學講座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A94EB18-56FD-424D-A0AA-1D17E8496CA2}"/>
                </a:ext>
              </a:extLst>
            </p:cNvPr>
            <p:cNvSpPr txBox="1"/>
            <p:nvPr/>
          </p:nvSpPr>
          <p:spPr>
            <a:xfrm>
              <a:off x="148599" y="3570672"/>
              <a:ext cx="585537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3200" dirty="0" smtClean="0">
                  <a:solidFill>
                    <a:schemeClr val="bg1"/>
                  </a:solidFill>
                  <a:cs typeface="Arial" pitchFamily="34" charset="0"/>
                </a:rPr>
                <a:t>如何製作一份優質的備審資料</a:t>
              </a:r>
              <a:endParaRPr lang="ko-KR" altLang="en-US" sz="3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C93D984A-7FF2-46DF-AD58-08FD31F5846F}"/>
              </a:ext>
            </a:extLst>
          </p:cNvPr>
          <p:cNvGrpSpPr/>
          <p:nvPr/>
        </p:nvGrpSpPr>
        <p:grpSpPr>
          <a:xfrm>
            <a:off x="776760" y="5107350"/>
            <a:ext cx="4797003" cy="73891"/>
            <a:chOff x="0" y="0"/>
            <a:chExt cx="10600107" cy="3256589"/>
          </a:xfrm>
        </p:grpSpPr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xmlns="" id="{E0670505-C8B5-4047-B581-EC4BA03BB9C2}"/>
                </a:ext>
              </a:extLst>
            </p:cNvPr>
            <p:cNvSpPr/>
            <p:nvPr/>
          </p:nvSpPr>
          <p:spPr>
            <a:xfrm>
              <a:off x="1770291" y="8292"/>
              <a:ext cx="1776047" cy="32482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666666"/>
                </a:solidFill>
              </a:endParaRPr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xmlns="" id="{0140C7AC-A4B0-41C1-83B5-7D71E4A1D0CB}"/>
                </a:ext>
              </a:extLst>
            </p:cNvPr>
            <p:cNvSpPr/>
            <p:nvPr/>
          </p:nvSpPr>
          <p:spPr>
            <a:xfrm>
              <a:off x="3540582" y="8292"/>
              <a:ext cx="1776047" cy="324829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xmlns="" id="{7290A7AF-8260-46F3-8861-19BBB69A299B}"/>
                </a:ext>
              </a:extLst>
            </p:cNvPr>
            <p:cNvSpPr/>
            <p:nvPr/>
          </p:nvSpPr>
          <p:spPr>
            <a:xfrm>
              <a:off x="5310873" y="8292"/>
              <a:ext cx="1776047" cy="324829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xmlns="" id="{9FDBF792-D993-4F15-BC25-B0FFAFF3E986}"/>
                </a:ext>
              </a:extLst>
            </p:cNvPr>
            <p:cNvSpPr/>
            <p:nvPr/>
          </p:nvSpPr>
          <p:spPr>
            <a:xfrm>
              <a:off x="8824060" y="0"/>
              <a:ext cx="1776047" cy="324829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xmlns="" id="{D0CF73E0-A9F7-411F-9C7C-916648F3FDC0}"/>
                </a:ext>
              </a:extLst>
            </p:cNvPr>
            <p:cNvSpPr/>
            <p:nvPr/>
          </p:nvSpPr>
          <p:spPr>
            <a:xfrm>
              <a:off x="7067467" y="8292"/>
              <a:ext cx="1776047" cy="324829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xmlns="" id="{B3FD885D-B877-465F-AE1C-435E0A791729}"/>
                </a:ext>
              </a:extLst>
            </p:cNvPr>
            <p:cNvSpPr/>
            <p:nvPr/>
          </p:nvSpPr>
          <p:spPr>
            <a:xfrm>
              <a:off x="0" y="8292"/>
              <a:ext cx="1776047" cy="32482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21" name="TextBox 4">
            <a:extLst>
              <a:ext uri="{FF2B5EF4-FFF2-40B4-BE49-F238E27FC236}">
                <a16:creationId xmlns:a16="http://schemas.microsoft.com/office/drawing/2014/main" xmlns="" id="{BADEB2CA-D11F-4CA5-BC5A-6C38FF4BF392}"/>
              </a:ext>
            </a:extLst>
          </p:cNvPr>
          <p:cNvSpPr txBox="1"/>
          <p:nvPr/>
        </p:nvSpPr>
        <p:spPr>
          <a:xfrm>
            <a:off x="740984" y="5830252"/>
            <a:ext cx="59899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cs typeface="Arial" pitchFamily="34" charset="0"/>
              </a:rPr>
              <a:t>主</a:t>
            </a:r>
            <a:r>
              <a:rPr lang="zh-TW" altLang="en-US" sz="2400" dirty="0" smtClean="0">
                <a:solidFill>
                  <a:schemeClr val="bg1"/>
                </a:solidFill>
                <a:cs typeface="Arial" pitchFamily="34" charset="0"/>
              </a:rPr>
              <a:t>講者</a:t>
            </a:r>
            <a:r>
              <a:rPr lang="zh-TW" altLang="en-US" sz="2400" dirty="0" smtClean="0">
                <a:solidFill>
                  <a:schemeClr val="bg1"/>
                </a:solidFill>
                <a:latin typeface="新細明體"/>
                <a:ea typeface="新細明體"/>
                <a:cs typeface="Arial" pitchFamily="34" charset="0"/>
              </a:rPr>
              <a:t>：鄭朝榮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4">
            <a:extLst>
              <a:ext uri="{FF2B5EF4-FFF2-40B4-BE49-F238E27FC236}">
                <a16:creationId xmlns:a16="http://schemas.microsoft.com/office/drawing/2014/main" xmlns="" id="{BADEB2CA-D11F-4CA5-BC5A-6C38FF4BF392}"/>
              </a:ext>
            </a:extLst>
          </p:cNvPr>
          <p:cNvSpPr txBox="1"/>
          <p:nvPr/>
        </p:nvSpPr>
        <p:spPr>
          <a:xfrm>
            <a:off x="757646" y="6367849"/>
            <a:ext cx="598998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2000" dirty="0">
                <a:solidFill>
                  <a:schemeClr val="bg1"/>
                </a:solidFill>
                <a:cs typeface="Arial" pitchFamily="34" charset="0"/>
              </a:rPr>
              <a:t>任職單位</a:t>
            </a:r>
            <a:r>
              <a:rPr lang="zh-TW" altLang="en-US" sz="2000" dirty="0" smtClean="0">
                <a:solidFill>
                  <a:schemeClr val="bg1"/>
                </a:solidFill>
                <a:latin typeface="新細明體"/>
                <a:ea typeface="新細明體"/>
                <a:cs typeface="Arial" pitchFamily="34" charset="0"/>
              </a:rPr>
              <a:t>：崑山科技大學資訊工程系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5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3"/>
                </a:solidFill>
              </a:rPr>
              <a:t>03</a:t>
            </a:r>
            <a:r>
              <a:rPr lang="zh-TW" altLang="en-US" b="1" dirty="0" smtClean="0">
                <a:solidFill>
                  <a:schemeClr val="accent3"/>
                </a:solidFill>
              </a:rPr>
              <a:t> 參考資料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cxnSp>
        <p:nvCxnSpPr>
          <p:cNvPr id="34" name="직선 연결선 41">
            <a:extLst>
              <a:ext uri="{FF2B5EF4-FFF2-40B4-BE49-F238E27FC236}">
                <a16:creationId xmlns:a16="http://schemas.microsoft.com/office/drawing/2014/main" xmlns="" id="{A39A4AD8-33D5-4EC6-B50F-9F1B603A45CC}"/>
              </a:ext>
            </a:extLst>
          </p:cNvPr>
          <p:cNvCxnSpPr>
            <a:cxnSpLocks/>
          </p:cNvCxnSpPr>
          <p:nvPr/>
        </p:nvCxnSpPr>
        <p:spPr>
          <a:xfrm>
            <a:off x="938695" y="1325632"/>
            <a:ext cx="7069071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80">
            <a:extLst>
              <a:ext uri="{FF2B5EF4-FFF2-40B4-BE49-F238E27FC236}">
                <a16:creationId xmlns:a16="http://schemas.microsoft.com/office/drawing/2014/main" xmlns="" id="{66FF3676-1713-41DF-9750-7196D6B73465}"/>
              </a:ext>
            </a:extLst>
          </p:cNvPr>
          <p:cNvGrpSpPr/>
          <p:nvPr/>
        </p:nvGrpSpPr>
        <p:grpSpPr>
          <a:xfrm>
            <a:off x="4187412" y="2032491"/>
            <a:ext cx="3820354" cy="3818674"/>
            <a:chOff x="4205587" y="4350053"/>
            <a:chExt cx="1893163" cy="1892332"/>
          </a:xfrm>
        </p:grpSpPr>
        <p:sp>
          <p:nvSpPr>
            <p:cNvPr id="37" name="Freeform: Shape 81">
              <a:extLst>
                <a:ext uri="{FF2B5EF4-FFF2-40B4-BE49-F238E27FC236}">
                  <a16:creationId xmlns:a16="http://schemas.microsoft.com/office/drawing/2014/main" xmlns="" id="{707CFE2B-BECC-4A0E-AA2E-E8F8C74938D5}"/>
                </a:ext>
              </a:extLst>
            </p:cNvPr>
            <p:cNvSpPr/>
            <p:nvPr/>
          </p:nvSpPr>
          <p:spPr>
            <a:xfrm>
              <a:off x="4787686" y="5323222"/>
              <a:ext cx="728663" cy="919163"/>
            </a:xfrm>
            <a:custGeom>
              <a:avLst/>
              <a:gdLst>
                <a:gd name="connsiteX0" fmla="*/ 1442196 w 1457325"/>
                <a:gd name="connsiteY0" fmla="*/ 1108358 h 1838325"/>
                <a:gd name="connsiteX1" fmla="*/ 1102154 w 1457325"/>
                <a:gd name="connsiteY1" fmla="*/ 1108358 h 1838325"/>
                <a:gd name="connsiteX2" fmla="*/ 1103106 w 1457325"/>
                <a:gd name="connsiteY2" fmla="*/ 531143 h 1838325"/>
                <a:gd name="connsiteX3" fmla="*/ 1101201 w 1457325"/>
                <a:gd name="connsiteY3" fmla="*/ 364455 h 1838325"/>
                <a:gd name="connsiteX4" fmla="*/ 1095486 w 1457325"/>
                <a:gd name="connsiteY4" fmla="*/ 355883 h 1838325"/>
                <a:gd name="connsiteX5" fmla="*/ 749729 w 1457325"/>
                <a:gd name="connsiteY5" fmla="*/ 9173 h 1838325"/>
                <a:gd name="connsiteX6" fmla="*/ 713534 w 1457325"/>
                <a:gd name="connsiteY6" fmla="*/ 12030 h 1838325"/>
                <a:gd name="connsiteX7" fmla="*/ 507794 w 1457325"/>
                <a:gd name="connsiteY7" fmla="*/ 218723 h 1838325"/>
                <a:gd name="connsiteX8" fmla="*/ 364919 w 1457325"/>
                <a:gd name="connsiteY8" fmla="*/ 365408 h 1838325"/>
                <a:gd name="connsiteX9" fmla="*/ 363014 w 1457325"/>
                <a:gd name="connsiteY9" fmla="*/ 382553 h 1838325"/>
                <a:gd name="connsiteX10" fmla="*/ 363014 w 1457325"/>
                <a:gd name="connsiteY10" fmla="*/ 1109310 h 1838325"/>
                <a:gd name="connsiteX11" fmla="*/ 43926 w 1457325"/>
                <a:gd name="connsiteY11" fmla="*/ 1108358 h 1838325"/>
                <a:gd name="connsiteX12" fmla="*/ 5826 w 1457325"/>
                <a:gd name="connsiteY12" fmla="*/ 1110263 h 1838325"/>
                <a:gd name="connsiteX13" fmla="*/ 8684 w 1457325"/>
                <a:gd name="connsiteY13" fmla="*/ 1123598 h 1838325"/>
                <a:gd name="connsiteX14" fmla="*/ 31544 w 1457325"/>
                <a:gd name="connsiteY14" fmla="*/ 1149316 h 1838325"/>
                <a:gd name="connsiteX15" fmla="*/ 705914 w 1457325"/>
                <a:gd name="connsiteY15" fmla="*/ 1824638 h 1838325"/>
                <a:gd name="connsiteX16" fmla="*/ 760206 w 1457325"/>
                <a:gd name="connsiteY16" fmla="*/ 1824638 h 1838325"/>
                <a:gd name="connsiteX17" fmla="*/ 1434576 w 1457325"/>
                <a:gd name="connsiteY17" fmla="*/ 1149316 h 1838325"/>
                <a:gd name="connsiteX18" fmla="*/ 1457436 w 1457325"/>
                <a:gd name="connsiteY18" fmla="*/ 1123598 h 1838325"/>
                <a:gd name="connsiteX19" fmla="*/ 1457436 w 1457325"/>
                <a:gd name="connsiteY19" fmla="*/ 1123598 h 1838325"/>
                <a:gd name="connsiteX20" fmla="*/ 1457436 w 1457325"/>
                <a:gd name="connsiteY20" fmla="*/ 1123598 h 1838325"/>
                <a:gd name="connsiteX21" fmla="*/ 1442196 w 1457325"/>
                <a:gd name="connsiteY21" fmla="*/ 1108358 h 1838325"/>
                <a:gd name="connsiteX22" fmla="*/ 365871 w 1457325"/>
                <a:gd name="connsiteY22" fmla="*/ 1102643 h 1838325"/>
                <a:gd name="connsiteX23" fmla="*/ 363014 w 1457325"/>
                <a:gd name="connsiteY23" fmla="*/ 1108358 h 1838325"/>
                <a:gd name="connsiteX24" fmla="*/ 363014 w 1457325"/>
                <a:gd name="connsiteY24" fmla="*/ 1108358 h 1838325"/>
                <a:gd name="connsiteX25" fmla="*/ 365871 w 1457325"/>
                <a:gd name="connsiteY25" fmla="*/ 1102643 h 1838325"/>
                <a:gd name="connsiteX26" fmla="*/ 363014 w 1457325"/>
                <a:gd name="connsiteY26" fmla="*/ 1108358 h 1838325"/>
                <a:gd name="connsiteX27" fmla="*/ 363014 w 1457325"/>
                <a:gd name="connsiteY27" fmla="*/ 1108358 h 1838325"/>
                <a:gd name="connsiteX28" fmla="*/ 363014 w 1457325"/>
                <a:gd name="connsiteY28" fmla="*/ 1108358 h 1838325"/>
                <a:gd name="connsiteX29" fmla="*/ 363014 w 1457325"/>
                <a:gd name="connsiteY29" fmla="*/ 1108358 h 1838325"/>
                <a:gd name="connsiteX30" fmla="*/ 363014 w 1457325"/>
                <a:gd name="connsiteY30" fmla="*/ 1108358 h 1838325"/>
                <a:gd name="connsiteX31" fmla="*/ 363014 w 1457325"/>
                <a:gd name="connsiteY31" fmla="*/ 1108358 h 1838325"/>
                <a:gd name="connsiteX32" fmla="*/ 359204 w 1457325"/>
                <a:gd name="connsiteY32" fmla="*/ 1110263 h 1838325"/>
                <a:gd name="connsiteX33" fmla="*/ 363014 w 1457325"/>
                <a:gd name="connsiteY33" fmla="*/ 1108358 h 1838325"/>
                <a:gd name="connsiteX34" fmla="*/ 363014 w 1457325"/>
                <a:gd name="connsiteY34" fmla="*/ 1108358 h 1838325"/>
                <a:gd name="connsiteX35" fmla="*/ 1101201 w 1457325"/>
                <a:gd name="connsiteY35" fmla="*/ 1108358 h 1838325"/>
                <a:gd name="connsiteX36" fmla="*/ 1101201 w 1457325"/>
                <a:gd name="connsiteY36" fmla="*/ 1108358 h 1838325"/>
                <a:gd name="connsiteX37" fmla="*/ 1098344 w 1457325"/>
                <a:gd name="connsiteY37" fmla="*/ 1102643 h 1838325"/>
                <a:gd name="connsiteX38" fmla="*/ 1101201 w 1457325"/>
                <a:gd name="connsiteY38" fmla="*/ 1108358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457325" h="1838325">
                  <a:moveTo>
                    <a:pt x="1442196" y="1108358"/>
                  </a:moveTo>
                  <a:cubicBezTo>
                    <a:pt x="1328849" y="1107405"/>
                    <a:pt x="1215501" y="1108358"/>
                    <a:pt x="1102154" y="1108358"/>
                  </a:cubicBezTo>
                  <a:cubicBezTo>
                    <a:pt x="1102154" y="915953"/>
                    <a:pt x="1103106" y="723548"/>
                    <a:pt x="1103106" y="531143"/>
                  </a:cubicBezTo>
                  <a:cubicBezTo>
                    <a:pt x="1103106" y="475898"/>
                    <a:pt x="1102154" y="419700"/>
                    <a:pt x="1101201" y="364455"/>
                  </a:cubicBezTo>
                  <a:cubicBezTo>
                    <a:pt x="1099296" y="361598"/>
                    <a:pt x="1098344" y="357788"/>
                    <a:pt x="1095486" y="355883"/>
                  </a:cubicBezTo>
                  <a:cubicBezTo>
                    <a:pt x="980234" y="240630"/>
                    <a:pt x="864029" y="125378"/>
                    <a:pt x="749729" y="9173"/>
                  </a:cubicBezTo>
                  <a:cubicBezTo>
                    <a:pt x="734489" y="-6067"/>
                    <a:pt x="725916" y="-352"/>
                    <a:pt x="713534" y="12030"/>
                  </a:cubicBezTo>
                  <a:cubicBezTo>
                    <a:pt x="644954" y="81563"/>
                    <a:pt x="575421" y="149190"/>
                    <a:pt x="507794" y="218723"/>
                  </a:cubicBezTo>
                  <a:cubicBezTo>
                    <a:pt x="460169" y="267300"/>
                    <a:pt x="408734" y="313020"/>
                    <a:pt x="364919" y="365408"/>
                  </a:cubicBezTo>
                  <a:cubicBezTo>
                    <a:pt x="363966" y="371123"/>
                    <a:pt x="363014" y="376838"/>
                    <a:pt x="363014" y="382553"/>
                  </a:cubicBezTo>
                  <a:cubicBezTo>
                    <a:pt x="363014" y="624488"/>
                    <a:pt x="363014" y="867375"/>
                    <a:pt x="363014" y="1109310"/>
                  </a:cubicBezTo>
                  <a:cubicBezTo>
                    <a:pt x="256334" y="1109310"/>
                    <a:pt x="149654" y="1109310"/>
                    <a:pt x="43926" y="1108358"/>
                  </a:cubicBezTo>
                  <a:cubicBezTo>
                    <a:pt x="31544" y="1108358"/>
                    <a:pt x="17256" y="1105500"/>
                    <a:pt x="5826" y="1110263"/>
                  </a:cubicBezTo>
                  <a:cubicBezTo>
                    <a:pt x="-7509" y="1115025"/>
                    <a:pt x="5826" y="1118835"/>
                    <a:pt x="8684" y="1123598"/>
                  </a:cubicBezTo>
                  <a:cubicBezTo>
                    <a:pt x="16304" y="1132170"/>
                    <a:pt x="22971" y="1141695"/>
                    <a:pt x="31544" y="1149316"/>
                  </a:cubicBezTo>
                  <a:cubicBezTo>
                    <a:pt x="256334" y="1374105"/>
                    <a:pt x="482076" y="1598895"/>
                    <a:pt x="705914" y="1824638"/>
                  </a:cubicBezTo>
                  <a:cubicBezTo>
                    <a:pt x="727821" y="1846545"/>
                    <a:pt x="738299" y="1846545"/>
                    <a:pt x="760206" y="1824638"/>
                  </a:cubicBezTo>
                  <a:cubicBezTo>
                    <a:pt x="984044" y="1598895"/>
                    <a:pt x="1209786" y="1374105"/>
                    <a:pt x="1434576" y="1149316"/>
                  </a:cubicBezTo>
                  <a:cubicBezTo>
                    <a:pt x="1443149" y="1140743"/>
                    <a:pt x="1449816" y="1132170"/>
                    <a:pt x="1457436" y="1123598"/>
                  </a:cubicBezTo>
                  <a:lnTo>
                    <a:pt x="1457436" y="1123598"/>
                  </a:lnTo>
                  <a:lnTo>
                    <a:pt x="1457436" y="1123598"/>
                  </a:lnTo>
                  <a:cubicBezTo>
                    <a:pt x="1475534" y="1095023"/>
                    <a:pt x="1446006" y="1108358"/>
                    <a:pt x="1442196" y="1108358"/>
                  </a:cubicBezTo>
                  <a:close/>
                  <a:moveTo>
                    <a:pt x="365871" y="1102643"/>
                  </a:moveTo>
                  <a:cubicBezTo>
                    <a:pt x="364919" y="1104548"/>
                    <a:pt x="363966" y="1106453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ubicBezTo>
                    <a:pt x="363966" y="1106453"/>
                    <a:pt x="364919" y="1104548"/>
                    <a:pt x="365871" y="1102643"/>
                  </a:cubicBezTo>
                  <a:close/>
                  <a:moveTo>
                    <a:pt x="363014" y="1108358"/>
                  </a:moveTo>
                  <a:cubicBezTo>
                    <a:pt x="363014" y="1108358"/>
                    <a:pt x="363014" y="1108358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lose/>
                  <a:moveTo>
                    <a:pt x="363014" y="1108358"/>
                  </a:moveTo>
                  <a:cubicBezTo>
                    <a:pt x="362061" y="1109310"/>
                    <a:pt x="360156" y="1110263"/>
                    <a:pt x="359204" y="1110263"/>
                  </a:cubicBezTo>
                  <a:cubicBezTo>
                    <a:pt x="360156" y="1110263"/>
                    <a:pt x="361109" y="1109310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lose/>
                  <a:moveTo>
                    <a:pt x="1101201" y="1108358"/>
                  </a:moveTo>
                  <a:cubicBezTo>
                    <a:pt x="1101201" y="1108358"/>
                    <a:pt x="1101201" y="1108358"/>
                    <a:pt x="1101201" y="1108358"/>
                  </a:cubicBezTo>
                  <a:cubicBezTo>
                    <a:pt x="1099296" y="1106453"/>
                    <a:pt x="1098344" y="1104548"/>
                    <a:pt x="1098344" y="1102643"/>
                  </a:cubicBezTo>
                  <a:cubicBezTo>
                    <a:pt x="1099296" y="1104548"/>
                    <a:pt x="1100249" y="1106453"/>
                    <a:pt x="1101201" y="11083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82">
              <a:extLst>
                <a:ext uri="{FF2B5EF4-FFF2-40B4-BE49-F238E27FC236}">
                  <a16:creationId xmlns:a16="http://schemas.microsoft.com/office/drawing/2014/main" xmlns="" id="{2F608488-D32B-44AA-BE1B-794E03BA0168}"/>
                </a:ext>
              </a:extLst>
            </p:cNvPr>
            <p:cNvSpPr/>
            <p:nvPr/>
          </p:nvSpPr>
          <p:spPr>
            <a:xfrm>
              <a:off x="4205587" y="4933473"/>
              <a:ext cx="919163" cy="733425"/>
            </a:xfrm>
            <a:custGeom>
              <a:avLst/>
              <a:gdLst>
                <a:gd name="connsiteX0" fmla="*/ 1824477 w 1838325"/>
                <a:gd name="connsiteY0" fmla="*/ 707708 h 1466850"/>
                <a:gd name="connsiteX1" fmla="*/ 1504437 w 1838325"/>
                <a:gd name="connsiteY1" fmla="*/ 387668 h 1466850"/>
                <a:gd name="connsiteX2" fmla="*/ 1443477 w 1838325"/>
                <a:gd name="connsiteY2" fmla="*/ 361950 h 1466850"/>
                <a:gd name="connsiteX3" fmla="*/ 771964 w 1838325"/>
                <a:gd name="connsiteY3" fmla="*/ 362903 h 1466850"/>
                <a:gd name="connsiteX4" fmla="*/ 736722 w 1838325"/>
                <a:gd name="connsiteY4" fmla="*/ 327660 h 1466850"/>
                <a:gd name="connsiteX5" fmla="*/ 736722 w 1838325"/>
                <a:gd name="connsiteY5" fmla="*/ 31433 h 1466850"/>
                <a:gd name="connsiteX6" fmla="*/ 731007 w 1838325"/>
                <a:gd name="connsiteY6" fmla="*/ 0 h 1466850"/>
                <a:gd name="connsiteX7" fmla="*/ 723387 w 1838325"/>
                <a:gd name="connsiteY7" fmla="*/ 5715 h 1466850"/>
                <a:gd name="connsiteX8" fmla="*/ 714814 w 1838325"/>
                <a:gd name="connsiteY8" fmla="*/ 12383 h 1466850"/>
                <a:gd name="connsiteX9" fmla="*/ 10917 w 1838325"/>
                <a:gd name="connsiteY9" fmla="*/ 715328 h 1466850"/>
                <a:gd name="connsiteX10" fmla="*/ 16632 w 1838325"/>
                <a:gd name="connsiteY10" fmla="*/ 758190 h 1466850"/>
                <a:gd name="connsiteX11" fmla="*/ 705289 w 1838325"/>
                <a:gd name="connsiteY11" fmla="*/ 1446848 h 1466850"/>
                <a:gd name="connsiteX12" fmla="*/ 731959 w 1838325"/>
                <a:gd name="connsiteY12" fmla="*/ 1466850 h 1466850"/>
                <a:gd name="connsiteX13" fmla="*/ 735769 w 1838325"/>
                <a:gd name="connsiteY13" fmla="*/ 1429703 h 1466850"/>
                <a:gd name="connsiteX14" fmla="*/ 734817 w 1838325"/>
                <a:gd name="connsiteY14" fmla="*/ 1151573 h 1466850"/>
                <a:gd name="connsiteX15" fmla="*/ 779584 w 1838325"/>
                <a:gd name="connsiteY15" fmla="*/ 1106805 h 1466850"/>
                <a:gd name="connsiteX16" fmla="*/ 1433952 w 1838325"/>
                <a:gd name="connsiteY16" fmla="*/ 1107758 h 1466850"/>
                <a:gd name="connsiteX17" fmla="*/ 1478719 w 1838325"/>
                <a:gd name="connsiteY17" fmla="*/ 1102995 h 1466850"/>
                <a:gd name="connsiteX18" fmla="*/ 1478719 w 1838325"/>
                <a:gd name="connsiteY18" fmla="*/ 1102995 h 1466850"/>
                <a:gd name="connsiteX19" fmla="*/ 1487292 w 1838325"/>
                <a:gd name="connsiteY19" fmla="*/ 1095375 h 1466850"/>
                <a:gd name="connsiteX20" fmla="*/ 1487292 w 1838325"/>
                <a:gd name="connsiteY20" fmla="*/ 1095375 h 1466850"/>
                <a:gd name="connsiteX21" fmla="*/ 1826382 w 1838325"/>
                <a:gd name="connsiteY21" fmla="*/ 760095 h 1466850"/>
                <a:gd name="connsiteX22" fmla="*/ 1824477 w 1838325"/>
                <a:gd name="connsiteY22" fmla="*/ 707708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38325" h="1466850">
                  <a:moveTo>
                    <a:pt x="1824477" y="707708"/>
                  </a:moveTo>
                  <a:cubicBezTo>
                    <a:pt x="1716844" y="601980"/>
                    <a:pt x="1610164" y="495300"/>
                    <a:pt x="1504437" y="387668"/>
                  </a:cubicBezTo>
                  <a:cubicBezTo>
                    <a:pt x="1486339" y="369570"/>
                    <a:pt x="1469194" y="361950"/>
                    <a:pt x="1443477" y="361950"/>
                  </a:cubicBezTo>
                  <a:cubicBezTo>
                    <a:pt x="1219639" y="362903"/>
                    <a:pt x="995802" y="361950"/>
                    <a:pt x="771964" y="362903"/>
                  </a:cubicBezTo>
                  <a:cubicBezTo>
                    <a:pt x="744342" y="362903"/>
                    <a:pt x="735769" y="355283"/>
                    <a:pt x="736722" y="327660"/>
                  </a:cubicBezTo>
                  <a:cubicBezTo>
                    <a:pt x="737674" y="228600"/>
                    <a:pt x="737674" y="130493"/>
                    <a:pt x="736722" y="31433"/>
                  </a:cubicBezTo>
                  <a:cubicBezTo>
                    <a:pt x="736722" y="20955"/>
                    <a:pt x="743389" y="8572"/>
                    <a:pt x="731007" y="0"/>
                  </a:cubicBezTo>
                  <a:cubicBezTo>
                    <a:pt x="728149" y="1905"/>
                    <a:pt x="726244" y="3810"/>
                    <a:pt x="723387" y="5715"/>
                  </a:cubicBezTo>
                  <a:cubicBezTo>
                    <a:pt x="720529" y="7620"/>
                    <a:pt x="717672" y="9525"/>
                    <a:pt x="714814" y="12383"/>
                  </a:cubicBezTo>
                  <a:cubicBezTo>
                    <a:pt x="480499" y="246697"/>
                    <a:pt x="246184" y="481013"/>
                    <a:pt x="10917" y="715328"/>
                  </a:cubicBezTo>
                  <a:cubicBezTo>
                    <a:pt x="-10038" y="736283"/>
                    <a:pt x="3297" y="744855"/>
                    <a:pt x="16632" y="758190"/>
                  </a:cubicBezTo>
                  <a:cubicBezTo>
                    <a:pt x="246184" y="987743"/>
                    <a:pt x="475737" y="1217295"/>
                    <a:pt x="705289" y="1446848"/>
                  </a:cubicBezTo>
                  <a:cubicBezTo>
                    <a:pt x="712909" y="1454468"/>
                    <a:pt x="718624" y="1465898"/>
                    <a:pt x="731959" y="1466850"/>
                  </a:cubicBezTo>
                  <a:cubicBezTo>
                    <a:pt x="739579" y="1454468"/>
                    <a:pt x="735769" y="1442085"/>
                    <a:pt x="735769" y="1429703"/>
                  </a:cubicBezTo>
                  <a:cubicBezTo>
                    <a:pt x="735769" y="1337310"/>
                    <a:pt x="737674" y="1243965"/>
                    <a:pt x="734817" y="1151573"/>
                  </a:cubicBezTo>
                  <a:cubicBezTo>
                    <a:pt x="733864" y="1116330"/>
                    <a:pt x="744342" y="1106805"/>
                    <a:pt x="779584" y="1106805"/>
                  </a:cubicBezTo>
                  <a:cubicBezTo>
                    <a:pt x="997707" y="1108710"/>
                    <a:pt x="1215829" y="1107758"/>
                    <a:pt x="1433952" y="1107758"/>
                  </a:cubicBezTo>
                  <a:cubicBezTo>
                    <a:pt x="1449192" y="1107758"/>
                    <a:pt x="1464432" y="1110615"/>
                    <a:pt x="1478719" y="1102995"/>
                  </a:cubicBezTo>
                  <a:lnTo>
                    <a:pt x="1478719" y="1102995"/>
                  </a:lnTo>
                  <a:cubicBezTo>
                    <a:pt x="1481577" y="1100138"/>
                    <a:pt x="1484434" y="1098233"/>
                    <a:pt x="1487292" y="1095375"/>
                  </a:cubicBezTo>
                  <a:cubicBezTo>
                    <a:pt x="1487292" y="1095375"/>
                    <a:pt x="1487292" y="1095375"/>
                    <a:pt x="1487292" y="1095375"/>
                  </a:cubicBezTo>
                  <a:cubicBezTo>
                    <a:pt x="1599687" y="982980"/>
                    <a:pt x="1712082" y="870585"/>
                    <a:pt x="1826382" y="760095"/>
                  </a:cubicBezTo>
                  <a:cubicBezTo>
                    <a:pt x="1848289" y="737235"/>
                    <a:pt x="1843527" y="726758"/>
                    <a:pt x="1824477" y="70770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83">
              <a:extLst>
                <a:ext uri="{FF2B5EF4-FFF2-40B4-BE49-F238E27FC236}">
                  <a16:creationId xmlns:a16="http://schemas.microsoft.com/office/drawing/2014/main" xmlns="" id="{87A001EE-9492-4D82-9157-245ABC0AEABC}"/>
                </a:ext>
              </a:extLst>
            </p:cNvPr>
            <p:cNvSpPr/>
            <p:nvPr/>
          </p:nvSpPr>
          <p:spPr>
            <a:xfrm>
              <a:off x="5179587" y="4933949"/>
              <a:ext cx="919163" cy="733425"/>
            </a:xfrm>
            <a:custGeom>
              <a:avLst/>
              <a:gdLst>
                <a:gd name="connsiteX0" fmla="*/ 1828932 w 1838325"/>
                <a:gd name="connsiteY0" fmla="*/ 709613 h 1466850"/>
                <a:gd name="connsiteX1" fmla="*/ 1265052 w 1838325"/>
                <a:gd name="connsiteY1" fmla="*/ 146685 h 1466850"/>
                <a:gd name="connsiteX2" fmla="*/ 1121224 w 1838325"/>
                <a:gd name="connsiteY2" fmla="*/ 5715 h 1466850"/>
                <a:gd name="connsiteX3" fmla="*/ 1113604 w 1838325"/>
                <a:gd name="connsiteY3" fmla="*/ 0 h 1466850"/>
                <a:gd name="connsiteX4" fmla="*/ 1107889 w 1838325"/>
                <a:gd name="connsiteY4" fmla="*/ 31432 h 1466850"/>
                <a:gd name="connsiteX5" fmla="*/ 1107889 w 1838325"/>
                <a:gd name="connsiteY5" fmla="*/ 320040 h 1466850"/>
                <a:gd name="connsiteX6" fmla="*/ 1065027 w 1838325"/>
                <a:gd name="connsiteY6" fmla="*/ 362903 h 1466850"/>
                <a:gd name="connsiteX7" fmla="*/ 396372 w 1838325"/>
                <a:gd name="connsiteY7" fmla="*/ 361950 h 1466850"/>
                <a:gd name="connsiteX8" fmla="*/ 351604 w 1838325"/>
                <a:gd name="connsiteY8" fmla="*/ 375285 h 1466850"/>
                <a:gd name="connsiteX9" fmla="*/ 9657 w 1838325"/>
                <a:gd name="connsiteY9" fmla="*/ 717232 h 1466850"/>
                <a:gd name="connsiteX10" fmla="*/ 7752 w 1838325"/>
                <a:gd name="connsiteY10" fmla="*/ 748665 h 1466850"/>
                <a:gd name="connsiteX11" fmla="*/ 356367 w 1838325"/>
                <a:gd name="connsiteY11" fmla="*/ 1094423 h 1466850"/>
                <a:gd name="connsiteX12" fmla="*/ 364939 w 1838325"/>
                <a:gd name="connsiteY12" fmla="*/ 1102043 h 1466850"/>
                <a:gd name="connsiteX13" fmla="*/ 364939 w 1838325"/>
                <a:gd name="connsiteY13" fmla="*/ 1102043 h 1466850"/>
                <a:gd name="connsiteX14" fmla="*/ 409707 w 1838325"/>
                <a:gd name="connsiteY14" fmla="*/ 1106805 h 1466850"/>
                <a:gd name="connsiteX15" fmla="*/ 1066932 w 1838325"/>
                <a:gd name="connsiteY15" fmla="*/ 1105853 h 1466850"/>
                <a:gd name="connsiteX16" fmla="*/ 1107889 w 1838325"/>
                <a:gd name="connsiteY16" fmla="*/ 1146810 h 1466850"/>
                <a:gd name="connsiteX17" fmla="*/ 1107889 w 1838325"/>
                <a:gd name="connsiteY17" fmla="*/ 1431607 h 1466850"/>
                <a:gd name="connsiteX18" fmla="*/ 1115509 w 1838325"/>
                <a:gd name="connsiteY18" fmla="*/ 1467803 h 1466850"/>
                <a:gd name="connsiteX19" fmla="*/ 1128844 w 1838325"/>
                <a:gd name="connsiteY19" fmla="*/ 1455420 h 1466850"/>
                <a:gd name="connsiteX20" fmla="*/ 1832742 w 1838325"/>
                <a:gd name="connsiteY20" fmla="*/ 752475 h 1466850"/>
                <a:gd name="connsiteX21" fmla="*/ 1828932 w 1838325"/>
                <a:gd name="connsiteY21" fmla="*/ 709613 h 1466850"/>
                <a:gd name="connsiteX22" fmla="*/ 1082172 w 1838325"/>
                <a:gd name="connsiteY22" fmla="*/ 1093470 h 1466850"/>
                <a:gd name="connsiteX23" fmla="*/ 1082172 w 1838325"/>
                <a:gd name="connsiteY23" fmla="*/ 1093470 h 1466850"/>
                <a:gd name="connsiteX24" fmla="*/ 1082172 w 1838325"/>
                <a:gd name="connsiteY24" fmla="*/ 1093470 h 1466850"/>
                <a:gd name="connsiteX25" fmla="*/ 1122177 w 1838325"/>
                <a:gd name="connsiteY25" fmla="*/ 328613 h 1466850"/>
                <a:gd name="connsiteX26" fmla="*/ 1122177 w 1838325"/>
                <a:gd name="connsiteY26" fmla="*/ 327660 h 1466850"/>
                <a:gd name="connsiteX27" fmla="*/ 1122177 w 1838325"/>
                <a:gd name="connsiteY27" fmla="*/ 328613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38325" h="1466850">
                  <a:moveTo>
                    <a:pt x="1828932" y="709613"/>
                  </a:moveTo>
                  <a:cubicBezTo>
                    <a:pt x="1641289" y="521970"/>
                    <a:pt x="1453647" y="334328"/>
                    <a:pt x="1265052" y="146685"/>
                  </a:cubicBezTo>
                  <a:cubicBezTo>
                    <a:pt x="1217427" y="99060"/>
                    <a:pt x="1168849" y="52388"/>
                    <a:pt x="1121224" y="5715"/>
                  </a:cubicBezTo>
                  <a:cubicBezTo>
                    <a:pt x="1118367" y="3810"/>
                    <a:pt x="1116462" y="1905"/>
                    <a:pt x="1113604" y="0"/>
                  </a:cubicBezTo>
                  <a:cubicBezTo>
                    <a:pt x="1102174" y="8572"/>
                    <a:pt x="1107889" y="20955"/>
                    <a:pt x="1107889" y="31432"/>
                  </a:cubicBezTo>
                  <a:cubicBezTo>
                    <a:pt x="1106937" y="127635"/>
                    <a:pt x="1105984" y="223838"/>
                    <a:pt x="1107889" y="320040"/>
                  </a:cubicBezTo>
                  <a:cubicBezTo>
                    <a:pt x="1108842" y="354330"/>
                    <a:pt x="1098364" y="362903"/>
                    <a:pt x="1065027" y="362903"/>
                  </a:cubicBezTo>
                  <a:cubicBezTo>
                    <a:pt x="842142" y="360997"/>
                    <a:pt x="619257" y="361950"/>
                    <a:pt x="396372" y="361950"/>
                  </a:cubicBezTo>
                  <a:cubicBezTo>
                    <a:pt x="380179" y="361950"/>
                    <a:pt x="364939" y="360997"/>
                    <a:pt x="351604" y="375285"/>
                  </a:cubicBezTo>
                  <a:cubicBezTo>
                    <a:pt x="238257" y="489585"/>
                    <a:pt x="123957" y="603885"/>
                    <a:pt x="9657" y="717232"/>
                  </a:cubicBezTo>
                  <a:cubicBezTo>
                    <a:pt x="-821" y="727710"/>
                    <a:pt x="-4631" y="736282"/>
                    <a:pt x="7752" y="748665"/>
                  </a:cubicBezTo>
                  <a:cubicBezTo>
                    <a:pt x="123957" y="863918"/>
                    <a:pt x="240162" y="979170"/>
                    <a:pt x="356367" y="1094423"/>
                  </a:cubicBezTo>
                  <a:cubicBezTo>
                    <a:pt x="359224" y="1097280"/>
                    <a:pt x="362082" y="1099185"/>
                    <a:pt x="364939" y="1102043"/>
                  </a:cubicBezTo>
                  <a:cubicBezTo>
                    <a:pt x="364939" y="1102043"/>
                    <a:pt x="364939" y="1102043"/>
                    <a:pt x="364939" y="1102043"/>
                  </a:cubicBezTo>
                  <a:cubicBezTo>
                    <a:pt x="379227" y="1109663"/>
                    <a:pt x="394467" y="1106805"/>
                    <a:pt x="409707" y="1106805"/>
                  </a:cubicBezTo>
                  <a:cubicBezTo>
                    <a:pt x="628782" y="1106805"/>
                    <a:pt x="847857" y="1107757"/>
                    <a:pt x="1066932" y="1105853"/>
                  </a:cubicBezTo>
                  <a:cubicBezTo>
                    <a:pt x="1099317" y="1105853"/>
                    <a:pt x="1108842" y="1115378"/>
                    <a:pt x="1107889" y="1146810"/>
                  </a:cubicBezTo>
                  <a:cubicBezTo>
                    <a:pt x="1105984" y="1242060"/>
                    <a:pt x="1106937" y="1337310"/>
                    <a:pt x="1107889" y="1431607"/>
                  </a:cubicBezTo>
                  <a:cubicBezTo>
                    <a:pt x="1107889" y="1443038"/>
                    <a:pt x="1103127" y="1456373"/>
                    <a:pt x="1115509" y="1467803"/>
                  </a:cubicBezTo>
                  <a:cubicBezTo>
                    <a:pt x="1121224" y="1463040"/>
                    <a:pt x="1125034" y="1459230"/>
                    <a:pt x="1128844" y="1455420"/>
                  </a:cubicBezTo>
                  <a:cubicBezTo>
                    <a:pt x="1363159" y="1221105"/>
                    <a:pt x="1597474" y="985838"/>
                    <a:pt x="1832742" y="752475"/>
                  </a:cubicBezTo>
                  <a:cubicBezTo>
                    <a:pt x="1854649" y="732472"/>
                    <a:pt x="1843219" y="722947"/>
                    <a:pt x="1828932" y="709613"/>
                  </a:cubicBezTo>
                  <a:close/>
                  <a:moveTo>
                    <a:pt x="1082172" y="1093470"/>
                  </a:moveTo>
                  <a:cubicBezTo>
                    <a:pt x="1082172" y="1093470"/>
                    <a:pt x="1082172" y="1093470"/>
                    <a:pt x="1082172" y="1093470"/>
                  </a:cubicBezTo>
                  <a:cubicBezTo>
                    <a:pt x="1082172" y="1092518"/>
                    <a:pt x="1082172" y="1092518"/>
                    <a:pt x="1082172" y="1093470"/>
                  </a:cubicBezTo>
                  <a:close/>
                  <a:moveTo>
                    <a:pt x="1122177" y="328613"/>
                  </a:moveTo>
                  <a:cubicBezTo>
                    <a:pt x="1122177" y="328613"/>
                    <a:pt x="1122177" y="327660"/>
                    <a:pt x="1122177" y="327660"/>
                  </a:cubicBezTo>
                  <a:cubicBezTo>
                    <a:pt x="1124082" y="326707"/>
                    <a:pt x="1123129" y="327660"/>
                    <a:pt x="1122177" y="3286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85">
              <a:extLst>
                <a:ext uri="{FF2B5EF4-FFF2-40B4-BE49-F238E27FC236}">
                  <a16:creationId xmlns:a16="http://schemas.microsoft.com/office/drawing/2014/main" xmlns="" id="{E02D3CC8-4425-43AF-B68D-C292ED4C4E4D}"/>
                </a:ext>
              </a:extLst>
            </p:cNvPr>
            <p:cNvSpPr/>
            <p:nvPr/>
          </p:nvSpPr>
          <p:spPr>
            <a:xfrm rot="5400000">
              <a:off x="4692587" y="4442922"/>
              <a:ext cx="919163" cy="733425"/>
            </a:xfrm>
            <a:custGeom>
              <a:avLst/>
              <a:gdLst>
                <a:gd name="connsiteX0" fmla="*/ 1824477 w 1838325"/>
                <a:gd name="connsiteY0" fmla="*/ 707708 h 1466850"/>
                <a:gd name="connsiteX1" fmla="*/ 1504437 w 1838325"/>
                <a:gd name="connsiteY1" fmla="*/ 387668 h 1466850"/>
                <a:gd name="connsiteX2" fmla="*/ 1443477 w 1838325"/>
                <a:gd name="connsiteY2" fmla="*/ 361950 h 1466850"/>
                <a:gd name="connsiteX3" fmla="*/ 771964 w 1838325"/>
                <a:gd name="connsiteY3" fmla="*/ 362903 h 1466850"/>
                <a:gd name="connsiteX4" fmla="*/ 736722 w 1838325"/>
                <a:gd name="connsiteY4" fmla="*/ 327660 h 1466850"/>
                <a:gd name="connsiteX5" fmla="*/ 736722 w 1838325"/>
                <a:gd name="connsiteY5" fmla="*/ 31433 h 1466850"/>
                <a:gd name="connsiteX6" fmla="*/ 731007 w 1838325"/>
                <a:gd name="connsiteY6" fmla="*/ 0 h 1466850"/>
                <a:gd name="connsiteX7" fmla="*/ 723387 w 1838325"/>
                <a:gd name="connsiteY7" fmla="*/ 5715 h 1466850"/>
                <a:gd name="connsiteX8" fmla="*/ 714814 w 1838325"/>
                <a:gd name="connsiteY8" fmla="*/ 12383 h 1466850"/>
                <a:gd name="connsiteX9" fmla="*/ 10917 w 1838325"/>
                <a:gd name="connsiteY9" fmla="*/ 715328 h 1466850"/>
                <a:gd name="connsiteX10" fmla="*/ 16632 w 1838325"/>
                <a:gd name="connsiteY10" fmla="*/ 758190 h 1466850"/>
                <a:gd name="connsiteX11" fmla="*/ 705289 w 1838325"/>
                <a:gd name="connsiteY11" fmla="*/ 1446848 h 1466850"/>
                <a:gd name="connsiteX12" fmla="*/ 731959 w 1838325"/>
                <a:gd name="connsiteY12" fmla="*/ 1466850 h 1466850"/>
                <a:gd name="connsiteX13" fmla="*/ 735769 w 1838325"/>
                <a:gd name="connsiteY13" fmla="*/ 1429703 h 1466850"/>
                <a:gd name="connsiteX14" fmla="*/ 734817 w 1838325"/>
                <a:gd name="connsiteY14" fmla="*/ 1151573 h 1466850"/>
                <a:gd name="connsiteX15" fmla="*/ 779584 w 1838325"/>
                <a:gd name="connsiteY15" fmla="*/ 1106805 h 1466850"/>
                <a:gd name="connsiteX16" fmla="*/ 1433952 w 1838325"/>
                <a:gd name="connsiteY16" fmla="*/ 1107758 h 1466850"/>
                <a:gd name="connsiteX17" fmla="*/ 1478719 w 1838325"/>
                <a:gd name="connsiteY17" fmla="*/ 1102995 h 1466850"/>
                <a:gd name="connsiteX18" fmla="*/ 1478719 w 1838325"/>
                <a:gd name="connsiteY18" fmla="*/ 1102995 h 1466850"/>
                <a:gd name="connsiteX19" fmla="*/ 1487292 w 1838325"/>
                <a:gd name="connsiteY19" fmla="*/ 1095375 h 1466850"/>
                <a:gd name="connsiteX20" fmla="*/ 1487292 w 1838325"/>
                <a:gd name="connsiteY20" fmla="*/ 1095375 h 1466850"/>
                <a:gd name="connsiteX21" fmla="*/ 1826382 w 1838325"/>
                <a:gd name="connsiteY21" fmla="*/ 760095 h 1466850"/>
                <a:gd name="connsiteX22" fmla="*/ 1824477 w 1838325"/>
                <a:gd name="connsiteY22" fmla="*/ 707708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38325" h="1466850">
                  <a:moveTo>
                    <a:pt x="1824477" y="707708"/>
                  </a:moveTo>
                  <a:cubicBezTo>
                    <a:pt x="1716844" y="601980"/>
                    <a:pt x="1610164" y="495300"/>
                    <a:pt x="1504437" y="387668"/>
                  </a:cubicBezTo>
                  <a:cubicBezTo>
                    <a:pt x="1486339" y="369570"/>
                    <a:pt x="1469194" y="361950"/>
                    <a:pt x="1443477" y="361950"/>
                  </a:cubicBezTo>
                  <a:cubicBezTo>
                    <a:pt x="1219639" y="362903"/>
                    <a:pt x="995802" y="361950"/>
                    <a:pt x="771964" y="362903"/>
                  </a:cubicBezTo>
                  <a:cubicBezTo>
                    <a:pt x="744342" y="362903"/>
                    <a:pt x="735769" y="355283"/>
                    <a:pt x="736722" y="327660"/>
                  </a:cubicBezTo>
                  <a:cubicBezTo>
                    <a:pt x="737674" y="228600"/>
                    <a:pt x="737674" y="130493"/>
                    <a:pt x="736722" y="31433"/>
                  </a:cubicBezTo>
                  <a:cubicBezTo>
                    <a:pt x="736722" y="20955"/>
                    <a:pt x="743389" y="8572"/>
                    <a:pt x="731007" y="0"/>
                  </a:cubicBezTo>
                  <a:cubicBezTo>
                    <a:pt x="728149" y="1905"/>
                    <a:pt x="726244" y="3810"/>
                    <a:pt x="723387" y="5715"/>
                  </a:cubicBezTo>
                  <a:cubicBezTo>
                    <a:pt x="720529" y="7620"/>
                    <a:pt x="717672" y="9525"/>
                    <a:pt x="714814" y="12383"/>
                  </a:cubicBezTo>
                  <a:cubicBezTo>
                    <a:pt x="480499" y="246697"/>
                    <a:pt x="246184" y="481013"/>
                    <a:pt x="10917" y="715328"/>
                  </a:cubicBezTo>
                  <a:cubicBezTo>
                    <a:pt x="-10038" y="736283"/>
                    <a:pt x="3297" y="744855"/>
                    <a:pt x="16632" y="758190"/>
                  </a:cubicBezTo>
                  <a:cubicBezTo>
                    <a:pt x="246184" y="987743"/>
                    <a:pt x="475737" y="1217295"/>
                    <a:pt x="705289" y="1446848"/>
                  </a:cubicBezTo>
                  <a:cubicBezTo>
                    <a:pt x="712909" y="1454468"/>
                    <a:pt x="718624" y="1465898"/>
                    <a:pt x="731959" y="1466850"/>
                  </a:cubicBezTo>
                  <a:cubicBezTo>
                    <a:pt x="739579" y="1454468"/>
                    <a:pt x="735769" y="1442085"/>
                    <a:pt x="735769" y="1429703"/>
                  </a:cubicBezTo>
                  <a:cubicBezTo>
                    <a:pt x="735769" y="1337310"/>
                    <a:pt x="737674" y="1243965"/>
                    <a:pt x="734817" y="1151573"/>
                  </a:cubicBezTo>
                  <a:cubicBezTo>
                    <a:pt x="733864" y="1116330"/>
                    <a:pt x="744342" y="1106805"/>
                    <a:pt x="779584" y="1106805"/>
                  </a:cubicBezTo>
                  <a:cubicBezTo>
                    <a:pt x="997707" y="1108710"/>
                    <a:pt x="1215829" y="1107758"/>
                    <a:pt x="1433952" y="1107758"/>
                  </a:cubicBezTo>
                  <a:cubicBezTo>
                    <a:pt x="1449192" y="1107758"/>
                    <a:pt x="1464432" y="1110615"/>
                    <a:pt x="1478719" y="1102995"/>
                  </a:cubicBezTo>
                  <a:lnTo>
                    <a:pt x="1478719" y="1102995"/>
                  </a:lnTo>
                  <a:cubicBezTo>
                    <a:pt x="1481577" y="1100138"/>
                    <a:pt x="1484434" y="1098233"/>
                    <a:pt x="1487292" y="1095375"/>
                  </a:cubicBezTo>
                  <a:cubicBezTo>
                    <a:pt x="1487292" y="1095375"/>
                    <a:pt x="1487292" y="1095375"/>
                    <a:pt x="1487292" y="1095375"/>
                  </a:cubicBezTo>
                  <a:cubicBezTo>
                    <a:pt x="1599687" y="982980"/>
                    <a:pt x="1712082" y="870585"/>
                    <a:pt x="1826382" y="760095"/>
                  </a:cubicBezTo>
                  <a:cubicBezTo>
                    <a:pt x="1848289" y="737235"/>
                    <a:pt x="1843527" y="726758"/>
                    <a:pt x="1824477" y="70770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1" name="직선 화살표 연결선 8">
            <a:extLst>
              <a:ext uri="{FF2B5EF4-FFF2-40B4-BE49-F238E27FC236}">
                <a16:creationId xmlns:a16="http://schemas.microsoft.com/office/drawing/2014/main" xmlns="" id="{7CC10D77-ACBB-4E66-85D6-04CFCB4EC0AE}"/>
              </a:ext>
            </a:extLst>
          </p:cNvPr>
          <p:cNvCxnSpPr>
            <a:cxnSpLocks/>
          </p:cNvCxnSpPr>
          <p:nvPr/>
        </p:nvCxnSpPr>
        <p:spPr>
          <a:xfrm>
            <a:off x="6755810" y="2024488"/>
            <a:ext cx="91440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10">
            <a:extLst>
              <a:ext uri="{FF2B5EF4-FFF2-40B4-BE49-F238E27FC236}">
                <a16:creationId xmlns:a16="http://schemas.microsoft.com/office/drawing/2014/main" xmlns="" id="{38B8CB01-CA27-48FA-93FA-7A539A739904}"/>
              </a:ext>
            </a:extLst>
          </p:cNvPr>
          <p:cNvCxnSpPr>
            <a:cxnSpLocks/>
          </p:cNvCxnSpPr>
          <p:nvPr/>
        </p:nvCxnSpPr>
        <p:spPr>
          <a:xfrm flipH="1">
            <a:off x="4388440" y="5843162"/>
            <a:ext cx="91440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11">
            <a:extLst>
              <a:ext uri="{FF2B5EF4-FFF2-40B4-BE49-F238E27FC236}">
                <a16:creationId xmlns:a16="http://schemas.microsoft.com/office/drawing/2014/main" xmlns="" id="{1BB09A85-6C62-4AE3-B9CF-0FBDE5DADD45}"/>
              </a:ext>
            </a:extLst>
          </p:cNvPr>
          <p:cNvCxnSpPr>
            <a:cxnSpLocks/>
          </p:cNvCxnSpPr>
          <p:nvPr/>
        </p:nvCxnSpPr>
        <p:spPr>
          <a:xfrm rot="5400000" flipV="1">
            <a:off x="7464355" y="4927358"/>
            <a:ext cx="914400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13">
            <a:extLst>
              <a:ext uri="{FF2B5EF4-FFF2-40B4-BE49-F238E27FC236}">
                <a16:creationId xmlns:a16="http://schemas.microsoft.com/office/drawing/2014/main" xmlns="" id="{7BDB424F-962C-4084-A23C-8E2D3A0743C2}"/>
              </a:ext>
            </a:extLst>
          </p:cNvPr>
          <p:cNvCxnSpPr>
            <a:cxnSpLocks/>
          </p:cNvCxnSpPr>
          <p:nvPr/>
        </p:nvCxnSpPr>
        <p:spPr>
          <a:xfrm rot="5400000" flipH="1">
            <a:off x="3663050" y="2937136"/>
            <a:ext cx="914400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15">
            <a:extLst>
              <a:ext uri="{FF2B5EF4-FFF2-40B4-BE49-F238E27FC236}">
                <a16:creationId xmlns:a16="http://schemas.microsoft.com/office/drawing/2014/main" xmlns="" id="{EFF8E149-B633-421B-A0F3-F4D9F166DC22}"/>
              </a:ext>
            </a:extLst>
          </p:cNvPr>
          <p:cNvGrpSpPr/>
          <p:nvPr/>
        </p:nvGrpSpPr>
        <p:grpSpPr>
          <a:xfrm>
            <a:off x="7825251" y="1791062"/>
            <a:ext cx="3243241" cy="615553"/>
            <a:chOff x="6559397" y="2272059"/>
            <a:chExt cx="3243241" cy="615553"/>
          </a:xfrm>
        </p:grpSpPr>
        <p:sp>
          <p:nvSpPr>
            <p:cNvPr id="46" name="TextBox 16">
              <a:extLst>
                <a:ext uri="{FF2B5EF4-FFF2-40B4-BE49-F238E27FC236}">
                  <a16:creationId xmlns:a16="http://schemas.microsoft.com/office/drawing/2014/main" xmlns="" id="{A9EA72DC-0806-4DF2-8B46-93CA20E5B970}"/>
                </a:ext>
              </a:extLst>
            </p:cNvPr>
            <p:cNvSpPr txBox="1"/>
            <p:nvPr/>
          </p:nvSpPr>
          <p:spPr>
            <a:xfrm>
              <a:off x="6559397" y="2272059"/>
              <a:ext cx="3243241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大專院校教授怎麼看備</a:t>
              </a:r>
              <a:r>
                <a:rPr lang="zh-TW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審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TextBox 17">
              <a:extLst>
                <a:ext uri="{FF2B5EF4-FFF2-40B4-BE49-F238E27FC236}">
                  <a16:creationId xmlns:a16="http://schemas.microsoft.com/office/drawing/2014/main" xmlns="" id="{D1D4930C-E853-4A1A-BD87-6C275C97E5D7}"/>
                </a:ext>
              </a:extLst>
            </p:cNvPr>
            <p:cNvSpPr txBox="1"/>
            <p:nvPr/>
          </p:nvSpPr>
          <p:spPr>
            <a:xfrm>
              <a:off x="6559398" y="2610613"/>
              <a:ext cx="287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그룹 18">
            <a:extLst>
              <a:ext uri="{FF2B5EF4-FFF2-40B4-BE49-F238E27FC236}">
                <a16:creationId xmlns:a16="http://schemas.microsoft.com/office/drawing/2014/main" xmlns="" id="{44F0351F-2DDE-4C04-BC7E-605293E7E693}"/>
              </a:ext>
            </a:extLst>
          </p:cNvPr>
          <p:cNvGrpSpPr/>
          <p:nvPr/>
        </p:nvGrpSpPr>
        <p:grpSpPr>
          <a:xfrm>
            <a:off x="7825252" y="5499987"/>
            <a:ext cx="2870352" cy="615553"/>
            <a:chOff x="6559398" y="2272059"/>
            <a:chExt cx="2870352" cy="615553"/>
          </a:xfrm>
        </p:grpSpPr>
        <p:sp>
          <p:nvSpPr>
            <p:cNvPr id="49" name="TextBox 19">
              <a:extLst>
                <a:ext uri="{FF2B5EF4-FFF2-40B4-BE49-F238E27FC236}">
                  <a16:creationId xmlns:a16="http://schemas.microsoft.com/office/drawing/2014/main" xmlns="" id="{945276DD-51B6-480C-829F-324D1D2EFCA3}"/>
                </a:ext>
              </a:extLst>
            </p:cNvPr>
            <p:cNvSpPr txBox="1"/>
            <p:nvPr/>
          </p:nvSpPr>
          <p:spPr>
            <a:xfrm>
              <a:off x="6559398" y="2272059"/>
              <a:ext cx="287035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TW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IOH </a:t>
              </a:r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學群探索經驗談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TextBox 20">
              <a:extLst>
                <a:ext uri="{FF2B5EF4-FFF2-40B4-BE49-F238E27FC236}">
                  <a16:creationId xmlns:a16="http://schemas.microsoft.com/office/drawing/2014/main" xmlns="" id="{342F3A72-71FC-4203-A9A6-34B28D22848E}"/>
                </a:ext>
              </a:extLst>
            </p:cNvPr>
            <p:cNvSpPr txBox="1"/>
            <p:nvPr/>
          </p:nvSpPr>
          <p:spPr>
            <a:xfrm>
              <a:off x="6559398" y="2610613"/>
              <a:ext cx="287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그룹 21">
            <a:extLst>
              <a:ext uri="{FF2B5EF4-FFF2-40B4-BE49-F238E27FC236}">
                <a16:creationId xmlns:a16="http://schemas.microsoft.com/office/drawing/2014/main" xmlns="" id="{85409162-E15A-43A1-8BD0-0ACA08012DB7}"/>
              </a:ext>
            </a:extLst>
          </p:cNvPr>
          <p:cNvGrpSpPr/>
          <p:nvPr/>
        </p:nvGrpSpPr>
        <p:grpSpPr>
          <a:xfrm>
            <a:off x="753596" y="1964038"/>
            <a:ext cx="4725435" cy="961524"/>
            <a:chOff x="6506444" y="1906820"/>
            <a:chExt cx="4725435" cy="961524"/>
          </a:xfrm>
        </p:grpSpPr>
        <p:sp>
          <p:nvSpPr>
            <p:cNvPr id="52" name="TextBox 22">
              <a:extLst>
                <a:ext uri="{FF2B5EF4-FFF2-40B4-BE49-F238E27FC236}">
                  <a16:creationId xmlns:a16="http://schemas.microsoft.com/office/drawing/2014/main" xmlns="" id="{5D34A79C-D4C8-4071-B461-F60985159614}"/>
                </a:ext>
              </a:extLst>
            </p:cNvPr>
            <p:cNvSpPr txBox="1"/>
            <p:nvPr/>
          </p:nvSpPr>
          <p:spPr>
            <a:xfrm>
              <a:off x="6854291" y="1906820"/>
              <a:ext cx="437758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四技備審資料審查重點及常見問答集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" name="TextBox 23">
              <a:extLst>
                <a:ext uri="{FF2B5EF4-FFF2-40B4-BE49-F238E27FC236}">
                  <a16:creationId xmlns:a16="http://schemas.microsoft.com/office/drawing/2014/main" xmlns="" id="{8C45FD2E-356B-4F06-B631-4C0EF687EA3D}"/>
                </a:ext>
              </a:extLst>
            </p:cNvPr>
            <p:cNvSpPr txBox="1"/>
            <p:nvPr/>
          </p:nvSpPr>
          <p:spPr>
            <a:xfrm>
              <a:off x="6506444" y="2591345"/>
              <a:ext cx="287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4" name="그룹 24">
            <a:extLst>
              <a:ext uri="{FF2B5EF4-FFF2-40B4-BE49-F238E27FC236}">
                <a16:creationId xmlns:a16="http://schemas.microsoft.com/office/drawing/2014/main" xmlns="" id="{508734A4-7B95-455F-B93C-1053F7E3878B}"/>
              </a:ext>
            </a:extLst>
          </p:cNvPr>
          <p:cNvGrpSpPr/>
          <p:nvPr/>
        </p:nvGrpSpPr>
        <p:grpSpPr>
          <a:xfrm>
            <a:off x="861237" y="5515375"/>
            <a:ext cx="3259014" cy="769441"/>
            <a:chOff x="6170736" y="2118171"/>
            <a:chExt cx="3259014" cy="769441"/>
          </a:xfrm>
        </p:grpSpPr>
        <p:sp>
          <p:nvSpPr>
            <p:cNvPr id="55" name="TextBox 25">
              <a:extLst>
                <a:ext uri="{FF2B5EF4-FFF2-40B4-BE49-F238E27FC236}">
                  <a16:creationId xmlns:a16="http://schemas.microsoft.com/office/drawing/2014/main" xmlns="" id="{56C03307-43DB-458B-B289-8C139F7143EE}"/>
                </a:ext>
              </a:extLst>
            </p:cNvPr>
            <p:cNvSpPr txBox="1"/>
            <p:nvPr/>
          </p:nvSpPr>
          <p:spPr>
            <a:xfrm>
              <a:off x="6170736" y="2118171"/>
              <a:ext cx="3259014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技高課程學習成果呈現建議手冊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6" name="TextBox 26">
              <a:extLst>
                <a:ext uri="{FF2B5EF4-FFF2-40B4-BE49-F238E27FC236}">
                  <a16:creationId xmlns:a16="http://schemas.microsoft.com/office/drawing/2014/main" xmlns="" id="{34149E24-7442-4B48-BCA3-51D294516990}"/>
                </a:ext>
              </a:extLst>
            </p:cNvPr>
            <p:cNvSpPr txBox="1"/>
            <p:nvPr/>
          </p:nvSpPr>
          <p:spPr>
            <a:xfrm>
              <a:off x="6559398" y="2610613"/>
              <a:ext cx="287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7" name="Parallelogram 15">
            <a:extLst>
              <a:ext uri="{FF2B5EF4-FFF2-40B4-BE49-F238E27FC236}">
                <a16:creationId xmlns:a16="http://schemas.microsoft.com/office/drawing/2014/main" xmlns="" id="{9B3A0128-B702-4F9A-A24A-B8D35339C19C}"/>
              </a:ext>
            </a:extLst>
          </p:cNvPr>
          <p:cNvSpPr/>
          <p:nvPr/>
        </p:nvSpPr>
        <p:spPr>
          <a:xfrm flipH="1">
            <a:off x="5895552" y="2406615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8" name="Rounded Rectangle 10">
            <a:extLst>
              <a:ext uri="{FF2B5EF4-FFF2-40B4-BE49-F238E27FC236}">
                <a16:creationId xmlns:a16="http://schemas.microsoft.com/office/drawing/2014/main" xmlns="" id="{7BBB34AD-60BE-4BBD-B3C9-F93267D59530}"/>
              </a:ext>
            </a:extLst>
          </p:cNvPr>
          <p:cNvSpPr/>
          <p:nvPr/>
        </p:nvSpPr>
        <p:spPr>
          <a:xfrm>
            <a:off x="7212419" y="3733919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9" name="Rectangle 16">
            <a:extLst>
              <a:ext uri="{FF2B5EF4-FFF2-40B4-BE49-F238E27FC236}">
                <a16:creationId xmlns:a16="http://schemas.microsoft.com/office/drawing/2014/main" xmlns="" id="{18FBDC45-E9FA-4883-9E5F-8CCF88808BB1}"/>
              </a:ext>
            </a:extLst>
          </p:cNvPr>
          <p:cNvSpPr/>
          <p:nvPr/>
        </p:nvSpPr>
        <p:spPr>
          <a:xfrm rot="2700000">
            <a:off x="4688483" y="369545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60" name="Rectangle 9">
            <a:extLst>
              <a:ext uri="{FF2B5EF4-FFF2-40B4-BE49-F238E27FC236}">
                <a16:creationId xmlns:a16="http://schemas.microsoft.com/office/drawing/2014/main" xmlns="" id="{56FA7E34-045B-48B9-A20E-394AD94BA4A1}"/>
              </a:ext>
            </a:extLst>
          </p:cNvPr>
          <p:cNvSpPr/>
          <p:nvPr/>
        </p:nvSpPr>
        <p:spPr>
          <a:xfrm>
            <a:off x="5895552" y="5124170"/>
            <a:ext cx="379532" cy="35527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7">
            <a:hlinkClick r:id="rId2" action="ppaction://hlinkfile"/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10593401" y="3784444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ectangle 7">
            <a:hlinkClick r:id="rId3" action="ppaction://hlinkfile"/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10582772" y="5587175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Rectangle 7">
            <a:hlinkClick r:id="rId4" action="ppaction://hlinkfile"/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898291" y="2038651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ectangle 7">
            <a:hlinkClick r:id="rId5" action="ppaction://hlinkfile"/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684969" y="5599799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" y="2490346"/>
            <a:ext cx="2938783" cy="284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9">
            <a:extLst>
              <a:ext uri="{FF2B5EF4-FFF2-40B4-BE49-F238E27FC236}">
                <a16:creationId xmlns:a16="http://schemas.microsoft.com/office/drawing/2014/main" xmlns="" id="{945276DD-51B6-480C-829F-324D1D2EFCA3}"/>
              </a:ext>
            </a:extLst>
          </p:cNvPr>
          <p:cNvSpPr txBox="1"/>
          <p:nvPr/>
        </p:nvSpPr>
        <p:spPr>
          <a:xfrm>
            <a:off x="3610509" y="3220202"/>
            <a:ext cx="2870352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崑</a:t>
            </a:r>
            <a:endParaRPr lang="en-US" altLang="zh-TW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山</a:t>
            </a:r>
            <a:endParaRPr lang="en-US" altLang="zh-TW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資</a:t>
            </a:r>
            <a:endParaRPr lang="en-US" altLang="zh-TW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工</a:t>
            </a:r>
            <a:endParaRPr lang="en-US" altLang="zh-TW" sz="20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altLang="zh-TW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LINE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53348" y="414089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崑山</a:t>
            </a: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資安研習海報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79451" y="443050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zh-TW" dirty="0"/>
              <a:t>教育部先進資通安全實務</a:t>
            </a:r>
            <a:endParaRPr lang="en-US" altLang="zh-TW" dirty="0"/>
          </a:p>
          <a:p>
            <a:r>
              <a:rPr lang="zh-TW" altLang="zh-TW" dirty="0"/>
              <a:t>人才培育計畫辦公室</a:t>
            </a:r>
          </a:p>
          <a:p>
            <a:r>
              <a:rPr lang="zh-TW" altLang="zh-TW" dirty="0"/>
              <a:t>林奕妏研究助理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349" y="2411769"/>
            <a:ext cx="168592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ectangle 7">
            <a:hlinkClick r:id="rId8" action="ppaction://hlinkfile"/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11161221" y="2050122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74839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6">
            <a:extLst>
              <a:ext uri="{FF2B5EF4-FFF2-40B4-BE49-F238E27FC236}">
                <a16:creationId xmlns:a16="http://schemas.microsoft.com/office/drawing/2014/main" xmlns="" id="{421EEE3B-ADDD-4345-886B-314C2005E825}"/>
              </a:ext>
            </a:extLst>
          </p:cNvPr>
          <p:cNvSpPr/>
          <p:nvPr/>
        </p:nvSpPr>
        <p:spPr>
          <a:xfrm flipH="1">
            <a:off x="5712001" y="4263222"/>
            <a:ext cx="6479999" cy="1943100"/>
          </a:xfrm>
          <a:custGeom>
            <a:avLst/>
            <a:gdLst>
              <a:gd name="connsiteX0" fmla="*/ 0 w 5838825"/>
              <a:gd name="connsiteY0" fmla="*/ 0 h 1943100"/>
              <a:gd name="connsiteX1" fmla="*/ 5838825 w 5838825"/>
              <a:gd name="connsiteY1" fmla="*/ 0 h 1943100"/>
              <a:gd name="connsiteX2" fmla="*/ 5838825 w 5838825"/>
              <a:gd name="connsiteY2" fmla="*/ 1943100 h 1943100"/>
              <a:gd name="connsiteX3" fmla="*/ 0 w 5838825"/>
              <a:gd name="connsiteY3" fmla="*/ 1943100 h 1943100"/>
              <a:gd name="connsiteX4" fmla="*/ 0 w 5838825"/>
              <a:gd name="connsiteY4" fmla="*/ 0 h 1943100"/>
              <a:gd name="connsiteX0" fmla="*/ 0 w 5838825"/>
              <a:gd name="connsiteY0" fmla="*/ 0 h 1943100"/>
              <a:gd name="connsiteX1" fmla="*/ 5838825 w 5838825"/>
              <a:gd name="connsiteY1" fmla="*/ 0 h 1943100"/>
              <a:gd name="connsiteX2" fmla="*/ 4895850 w 5838825"/>
              <a:gd name="connsiteY2" fmla="*/ 1933575 h 1943100"/>
              <a:gd name="connsiteX3" fmla="*/ 0 w 5838825"/>
              <a:gd name="connsiteY3" fmla="*/ 1943100 h 1943100"/>
              <a:gd name="connsiteX4" fmla="*/ 0 w 5838825"/>
              <a:gd name="connsiteY4" fmla="*/ 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825" h="1943100">
                <a:moveTo>
                  <a:pt x="0" y="0"/>
                </a:moveTo>
                <a:lnTo>
                  <a:pt x="5838825" y="0"/>
                </a:lnTo>
                <a:lnTo>
                  <a:pt x="4895850" y="1933575"/>
                </a:lnTo>
                <a:lnTo>
                  <a:pt x="0" y="19431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50000">
                <a:schemeClr val="accent4"/>
              </a:gs>
              <a:gs pos="2000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9937C9-75C0-4884-B77C-B3EF62B44DDD}"/>
              </a:ext>
            </a:extLst>
          </p:cNvPr>
          <p:cNvSpPr txBox="1"/>
          <p:nvPr/>
        </p:nvSpPr>
        <p:spPr>
          <a:xfrm>
            <a:off x="10139435" y="4726707"/>
            <a:ext cx="1562683" cy="333524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/>
            <a:r>
              <a:rPr lang="zh-TW" altLang="en-US" sz="2800" dirty="0" smtClean="0"/>
              <a:t> </a:t>
            </a:r>
            <a:endParaRPr lang="en-US" altLang="ko-KR" sz="2800" dirty="0"/>
          </a:p>
        </p:txBody>
      </p:sp>
      <p:sp>
        <p:nvSpPr>
          <p:cNvPr id="8" name="직사각형 38">
            <a:extLst>
              <a:ext uri="{FF2B5EF4-FFF2-40B4-BE49-F238E27FC236}">
                <a16:creationId xmlns:a16="http://schemas.microsoft.com/office/drawing/2014/main" xmlns="" id="{13F5C3A2-FBE4-436E-9697-F6C20A54AD0D}"/>
              </a:ext>
            </a:extLst>
          </p:cNvPr>
          <p:cNvSpPr/>
          <p:nvPr/>
        </p:nvSpPr>
        <p:spPr>
          <a:xfrm>
            <a:off x="8843291" y="5097167"/>
            <a:ext cx="2282763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9" name="직사각형 39">
            <a:extLst>
              <a:ext uri="{FF2B5EF4-FFF2-40B4-BE49-F238E27FC236}">
                <a16:creationId xmlns:a16="http://schemas.microsoft.com/office/drawing/2014/main" xmlns="" id="{8F60255F-8829-448A-91A8-4701933489D0}"/>
              </a:ext>
            </a:extLst>
          </p:cNvPr>
          <p:cNvSpPr/>
          <p:nvPr/>
        </p:nvSpPr>
        <p:spPr>
          <a:xfrm>
            <a:off x="8843291" y="5467626"/>
            <a:ext cx="2858827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57">
            <a:extLst>
              <a:ext uri="{FF2B5EF4-FFF2-40B4-BE49-F238E27FC236}">
                <a16:creationId xmlns:a16="http://schemas.microsoft.com/office/drawing/2014/main" xmlns="" id="{4E72C06A-C55E-4114-ABC2-1109F56E355B}"/>
              </a:ext>
            </a:extLst>
          </p:cNvPr>
          <p:cNvSpPr/>
          <p:nvPr/>
        </p:nvSpPr>
        <p:spPr>
          <a:xfrm>
            <a:off x="0" y="651678"/>
            <a:ext cx="6480000" cy="1943100"/>
          </a:xfrm>
          <a:custGeom>
            <a:avLst/>
            <a:gdLst>
              <a:gd name="connsiteX0" fmla="*/ 0 w 7620000"/>
              <a:gd name="connsiteY0" fmla="*/ 0 h 1943100"/>
              <a:gd name="connsiteX1" fmla="*/ 7620000 w 7620000"/>
              <a:gd name="connsiteY1" fmla="*/ 0 h 1943100"/>
              <a:gd name="connsiteX2" fmla="*/ 7620000 w 7620000"/>
              <a:gd name="connsiteY2" fmla="*/ 1943100 h 1943100"/>
              <a:gd name="connsiteX3" fmla="*/ 0 w 7620000"/>
              <a:gd name="connsiteY3" fmla="*/ 1943100 h 1943100"/>
              <a:gd name="connsiteX4" fmla="*/ 0 w 7620000"/>
              <a:gd name="connsiteY4" fmla="*/ 0 h 1943100"/>
              <a:gd name="connsiteX0" fmla="*/ 0 w 7620000"/>
              <a:gd name="connsiteY0" fmla="*/ 0 h 1943100"/>
              <a:gd name="connsiteX1" fmla="*/ 6705600 w 7620000"/>
              <a:gd name="connsiteY1" fmla="*/ 9525 h 1943100"/>
              <a:gd name="connsiteX2" fmla="*/ 7620000 w 7620000"/>
              <a:gd name="connsiteY2" fmla="*/ 1943100 h 1943100"/>
              <a:gd name="connsiteX3" fmla="*/ 0 w 7620000"/>
              <a:gd name="connsiteY3" fmla="*/ 1943100 h 1943100"/>
              <a:gd name="connsiteX4" fmla="*/ 0 w 7620000"/>
              <a:gd name="connsiteY4" fmla="*/ 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943100">
                <a:moveTo>
                  <a:pt x="0" y="0"/>
                </a:moveTo>
                <a:lnTo>
                  <a:pt x="6705600" y="9525"/>
                </a:lnTo>
                <a:lnTo>
                  <a:pt x="7620000" y="1943100"/>
                </a:lnTo>
                <a:lnTo>
                  <a:pt x="0" y="19431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50000">
                <a:schemeClr val="accent6">
                  <a:alpha val="60000"/>
                </a:schemeClr>
              </a:gs>
              <a:gs pos="20000">
                <a:schemeClr val="accent6">
                  <a:alpha val="0"/>
                </a:schemeClr>
              </a:gs>
              <a:gs pos="100000">
                <a:schemeClr val="accent6"/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AF83773-60CC-4D56-8DF2-E19F52E2B8BC}"/>
              </a:ext>
            </a:extLst>
          </p:cNvPr>
          <p:cNvSpPr txBox="1"/>
          <p:nvPr/>
        </p:nvSpPr>
        <p:spPr>
          <a:xfrm>
            <a:off x="636292" y="1098810"/>
            <a:ext cx="1562683" cy="333524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endParaRPr lang="en-US" altLang="ko-KR" sz="2800" dirty="0"/>
          </a:p>
        </p:txBody>
      </p:sp>
      <p:sp>
        <p:nvSpPr>
          <p:cNvPr id="12" name="직사각형 38">
            <a:extLst>
              <a:ext uri="{FF2B5EF4-FFF2-40B4-BE49-F238E27FC236}">
                <a16:creationId xmlns:a16="http://schemas.microsoft.com/office/drawing/2014/main" xmlns="" id="{3542CAC7-F3BE-4874-99D8-C513902DF8B8}"/>
              </a:ext>
            </a:extLst>
          </p:cNvPr>
          <p:cNvSpPr/>
          <p:nvPr/>
        </p:nvSpPr>
        <p:spPr>
          <a:xfrm>
            <a:off x="636292" y="1432334"/>
            <a:ext cx="2282763" cy="333524"/>
          </a:xfrm>
          <a:prstGeom prst="rect">
            <a:avLst/>
          </a:prstGeom>
          <a:noFill/>
        </p:spPr>
        <p:txBody>
          <a:bodyPr lIns="0" anchor="ctr"/>
          <a:lstStyle/>
          <a:p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13" name="직사각형 39">
            <a:extLst>
              <a:ext uri="{FF2B5EF4-FFF2-40B4-BE49-F238E27FC236}">
                <a16:creationId xmlns:a16="http://schemas.microsoft.com/office/drawing/2014/main" xmlns="" id="{223696EA-8C6D-4B06-BF71-32C2633F4CF9}"/>
              </a:ext>
            </a:extLst>
          </p:cNvPr>
          <p:cNvSpPr/>
          <p:nvPr/>
        </p:nvSpPr>
        <p:spPr>
          <a:xfrm>
            <a:off x="636291" y="1737418"/>
            <a:ext cx="2858827" cy="333524"/>
          </a:xfrm>
          <a:prstGeom prst="rect">
            <a:avLst/>
          </a:prstGeom>
          <a:noFill/>
        </p:spPr>
        <p:txBody>
          <a:bodyPr lIns="0" anchor="ctr"/>
          <a:lstStyle/>
          <a:p>
            <a:endParaRPr lang="en-US" altLang="ko-KR" sz="2800" b="1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884" y="0"/>
            <a:ext cx="4309116" cy="2538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537" y="4263222"/>
            <a:ext cx="3158035" cy="256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7889188" y="27742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</a:rPr>
              <a:t>休息需要主動安排</a:t>
            </a:r>
            <a:r>
              <a:rPr lang="zh-TW" altLang="en-US" sz="2400" dirty="0" smtClean="0">
                <a:solidFill>
                  <a:schemeClr val="accent4">
                    <a:lumMod val="75000"/>
                  </a:schemeClr>
                </a:solidFill>
              </a:rPr>
              <a:t>！</a:t>
            </a:r>
            <a:endParaRPr lang="en-US" altLang="zh-TW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400" dirty="0" smtClean="0">
                <a:solidFill>
                  <a:schemeClr val="accent4">
                    <a:lumMod val="75000"/>
                  </a:schemeClr>
                </a:solidFill>
              </a:rPr>
              <a:t>腦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</a:rPr>
              <a:t>科學研究證實大腦神經</a:t>
            </a:r>
            <a:r>
              <a:rPr lang="zh-TW" altLang="en-US" sz="2400" dirty="0" smtClean="0">
                <a:solidFill>
                  <a:schemeClr val="accent4">
                    <a:lumMod val="75000"/>
                  </a:schemeClr>
                </a:solidFill>
              </a:rPr>
              <a:t>會</a:t>
            </a:r>
            <a:endParaRPr lang="en-US" altLang="zh-TW" sz="2400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sz="2400" dirty="0" smtClean="0">
                <a:solidFill>
                  <a:schemeClr val="accent4">
                    <a:lumMod val="75000"/>
                  </a:schemeClr>
                </a:solidFill>
              </a:rPr>
              <a:t>在</a:t>
            </a:r>
            <a:r>
              <a:rPr lang="zh-TW" altLang="en-US" sz="2400" dirty="0">
                <a:solidFill>
                  <a:schemeClr val="accent4">
                    <a:lumMod val="75000"/>
                  </a:schemeClr>
                </a:solidFill>
              </a:rPr>
              <a:t>休息時重整強化</a:t>
            </a:r>
          </a:p>
        </p:txBody>
      </p:sp>
      <p:sp>
        <p:nvSpPr>
          <p:cNvPr id="17" name="Rectangle 7">
            <a:hlinkClick r:id="rId4" action="ppaction://hlinkfile"/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10708837" y="366187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Rectangle 29">
            <a:extLst>
              <a:ext uri="{FF2B5EF4-FFF2-40B4-BE49-F238E27FC236}">
                <a16:creationId xmlns:a16="http://schemas.microsoft.com/office/drawing/2014/main" xmlns="" id="{F5735F48-C6DC-4697-BBA1-D5DF8836E3F6}"/>
              </a:ext>
            </a:extLst>
          </p:cNvPr>
          <p:cNvSpPr/>
          <p:nvPr/>
        </p:nvSpPr>
        <p:spPr>
          <a:xfrm rot="5400000">
            <a:off x="468804" y="864814"/>
            <a:ext cx="360000" cy="11811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C5DD1A11-FE61-46F0-AE74-9AEB4BAEDA1E}"/>
              </a:ext>
            </a:extLst>
          </p:cNvPr>
          <p:cNvSpPr/>
          <p:nvPr/>
        </p:nvSpPr>
        <p:spPr>
          <a:xfrm>
            <a:off x="2585783" y="1275381"/>
            <a:ext cx="2041200" cy="360000"/>
          </a:xfrm>
          <a:prstGeom prst="roundRect">
            <a:avLst>
              <a:gd name="adj" fmla="val 50000"/>
            </a:avLst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52D03DC-6366-4271-967B-E6B2D1BB1227}"/>
              </a:ext>
            </a:extLst>
          </p:cNvPr>
          <p:cNvSpPr/>
          <p:nvPr/>
        </p:nvSpPr>
        <p:spPr>
          <a:xfrm>
            <a:off x="4279589" y="1275381"/>
            <a:ext cx="2041200" cy="360000"/>
          </a:xfrm>
          <a:prstGeom prst="roundRect">
            <a:avLst>
              <a:gd name="adj" fmla="val 50000"/>
            </a:avLst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0CA1A14-D0E2-496A-AFA9-6549789B657B}"/>
              </a:ext>
            </a:extLst>
          </p:cNvPr>
          <p:cNvSpPr/>
          <p:nvPr/>
        </p:nvSpPr>
        <p:spPr>
          <a:xfrm>
            <a:off x="5973395" y="1275381"/>
            <a:ext cx="2041200" cy="360000"/>
          </a:xfrm>
          <a:prstGeom prst="roundRect">
            <a:avLst>
              <a:gd name="adj" fmla="val 50000"/>
            </a:avLst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1B47-9C67-475A-B656-6BD04295A7CA}"/>
              </a:ext>
            </a:extLst>
          </p:cNvPr>
          <p:cNvSpPr/>
          <p:nvPr/>
        </p:nvSpPr>
        <p:spPr>
          <a:xfrm>
            <a:off x="7667201" y="1275381"/>
            <a:ext cx="2041200" cy="360000"/>
          </a:xfrm>
          <a:prstGeom prst="roundRect">
            <a:avLst>
              <a:gd name="adj" fmla="val 50000"/>
            </a:avLst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CE45B3D-3F20-4328-BDF8-7B2613B8CE54}"/>
              </a:ext>
            </a:extLst>
          </p:cNvPr>
          <p:cNvSpPr/>
          <p:nvPr/>
        </p:nvSpPr>
        <p:spPr>
          <a:xfrm rot="16200000">
            <a:off x="11472525" y="844670"/>
            <a:ext cx="360000" cy="119542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DAFBDDA4-7E86-4FE3-9958-3562AE2FDD0D}"/>
              </a:ext>
            </a:extLst>
          </p:cNvPr>
          <p:cNvSpPr/>
          <p:nvPr/>
        </p:nvSpPr>
        <p:spPr>
          <a:xfrm>
            <a:off x="891977" y="1275381"/>
            <a:ext cx="2041200" cy="360000"/>
          </a:xfrm>
          <a:prstGeom prst="roundRect">
            <a:avLst>
              <a:gd name="adj" fmla="val 50000"/>
            </a:avLst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0CFB3D85-C45D-4229-9579-98F9102CC35E}"/>
              </a:ext>
            </a:extLst>
          </p:cNvPr>
          <p:cNvCxnSpPr>
            <a:cxnSpLocks/>
          </p:cNvCxnSpPr>
          <p:nvPr/>
        </p:nvCxnSpPr>
        <p:spPr>
          <a:xfrm>
            <a:off x="1039006" y="1635381"/>
            <a:ext cx="0" cy="761927"/>
          </a:xfrm>
          <a:prstGeom prst="line">
            <a:avLst/>
          </a:prstGeom>
          <a:ln w="1905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FD43D552-D39C-4E4D-8CF9-980AF3D527C3}"/>
              </a:ext>
            </a:extLst>
          </p:cNvPr>
          <p:cNvCxnSpPr>
            <a:cxnSpLocks/>
          </p:cNvCxnSpPr>
          <p:nvPr/>
        </p:nvCxnSpPr>
        <p:spPr>
          <a:xfrm>
            <a:off x="2739549" y="1635381"/>
            <a:ext cx="0" cy="2340000"/>
          </a:xfrm>
          <a:prstGeom prst="line">
            <a:avLst/>
          </a:prstGeom>
          <a:ln w="190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0107583B-9571-4F0F-938A-BF2B8EE8DD3B}"/>
              </a:ext>
            </a:extLst>
          </p:cNvPr>
          <p:cNvCxnSpPr>
            <a:cxnSpLocks/>
          </p:cNvCxnSpPr>
          <p:nvPr/>
        </p:nvCxnSpPr>
        <p:spPr>
          <a:xfrm>
            <a:off x="4440092" y="1635381"/>
            <a:ext cx="0" cy="761927"/>
          </a:xfrm>
          <a:prstGeom prst="line">
            <a:avLst/>
          </a:prstGeom>
          <a:ln w="19050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61D6316C-687A-4CAB-B1E1-7E16B180AB2D}"/>
              </a:ext>
            </a:extLst>
          </p:cNvPr>
          <p:cNvCxnSpPr>
            <a:cxnSpLocks/>
          </p:cNvCxnSpPr>
          <p:nvPr/>
        </p:nvCxnSpPr>
        <p:spPr>
          <a:xfrm>
            <a:off x="6140635" y="1635380"/>
            <a:ext cx="0" cy="2340000"/>
          </a:xfrm>
          <a:prstGeom prst="line">
            <a:avLst/>
          </a:prstGeom>
          <a:ln w="190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2FEB3CBA-67F2-4318-A4B2-96057414E8FB}"/>
              </a:ext>
            </a:extLst>
          </p:cNvPr>
          <p:cNvCxnSpPr>
            <a:cxnSpLocks/>
          </p:cNvCxnSpPr>
          <p:nvPr/>
        </p:nvCxnSpPr>
        <p:spPr>
          <a:xfrm>
            <a:off x="7841178" y="1635381"/>
            <a:ext cx="0" cy="761927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CE8CC1E4-D32A-46D4-9561-F8FF1F10DC2E}"/>
              </a:ext>
            </a:extLst>
          </p:cNvPr>
          <p:cNvCxnSpPr>
            <a:cxnSpLocks/>
          </p:cNvCxnSpPr>
          <p:nvPr/>
        </p:nvCxnSpPr>
        <p:spPr>
          <a:xfrm>
            <a:off x="9541719" y="1635380"/>
            <a:ext cx="0" cy="234000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560993B1-C07F-41A2-9853-587DE6FDA2B9}"/>
              </a:ext>
            </a:extLst>
          </p:cNvPr>
          <p:cNvGrpSpPr/>
          <p:nvPr/>
        </p:nvGrpSpPr>
        <p:grpSpPr>
          <a:xfrm>
            <a:off x="891977" y="2028838"/>
            <a:ext cx="2442026" cy="1220568"/>
            <a:chOff x="1417805" y="4082171"/>
            <a:chExt cx="2285062" cy="1220568"/>
          </a:xfrm>
          <a:solidFill>
            <a:schemeClr val="bg1"/>
          </a:solidFill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D99D8215-F29E-4213-9FD7-B27E336130F1}"/>
                </a:ext>
              </a:extLst>
            </p:cNvPr>
            <p:cNvSpPr txBox="1"/>
            <p:nvPr/>
          </p:nvSpPr>
          <p:spPr>
            <a:xfrm>
              <a:off x="1417805" y="4424305"/>
              <a:ext cx="228506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6525B18-0110-4597-9D0D-7C39CF4FB492}"/>
                </a:ext>
              </a:extLst>
            </p:cNvPr>
            <p:cNvSpPr txBox="1"/>
            <p:nvPr/>
          </p:nvSpPr>
          <p:spPr>
            <a:xfrm>
              <a:off x="1417805" y="5025740"/>
              <a:ext cx="2285062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585CBC42-AAFC-4CBD-8B77-193854C6D51D}"/>
                </a:ext>
              </a:extLst>
            </p:cNvPr>
            <p:cNvSpPr txBox="1"/>
            <p:nvPr/>
          </p:nvSpPr>
          <p:spPr>
            <a:xfrm>
              <a:off x="1417805" y="4082171"/>
              <a:ext cx="1728817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大學</a:t>
              </a:r>
              <a:r>
                <a:rPr lang="zh-TW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申請</a:t>
              </a:r>
              <a:r>
                <a:rPr lang="zh-TW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繳費報名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51813FA3-59A9-4FEC-88B6-D9617BEA9312}"/>
              </a:ext>
            </a:extLst>
          </p:cNvPr>
          <p:cNvGrpSpPr/>
          <p:nvPr/>
        </p:nvGrpSpPr>
        <p:grpSpPr>
          <a:xfrm>
            <a:off x="2600239" y="3892346"/>
            <a:ext cx="2442027" cy="1081290"/>
            <a:chOff x="1417804" y="4082171"/>
            <a:chExt cx="2285063" cy="1081290"/>
          </a:xfrm>
          <a:solidFill>
            <a:schemeClr val="bg1"/>
          </a:solidFill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A7DF7F76-E375-4FC6-BECC-5607026CFE3B}"/>
                </a:ext>
              </a:extLst>
            </p:cNvPr>
            <p:cNvSpPr txBox="1"/>
            <p:nvPr/>
          </p:nvSpPr>
          <p:spPr>
            <a:xfrm>
              <a:off x="1417805" y="4424305"/>
              <a:ext cx="228506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0DD189C0-6A3E-4446-A705-634352602290}"/>
                </a:ext>
              </a:extLst>
            </p:cNvPr>
            <p:cNvSpPr txBox="1"/>
            <p:nvPr/>
          </p:nvSpPr>
          <p:spPr>
            <a:xfrm>
              <a:off x="1417805" y="4824907"/>
              <a:ext cx="2285062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思考要不要分科測驗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3BBBA1B0-9154-41BD-B6E8-06F296649076}"/>
                </a:ext>
              </a:extLst>
            </p:cNvPr>
            <p:cNvSpPr txBox="1"/>
            <p:nvPr/>
          </p:nvSpPr>
          <p:spPr>
            <a:xfrm>
              <a:off x="1417804" y="4082171"/>
              <a:ext cx="2143498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公佈第一階段篩選結果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BADBF7F0-8F3A-4169-A8F9-B1B620E46749}"/>
              </a:ext>
            </a:extLst>
          </p:cNvPr>
          <p:cNvGrpSpPr/>
          <p:nvPr/>
        </p:nvGrpSpPr>
        <p:grpSpPr>
          <a:xfrm>
            <a:off x="3219079" y="2028838"/>
            <a:ext cx="3462196" cy="1205502"/>
            <a:chOff x="398405" y="4082171"/>
            <a:chExt cx="3239660" cy="1205502"/>
          </a:xfrm>
          <a:solidFill>
            <a:schemeClr val="bg1"/>
          </a:solidFill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FAD4D160-CAD5-46A0-919B-4B9122AA6DE2}"/>
                </a:ext>
              </a:extLst>
            </p:cNvPr>
            <p:cNvSpPr txBox="1"/>
            <p:nvPr/>
          </p:nvSpPr>
          <p:spPr>
            <a:xfrm>
              <a:off x="398405" y="4561303"/>
              <a:ext cx="2285062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書審資料準備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6B67CE3C-AB45-4954-B780-A5180EE79D24}"/>
                </a:ext>
              </a:extLst>
            </p:cNvPr>
            <p:cNvSpPr txBox="1"/>
            <p:nvPr/>
          </p:nvSpPr>
          <p:spPr>
            <a:xfrm>
              <a:off x="1353003" y="4949119"/>
              <a:ext cx="2285062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面試練習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483206C6-3737-4BA2-B025-F719EB02BB15}"/>
                </a:ext>
              </a:extLst>
            </p:cNvPr>
            <p:cNvSpPr txBox="1"/>
            <p:nvPr/>
          </p:nvSpPr>
          <p:spPr>
            <a:xfrm>
              <a:off x="1417805" y="4082171"/>
              <a:ext cx="1714370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大學申請開始面試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249E4651-AF4E-428F-925A-2CA50B2B84E7}"/>
              </a:ext>
            </a:extLst>
          </p:cNvPr>
          <p:cNvGrpSpPr/>
          <p:nvPr/>
        </p:nvGrpSpPr>
        <p:grpSpPr>
          <a:xfrm>
            <a:off x="6016766" y="3892346"/>
            <a:ext cx="2442026" cy="1251345"/>
            <a:chOff x="1417805" y="4082171"/>
            <a:chExt cx="2285062" cy="1251345"/>
          </a:xfrm>
          <a:solidFill>
            <a:schemeClr val="bg1"/>
          </a:solidFill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ADA36BCC-92F5-47A2-9CE3-5D2ABDE5CB79}"/>
                </a:ext>
              </a:extLst>
            </p:cNvPr>
            <p:cNvSpPr txBox="1"/>
            <p:nvPr/>
          </p:nvSpPr>
          <p:spPr>
            <a:xfrm>
              <a:off x="1417805" y="4424305"/>
              <a:ext cx="2285062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en-US" altLang="ko-KR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6/6-7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登記就讀志願序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0079E620-8554-4B98-8CC6-A997EA996814}"/>
                </a:ext>
              </a:extLst>
            </p:cNvPr>
            <p:cNvSpPr txBox="1"/>
            <p:nvPr/>
          </p:nvSpPr>
          <p:spPr>
            <a:xfrm>
              <a:off x="1417805" y="4994962"/>
              <a:ext cx="2285062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AF64843-A12F-43E0-BDFC-F97C69E2E31A}"/>
                </a:ext>
              </a:extLst>
            </p:cNvPr>
            <p:cNvSpPr txBox="1"/>
            <p:nvPr/>
          </p:nvSpPr>
          <p:spPr>
            <a:xfrm>
              <a:off x="1417805" y="4082171"/>
              <a:ext cx="1707146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大學申請</a:t>
              </a:r>
              <a:r>
                <a:rPr lang="zh-TW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錄取公告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EF2CD492-DCA7-4E38-BB5D-978AC05D960C}"/>
              </a:ext>
            </a:extLst>
          </p:cNvPr>
          <p:cNvGrpSpPr/>
          <p:nvPr/>
        </p:nvGrpSpPr>
        <p:grpSpPr>
          <a:xfrm>
            <a:off x="7725029" y="2028838"/>
            <a:ext cx="2442026" cy="1220568"/>
            <a:chOff x="1417805" y="4082171"/>
            <a:chExt cx="2285062" cy="1220568"/>
          </a:xfrm>
          <a:solidFill>
            <a:schemeClr val="bg1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F95ACA9C-F669-4E34-9ABF-53819044930F}"/>
                </a:ext>
              </a:extLst>
            </p:cNvPr>
            <p:cNvSpPr txBox="1"/>
            <p:nvPr/>
          </p:nvSpPr>
          <p:spPr>
            <a:xfrm>
              <a:off x="1417805" y="4424305"/>
              <a:ext cx="228506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87CBAB87-53E6-4755-BA6D-E1BDD42069C3}"/>
                </a:ext>
              </a:extLst>
            </p:cNvPr>
            <p:cNvSpPr txBox="1"/>
            <p:nvPr/>
          </p:nvSpPr>
          <p:spPr>
            <a:xfrm>
              <a:off x="1417805" y="5025740"/>
              <a:ext cx="2285062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A73F03C-CB44-424F-9958-5AE42FCA4F58}"/>
                </a:ext>
              </a:extLst>
            </p:cNvPr>
            <p:cNvSpPr txBox="1"/>
            <p:nvPr/>
          </p:nvSpPr>
          <p:spPr>
            <a:xfrm>
              <a:off x="1417805" y="4082171"/>
              <a:ext cx="1482187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分科測驗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408F45AC-499C-458E-BD49-5A90F5BF3A32}"/>
              </a:ext>
            </a:extLst>
          </p:cNvPr>
          <p:cNvGrpSpPr/>
          <p:nvPr/>
        </p:nvGrpSpPr>
        <p:grpSpPr>
          <a:xfrm>
            <a:off x="9433292" y="3892346"/>
            <a:ext cx="2442026" cy="1220568"/>
            <a:chOff x="1417805" y="4082171"/>
            <a:chExt cx="2285062" cy="1220568"/>
          </a:xfrm>
          <a:solidFill>
            <a:schemeClr val="bg1"/>
          </a:solidFill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6A81419D-A00A-4D37-934D-C1F9D139279B}"/>
                </a:ext>
              </a:extLst>
            </p:cNvPr>
            <p:cNvSpPr txBox="1"/>
            <p:nvPr/>
          </p:nvSpPr>
          <p:spPr>
            <a:xfrm>
              <a:off x="1417805" y="4424305"/>
              <a:ext cx="2285062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錄取後思考是否就讀</a:t>
              </a:r>
              <a:endParaRPr lang="en-US" altLang="zh-TW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其它</a:t>
              </a:r>
              <a:r>
                <a:rPr lang="zh-TW" altLang="en-US" sz="1600" b="1" dirty="0" smtClean="0">
                  <a:solidFill>
                    <a:schemeClr val="accent6">
                      <a:lumMod val="75000"/>
                    </a:schemeClr>
                  </a:solidFill>
                  <a:cs typeface="Arial" pitchFamily="34" charset="0"/>
                </a:rPr>
                <a:t>獨招</a:t>
              </a:r>
              <a:r>
                <a:rPr lang="zh-TW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升學管道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D6E7FDAB-A1A7-4547-B77F-7EE93E7D571B}"/>
                </a:ext>
              </a:extLst>
            </p:cNvPr>
            <p:cNvSpPr txBox="1"/>
            <p:nvPr/>
          </p:nvSpPr>
          <p:spPr>
            <a:xfrm>
              <a:off x="1417805" y="5025740"/>
              <a:ext cx="2285062" cy="276999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18BBDB8E-2A81-4EC5-8C07-18E8533077FC}"/>
                </a:ext>
              </a:extLst>
            </p:cNvPr>
            <p:cNvSpPr txBox="1"/>
            <p:nvPr/>
          </p:nvSpPr>
          <p:spPr>
            <a:xfrm>
              <a:off x="1417805" y="4082171"/>
              <a:ext cx="1482187" cy="33855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分科測驗放榜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Rectangle 6">
            <a:extLst>
              <a:ext uri="{FF2B5EF4-FFF2-40B4-BE49-F238E27FC236}">
                <a16:creationId xmlns:a16="http://schemas.microsoft.com/office/drawing/2014/main" xmlns="" id="{F9450F27-71EE-4C73-ADAD-4DA60E58FF57}"/>
              </a:ext>
            </a:extLst>
          </p:cNvPr>
          <p:cNvSpPr/>
          <p:nvPr/>
        </p:nvSpPr>
        <p:spPr>
          <a:xfrm>
            <a:off x="9361007" y="1262382"/>
            <a:ext cx="2041200" cy="360000"/>
          </a:xfrm>
          <a:prstGeom prst="roundRect">
            <a:avLst>
              <a:gd name="adj" fmla="val 50000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CE1A7AE2-AE71-48D3-B14B-5A77F71044D3}"/>
              </a:ext>
            </a:extLst>
          </p:cNvPr>
          <p:cNvSpPr txBox="1"/>
          <p:nvPr/>
        </p:nvSpPr>
        <p:spPr>
          <a:xfrm>
            <a:off x="9851979" y="1253650"/>
            <a:ext cx="105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8/15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FE74DDD-6D2C-4937-B220-14D0886AE22D}"/>
              </a:ext>
            </a:extLst>
          </p:cNvPr>
          <p:cNvSpPr txBox="1"/>
          <p:nvPr/>
        </p:nvSpPr>
        <p:spPr>
          <a:xfrm>
            <a:off x="8158173" y="1253650"/>
            <a:ext cx="105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7/12-13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5A822D5-2217-4750-BAD1-FAA71F8B6816}"/>
              </a:ext>
            </a:extLst>
          </p:cNvPr>
          <p:cNvSpPr txBox="1"/>
          <p:nvPr/>
        </p:nvSpPr>
        <p:spPr>
          <a:xfrm>
            <a:off x="6464367" y="1253650"/>
            <a:ext cx="105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6/3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BE2E45B-E359-444C-850E-D3F7F4AADB6C}"/>
              </a:ext>
            </a:extLst>
          </p:cNvPr>
          <p:cNvSpPr txBox="1"/>
          <p:nvPr/>
        </p:nvSpPr>
        <p:spPr>
          <a:xfrm>
            <a:off x="4770561" y="1253650"/>
            <a:ext cx="105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5/16-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C7AD9F2B-48C7-4365-8546-2963CAA084B3}"/>
              </a:ext>
            </a:extLst>
          </p:cNvPr>
          <p:cNvSpPr txBox="1"/>
          <p:nvPr/>
        </p:nvSpPr>
        <p:spPr>
          <a:xfrm>
            <a:off x="3076755" y="1253650"/>
            <a:ext cx="105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3/28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DA822B4-C7B9-41D3-A68B-ACBEF28744BE}"/>
              </a:ext>
            </a:extLst>
          </p:cNvPr>
          <p:cNvSpPr txBox="1"/>
          <p:nvPr/>
        </p:nvSpPr>
        <p:spPr>
          <a:xfrm>
            <a:off x="1382949" y="1253650"/>
            <a:ext cx="1059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3/20-22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7" name="TextBox 28">
            <a:extLst>
              <a:ext uri="{FF2B5EF4-FFF2-40B4-BE49-F238E27FC236}">
                <a16:creationId xmlns:a16="http://schemas.microsoft.com/office/drawing/2014/main" xmlns="" id="{ADA36BCC-92F5-47A2-9CE3-5D2ABDE5CB79}"/>
              </a:ext>
            </a:extLst>
          </p:cNvPr>
          <p:cNvSpPr txBox="1"/>
          <p:nvPr/>
        </p:nvSpPr>
        <p:spPr>
          <a:xfrm>
            <a:off x="6031327" y="4635082"/>
            <a:ext cx="244202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6/13-16</a:t>
            </a:r>
            <a:r>
              <a:rPr lang="zh-TW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決定是否放棄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601714" y="480435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崑山進修部轉日間部</a:t>
            </a:r>
            <a:endParaRPr lang="zh-TW" altLang="en-US" dirty="0"/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xmlns="" id="{585CBC42-AAFC-4CBD-8B77-193854C6D51D}"/>
              </a:ext>
            </a:extLst>
          </p:cNvPr>
          <p:cNvSpPr txBox="1"/>
          <p:nvPr/>
        </p:nvSpPr>
        <p:spPr>
          <a:xfrm>
            <a:off x="891977" y="3249406"/>
            <a:ext cx="18475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zh-TW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四技申請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繳費報名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26">
            <a:extLst>
              <a:ext uri="{FF2B5EF4-FFF2-40B4-BE49-F238E27FC236}">
                <a16:creationId xmlns:a16="http://schemas.microsoft.com/office/drawing/2014/main" xmlns="" id="{483206C6-3737-4BA2-B025-F719EB02BB15}"/>
              </a:ext>
            </a:extLst>
          </p:cNvPr>
          <p:cNvSpPr txBox="1"/>
          <p:nvPr/>
        </p:nvSpPr>
        <p:spPr>
          <a:xfrm>
            <a:off x="4344985" y="3249406"/>
            <a:ext cx="18321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zh-TW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四技申請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複</a:t>
            </a:r>
            <a:r>
              <a:rPr lang="zh-TW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試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758158" y="5185769"/>
            <a:ext cx="16097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5/31</a:t>
            </a:r>
            <a:r>
              <a:rPr lang="zh-TW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前四技申請</a:t>
            </a:r>
            <a:endParaRPr lang="en-US" altLang="zh-TW" sz="1600" b="1" dirty="0" smtClean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r>
              <a:rPr lang="zh-TW" altLang="en-US" sz="1600" b="1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錄取</a:t>
            </a:r>
            <a:r>
              <a:rPr lang="zh-TW" altLang="en-US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公告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28">
            <a:extLst>
              <a:ext uri="{FF2B5EF4-FFF2-40B4-BE49-F238E27FC236}">
                <a16:creationId xmlns:a16="http://schemas.microsoft.com/office/drawing/2014/main" xmlns="" id="{ADA36BCC-92F5-47A2-9CE3-5D2ABDE5CB79}"/>
              </a:ext>
            </a:extLst>
          </p:cNvPr>
          <p:cNvSpPr txBox="1"/>
          <p:nvPr/>
        </p:nvSpPr>
        <p:spPr>
          <a:xfrm>
            <a:off x="6031327" y="5450878"/>
            <a:ext cx="244202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ko-KR" sz="1600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6/14-16</a:t>
            </a:r>
            <a:r>
              <a:rPr lang="zh-TW" altLang="en-US" sz="1600" dirty="0" smtClean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決定是否放棄</a:t>
            </a:r>
            <a:endParaRPr lang="en-US" altLang="ko-KR" sz="1600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3106246" y="2556170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849303" y="-16165"/>
            <a:ext cx="561239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5400" dirty="0" smtClean="0">
                <a:solidFill>
                  <a:schemeClr val="bg1"/>
                </a:solidFill>
                <a:cs typeface="Arial" pitchFamily="34" charset="0"/>
              </a:rPr>
              <a:t>書審準備須知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xmlns="" id="{9B4843AC-99B0-417C-989C-41A8CE709C60}"/>
              </a:ext>
            </a:extLst>
          </p:cNvPr>
          <p:cNvGrpSpPr/>
          <p:nvPr/>
        </p:nvGrpSpPr>
        <p:grpSpPr>
          <a:xfrm>
            <a:off x="877088" y="713386"/>
            <a:ext cx="6135993" cy="5319432"/>
            <a:chOff x="877088" y="629612"/>
            <a:chExt cx="5513765" cy="53194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11D0A4A6-6371-42E9-8FFB-E6F7A57BB0C2}"/>
                </a:ext>
              </a:extLst>
            </p:cNvPr>
            <p:cNvSpPr txBox="1"/>
            <p:nvPr/>
          </p:nvSpPr>
          <p:spPr>
            <a:xfrm>
              <a:off x="877088" y="629612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17766A4-65A1-47D4-9A50-6371777C5BEF}"/>
                </a:ext>
              </a:extLst>
            </p:cNvPr>
            <p:cNvSpPr txBox="1"/>
            <p:nvPr/>
          </p:nvSpPr>
          <p:spPr>
            <a:xfrm>
              <a:off x="1835184" y="768111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800" b="1" dirty="0" smtClean="0">
                  <a:solidFill>
                    <a:schemeClr val="accent1"/>
                  </a:solidFill>
                  <a:cs typeface="Arial" pitchFamily="34" charset="0"/>
                </a:rPr>
                <a:t>升學管道</a:t>
              </a:r>
              <a:endParaRPr lang="ko-KR" altLang="en-US" sz="28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54F9D83B-458F-4DB7-851A-2228539B413F}"/>
                </a:ext>
              </a:extLst>
            </p:cNvPr>
            <p:cNvCxnSpPr>
              <a:cxnSpLocks/>
            </p:cNvCxnSpPr>
            <p:nvPr/>
          </p:nvCxnSpPr>
          <p:spPr>
            <a:xfrm>
              <a:off x="967313" y="1278095"/>
              <a:ext cx="537556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D62E3EF4-C6D2-4C31-B465-C6090831C0F6}"/>
                </a:ext>
              </a:extLst>
            </p:cNvPr>
            <p:cNvGrpSpPr/>
            <p:nvPr/>
          </p:nvGrpSpPr>
          <p:grpSpPr>
            <a:xfrm>
              <a:off x="1600200" y="1412288"/>
              <a:ext cx="4790653" cy="584775"/>
              <a:chOff x="6508798" y="1666162"/>
              <a:chExt cx="4790653" cy="58477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5E8DEE28-7818-4472-B889-F4E123D5DAAF}"/>
                  </a:ext>
                </a:extLst>
              </p:cNvPr>
              <p:cNvSpPr txBox="1"/>
              <p:nvPr/>
            </p:nvSpPr>
            <p:spPr>
              <a:xfrm>
                <a:off x="6508798" y="1666162"/>
                <a:ext cx="32578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zh-TW" altLang="en-US" dirty="0" smtClean="0">
                    <a:solidFill>
                      <a:schemeClr val="bg1"/>
                    </a:solidFill>
                    <a:cs typeface="Arial" pitchFamily="34" charset="0"/>
                  </a:rPr>
                  <a:t>大學申請入學</a:t>
                </a:r>
                <a:r>
                  <a:rPr lang="zh-TW" altLang="en-US" dirty="0">
                    <a:solidFill>
                      <a:schemeClr val="bg1"/>
                    </a:solidFill>
                    <a:cs typeface="Arial" pitchFamily="34" charset="0"/>
                  </a:rPr>
                  <a:t>報考資格</a:t>
                </a:r>
                <a:endParaRPr lang="ko-KR" altLang="en-US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035B502F-FFAE-4A61-AFFA-2F8077288136}"/>
                  </a:ext>
                </a:extLst>
              </p:cNvPr>
              <p:cNvSpPr txBox="1"/>
              <p:nvPr/>
            </p:nvSpPr>
            <p:spPr>
              <a:xfrm>
                <a:off x="10308504" y="1666162"/>
                <a:ext cx="9909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TW" altLang="en-US" sz="1600" b="1" dirty="0" smtClean="0">
                    <a:solidFill>
                      <a:schemeClr val="bg1"/>
                    </a:solidFill>
                    <a:cs typeface="Arial" pitchFamily="34" charset="0"/>
                  </a:rPr>
                  <a:t>常見問答</a:t>
                </a:r>
                <a:endParaRPr lang="ko-KR" altLang="en-US" sz="1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42767E5-7FDD-49E2-8130-984E4D53A15A}"/>
                </a:ext>
              </a:extLst>
            </p:cNvPr>
            <p:cNvSpPr txBox="1"/>
            <p:nvPr/>
          </p:nvSpPr>
          <p:spPr>
            <a:xfrm>
              <a:off x="1600200" y="1792317"/>
              <a:ext cx="32578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zh-TW" altLang="en-US" dirty="0" smtClean="0">
                  <a:solidFill>
                    <a:schemeClr val="bg1"/>
                  </a:solidFill>
                  <a:cs typeface="Arial" pitchFamily="34" charset="0"/>
                </a:rPr>
                <a:t>四技</a:t>
              </a:r>
              <a:r>
                <a:rPr lang="zh-TW" altLang="en-US" dirty="0">
                  <a:solidFill>
                    <a:schemeClr val="bg1"/>
                  </a:solidFill>
                  <a:cs typeface="Arial" pitchFamily="34" charset="0"/>
                </a:rPr>
                <a:t>申請入學報考資格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274280BB-2B97-4D8A-B054-6F979823085A}"/>
                </a:ext>
              </a:extLst>
            </p:cNvPr>
            <p:cNvSpPr txBox="1"/>
            <p:nvPr/>
          </p:nvSpPr>
          <p:spPr>
            <a:xfrm>
              <a:off x="877088" y="2100094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A9BB9E29-4096-4E74-84A2-D1273403DDC9}"/>
                </a:ext>
              </a:extLst>
            </p:cNvPr>
            <p:cNvSpPr txBox="1"/>
            <p:nvPr/>
          </p:nvSpPr>
          <p:spPr>
            <a:xfrm>
              <a:off x="1835184" y="2223205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800" b="1" dirty="0" smtClean="0">
                  <a:solidFill>
                    <a:schemeClr val="accent2"/>
                  </a:solidFill>
                  <a:cs typeface="Arial" pitchFamily="34" charset="0"/>
                </a:rPr>
                <a:t>書審資料準備</a:t>
              </a:r>
              <a:endParaRPr lang="ko-KR" altLang="en-US" sz="28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080D3E13-9A00-4F2D-B729-725FD90C3CA8}"/>
                </a:ext>
              </a:extLst>
            </p:cNvPr>
            <p:cNvCxnSpPr>
              <a:cxnSpLocks/>
            </p:cNvCxnSpPr>
            <p:nvPr/>
          </p:nvCxnSpPr>
          <p:spPr>
            <a:xfrm>
              <a:off x="964147" y="2746425"/>
              <a:ext cx="5375563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22A5FBB-C23D-49B2-94E5-D3BEAFF4DD39}"/>
                </a:ext>
              </a:extLst>
            </p:cNvPr>
            <p:cNvSpPr txBox="1"/>
            <p:nvPr/>
          </p:nvSpPr>
          <p:spPr>
            <a:xfrm>
              <a:off x="1600200" y="2870991"/>
              <a:ext cx="3257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zh-TW" altLang="en-US" dirty="0" smtClean="0">
                  <a:solidFill>
                    <a:schemeClr val="bg1"/>
                  </a:solidFill>
                  <a:cs typeface="Arial" pitchFamily="34" charset="0"/>
                </a:rPr>
                <a:t>查詢目標校系之資料</a:t>
              </a:r>
              <a:r>
                <a:rPr lang="zh-TW" altLang="en-US" dirty="0">
                  <a:solidFill>
                    <a:schemeClr val="bg1"/>
                  </a:solidFill>
                  <a:cs typeface="Arial" pitchFamily="34" charset="0"/>
                </a:rPr>
                <a:t>準備指引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4F385AD4-D6E5-4272-96AF-99140E9024CD}"/>
                </a:ext>
              </a:extLst>
            </p:cNvPr>
            <p:cNvSpPr txBox="1"/>
            <p:nvPr/>
          </p:nvSpPr>
          <p:spPr>
            <a:xfrm>
              <a:off x="1600198" y="3228911"/>
              <a:ext cx="3676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zh-TW" altLang="en-US" dirty="0" smtClean="0">
                  <a:solidFill>
                    <a:schemeClr val="bg1"/>
                  </a:solidFill>
                  <a:cs typeface="Arial" pitchFamily="34" charset="0"/>
                </a:rPr>
                <a:t>大學教授如何審學習歷程或</a:t>
              </a:r>
              <a:r>
                <a:rPr lang="en-US" altLang="zh-TW" dirty="0" smtClean="0">
                  <a:solidFill>
                    <a:schemeClr val="bg1"/>
                  </a:solidFill>
                  <a:cs typeface="Arial" pitchFamily="34" charset="0"/>
                </a:rPr>
                <a:t>PDF</a:t>
              </a:r>
              <a:r>
                <a:rPr lang="zh-TW" altLang="en-US" dirty="0" smtClean="0">
                  <a:solidFill>
                    <a:schemeClr val="bg1"/>
                  </a:solidFill>
                  <a:cs typeface="Arial" pitchFamily="34" charset="0"/>
                </a:rPr>
                <a:t>檔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D4216798-7234-42A3-8ED1-8ECD227B17E2}"/>
                </a:ext>
              </a:extLst>
            </p:cNvPr>
            <p:cNvSpPr txBox="1"/>
            <p:nvPr/>
          </p:nvSpPr>
          <p:spPr>
            <a:xfrm>
              <a:off x="877088" y="4365708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C8A7C694-7335-4108-A4F5-68095F4A7ACD}"/>
                </a:ext>
              </a:extLst>
            </p:cNvPr>
            <p:cNvSpPr txBox="1"/>
            <p:nvPr/>
          </p:nvSpPr>
          <p:spPr>
            <a:xfrm>
              <a:off x="1744959" y="4488819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TW" altLang="en-US" sz="2800" b="1" dirty="0">
                  <a:solidFill>
                    <a:schemeClr val="accent3"/>
                  </a:solidFill>
                  <a:cs typeface="Arial" pitchFamily="34" charset="0"/>
                </a:rPr>
                <a:t>參考資料</a:t>
              </a:r>
              <a:endParaRPr lang="ko-KR" altLang="en-US" sz="28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xmlns="" id="{A39A4AD8-33D5-4EC6-B50F-9F1B603A45CC}"/>
                </a:ext>
              </a:extLst>
            </p:cNvPr>
            <p:cNvCxnSpPr>
              <a:cxnSpLocks/>
            </p:cNvCxnSpPr>
            <p:nvPr/>
          </p:nvCxnSpPr>
          <p:spPr>
            <a:xfrm>
              <a:off x="877088" y="5016416"/>
              <a:ext cx="5375563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FF969B19-1267-4A84-B9FA-8796BB3917DB}"/>
                </a:ext>
              </a:extLst>
            </p:cNvPr>
            <p:cNvSpPr txBox="1"/>
            <p:nvPr/>
          </p:nvSpPr>
          <p:spPr>
            <a:xfrm>
              <a:off x="1600200" y="5174163"/>
              <a:ext cx="3609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zh-TW" altLang="en-US" dirty="0" smtClean="0">
                  <a:solidFill>
                    <a:schemeClr val="bg1"/>
                  </a:solidFill>
                  <a:cs typeface="Arial" pitchFamily="34" charset="0"/>
                </a:rPr>
                <a:t>大專院校</a:t>
              </a:r>
              <a:r>
                <a:rPr lang="zh-TW" altLang="en-US" dirty="0">
                  <a:solidFill>
                    <a:schemeClr val="bg1"/>
                  </a:solidFill>
                  <a:cs typeface="Arial" pitchFamily="34" charset="0"/>
                </a:rPr>
                <a:t>教授怎麼看備審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374C4EED-438A-4371-A463-99121B4F2B49}"/>
                </a:ext>
              </a:extLst>
            </p:cNvPr>
            <p:cNvSpPr txBox="1"/>
            <p:nvPr/>
          </p:nvSpPr>
          <p:spPr>
            <a:xfrm>
              <a:off x="1600200" y="5579712"/>
              <a:ext cx="3257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altLang="zh-TW" dirty="0" smtClean="0">
                  <a:solidFill>
                    <a:schemeClr val="bg1"/>
                  </a:solidFill>
                  <a:cs typeface="Arial" pitchFamily="34" charset="0"/>
                </a:rPr>
                <a:t>IOH </a:t>
              </a:r>
              <a:r>
                <a:rPr lang="zh-TW" altLang="en-US" dirty="0" smtClean="0">
                  <a:solidFill>
                    <a:schemeClr val="bg1"/>
                  </a:solidFill>
                  <a:cs typeface="Arial" pitchFamily="34" charset="0"/>
                </a:rPr>
                <a:t>學群探索經驗談</a:t>
              </a:r>
              <a:endParaRPr lang="ko-KR" altLang="en-US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4844197" y="1496062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cs typeface="Arial" pitchFamily="34" charset="0"/>
              </a:rPr>
              <a:t>重要時程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844196" y="1887218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>
                <a:solidFill>
                  <a:schemeClr val="bg1"/>
                </a:solidFill>
                <a:cs typeface="Arial" pitchFamily="34" charset="0"/>
              </a:rPr>
              <a:t>重要時程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TextBox 36">
            <a:extLst>
              <a:ext uri="{FF2B5EF4-FFF2-40B4-BE49-F238E27FC236}">
                <a16:creationId xmlns:a16="http://schemas.microsoft.com/office/drawing/2014/main" xmlns="" id="{4F385AD4-D6E5-4272-96AF-99140E9024CD}"/>
              </a:ext>
            </a:extLst>
          </p:cNvPr>
          <p:cNvSpPr txBox="1"/>
          <p:nvPr/>
        </p:nvSpPr>
        <p:spPr>
          <a:xfrm>
            <a:off x="1681803" y="3627975"/>
            <a:ext cx="3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zh-TW" altLang="en-US" dirty="0" smtClean="0">
                <a:solidFill>
                  <a:schemeClr val="bg1"/>
                </a:solidFill>
                <a:cs typeface="Arial" pitchFamily="34" charset="0"/>
              </a:rPr>
              <a:t>寫作原則與策略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36">
            <a:extLst>
              <a:ext uri="{FF2B5EF4-FFF2-40B4-BE49-F238E27FC236}">
                <a16:creationId xmlns:a16="http://schemas.microsoft.com/office/drawing/2014/main" xmlns="" id="{4F385AD4-D6E5-4272-96AF-99140E9024CD}"/>
              </a:ext>
            </a:extLst>
          </p:cNvPr>
          <p:cNvSpPr txBox="1"/>
          <p:nvPr/>
        </p:nvSpPr>
        <p:spPr>
          <a:xfrm>
            <a:off x="1681803" y="3997307"/>
            <a:ext cx="325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zh-TW" altLang="en-US" dirty="0">
                <a:solidFill>
                  <a:schemeClr val="bg1"/>
                </a:solidFill>
                <a:cs typeface="Arial" pitchFamily="34" charset="0"/>
              </a:rPr>
              <a:t>資料準備的雲端小助手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5" name="TextBox 47">
            <a:extLst>
              <a:ext uri="{FF2B5EF4-FFF2-40B4-BE49-F238E27FC236}">
                <a16:creationId xmlns:a16="http://schemas.microsoft.com/office/drawing/2014/main" xmlns="" id="{374C4EED-438A-4371-A463-99121B4F2B49}"/>
              </a:ext>
            </a:extLst>
          </p:cNvPr>
          <p:cNvSpPr txBox="1"/>
          <p:nvPr/>
        </p:nvSpPr>
        <p:spPr>
          <a:xfrm>
            <a:off x="1677415" y="6032818"/>
            <a:ext cx="3872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zh-TW" altLang="en-US" dirty="0">
                <a:solidFill>
                  <a:schemeClr val="bg1"/>
                </a:solidFill>
                <a:cs typeface="Arial" pitchFamily="34" charset="0"/>
              </a:rPr>
              <a:t>技高課程學習成果呈現建議手冊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6" name="TextBox 47">
            <a:extLst>
              <a:ext uri="{FF2B5EF4-FFF2-40B4-BE49-F238E27FC236}">
                <a16:creationId xmlns:a16="http://schemas.microsoft.com/office/drawing/2014/main" xmlns="" id="{374C4EED-438A-4371-A463-99121B4F2B49}"/>
              </a:ext>
            </a:extLst>
          </p:cNvPr>
          <p:cNvSpPr txBox="1"/>
          <p:nvPr/>
        </p:nvSpPr>
        <p:spPr>
          <a:xfrm>
            <a:off x="1677413" y="6421958"/>
            <a:ext cx="423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zh-TW" altLang="en-US" dirty="0" smtClean="0">
                <a:solidFill>
                  <a:schemeClr val="bg1"/>
                </a:solidFill>
                <a:cs typeface="Arial" pitchFamily="34" charset="0"/>
              </a:rPr>
              <a:t>四技備</a:t>
            </a:r>
            <a:r>
              <a:rPr lang="zh-TW" altLang="en-US" dirty="0">
                <a:solidFill>
                  <a:schemeClr val="bg1"/>
                </a:solidFill>
                <a:cs typeface="Arial" pitchFamily="34" charset="0"/>
              </a:rPr>
              <a:t>審資料審查重點及常見問答集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 7">
            <a:hlinkClick r:id="rId2" action="ppaction://hlinksldjump"/>
            <a:extLst>
              <a:ext uri="{FF2B5EF4-FFF2-40B4-BE49-F238E27FC236}">
                <a16:creationId xmlns:a16="http://schemas.microsoft.com/office/drawing/2014/main" xmlns="" id="{84693C49-05C6-4CD0-A900-4B843CF3016D}"/>
              </a:ext>
            </a:extLst>
          </p:cNvPr>
          <p:cNvSpPr/>
          <p:nvPr/>
        </p:nvSpPr>
        <p:spPr>
          <a:xfrm rot="18900000">
            <a:off x="7104385" y="1536379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1"/>
                </a:solidFill>
              </a:rPr>
              <a:t>01</a:t>
            </a:r>
            <a:r>
              <a:rPr lang="zh-TW" altLang="en-US" b="1" dirty="0" smtClean="0">
                <a:solidFill>
                  <a:schemeClr val="accent1"/>
                </a:solidFill>
              </a:rPr>
              <a:t> 升學管道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pSp>
        <p:nvGrpSpPr>
          <p:cNvPr id="3" name="Group 80">
            <a:extLst>
              <a:ext uri="{FF2B5EF4-FFF2-40B4-BE49-F238E27FC236}">
                <a16:creationId xmlns:a16="http://schemas.microsoft.com/office/drawing/2014/main" xmlns="" id="{66FF3676-1713-41DF-9750-7196D6B73465}"/>
              </a:ext>
            </a:extLst>
          </p:cNvPr>
          <p:cNvGrpSpPr/>
          <p:nvPr/>
        </p:nvGrpSpPr>
        <p:grpSpPr>
          <a:xfrm>
            <a:off x="4187412" y="2032491"/>
            <a:ext cx="3820354" cy="3818674"/>
            <a:chOff x="4205587" y="4350053"/>
            <a:chExt cx="1893163" cy="1892332"/>
          </a:xfrm>
        </p:grpSpPr>
        <p:sp>
          <p:nvSpPr>
            <p:cNvPr id="4" name="Freeform: Shape 81">
              <a:extLst>
                <a:ext uri="{FF2B5EF4-FFF2-40B4-BE49-F238E27FC236}">
                  <a16:creationId xmlns:a16="http://schemas.microsoft.com/office/drawing/2014/main" xmlns="" id="{707CFE2B-BECC-4A0E-AA2E-E8F8C74938D5}"/>
                </a:ext>
              </a:extLst>
            </p:cNvPr>
            <p:cNvSpPr/>
            <p:nvPr/>
          </p:nvSpPr>
          <p:spPr>
            <a:xfrm>
              <a:off x="4787686" y="5323222"/>
              <a:ext cx="728663" cy="919163"/>
            </a:xfrm>
            <a:custGeom>
              <a:avLst/>
              <a:gdLst>
                <a:gd name="connsiteX0" fmla="*/ 1442196 w 1457325"/>
                <a:gd name="connsiteY0" fmla="*/ 1108358 h 1838325"/>
                <a:gd name="connsiteX1" fmla="*/ 1102154 w 1457325"/>
                <a:gd name="connsiteY1" fmla="*/ 1108358 h 1838325"/>
                <a:gd name="connsiteX2" fmla="*/ 1103106 w 1457325"/>
                <a:gd name="connsiteY2" fmla="*/ 531143 h 1838325"/>
                <a:gd name="connsiteX3" fmla="*/ 1101201 w 1457325"/>
                <a:gd name="connsiteY3" fmla="*/ 364455 h 1838325"/>
                <a:gd name="connsiteX4" fmla="*/ 1095486 w 1457325"/>
                <a:gd name="connsiteY4" fmla="*/ 355883 h 1838325"/>
                <a:gd name="connsiteX5" fmla="*/ 749729 w 1457325"/>
                <a:gd name="connsiteY5" fmla="*/ 9173 h 1838325"/>
                <a:gd name="connsiteX6" fmla="*/ 713534 w 1457325"/>
                <a:gd name="connsiteY6" fmla="*/ 12030 h 1838325"/>
                <a:gd name="connsiteX7" fmla="*/ 507794 w 1457325"/>
                <a:gd name="connsiteY7" fmla="*/ 218723 h 1838325"/>
                <a:gd name="connsiteX8" fmla="*/ 364919 w 1457325"/>
                <a:gd name="connsiteY8" fmla="*/ 365408 h 1838325"/>
                <a:gd name="connsiteX9" fmla="*/ 363014 w 1457325"/>
                <a:gd name="connsiteY9" fmla="*/ 382553 h 1838325"/>
                <a:gd name="connsiteX10" fmla="*/ 363014 w 1457325"/>
                <a:gd name="connsiteY10" fmla="*/ 1109310 h 1838325"/>
                <a:gd name="connsiteX11" fmla="*/ 43926 w 1457325"/>
                <a:gd name="connsiteY11" fmla="*/ 1108358 h 1838325"/>
                <a:gd name="connsiteX12" fmla="*/ 5826 w 1457325"/>
                <a:gd name="connsiteY12" fmla="*/ 1110263 h 1838325"/>
                <a:gd name="connsiteX13" fmla="*/ 8684 w 1457325"/>
                <a:gd name="connsiteY13" fmla="*/ 1123598 h 1838325"/>
                <a:gd name="connsiteX14" fmla="*/ 31544 w 1457325"/>
                <a:gd name="connsiteY14" fmla="*/ 1149316 h 1838325"/>
                <a:gd name="connsiteX15" fmla="*/ 705914 w 1457325"/>
                <a:gd name="connsiteY15" fmla="*/ 1824638 h 1838325"/>
                <a:gd name="connsiteX16" fmla="*/ 760206 w 1457325"/>
                <a:gd name="connsiteY16" fmla="*/ 1824638 h 1838325"/>
                <a:gd name="connsiteX17" fmla="*/ 1434576 w 1457325"/>
                <a:gd name="connsiteY17" fmla="*/ 1149316 h 1838325"/>
                <a:gd name="connsiteX18" fmla="*/ 1457436 w 1457325"/>
                <a:gd name="connsiteY18" fmla="*/ 1123598 h 1838325"/>
                <a:gd name="connsiteX19" fmla="*/ 1457436 w 1457325"/>
                <a:gd name="connsiteY19" fmla="*/ 1123598 h 1838325"/>
                <a:gd name="connsiteX20" fmla="*/ 1457436 w 1457325"/>
                <a:gd name="connsiteY20" fmla="*/ 1123598 h 1838325"/>
                <a:gd name="connsiteX21" fmla="*/ 1442196 w 1457325"/>
                <a:gd name="connsiteY21" fmla="*/ 1108358 h 1838325"/>
                <a:gd name="connsiteX22" fmla="*/ 365871 w 1457325"/>
                <a:gd name="connsiteY22" fmla="*/ 1102643 h 1838325"/>
                <a:gd name="connsiteX23" fmla="*/ 363014 w 1457325"/>
                <a:gd name="connsiteY23" fmla="*/ 1108358 h 1838325"/>
                <a:gd name="connsiteX24" fmla="*/ 363014 w 1457325"/>
                <a:gd name="connsiteY24" fmla="*/ 1108358 h 1838325"/>
                <a:gd name="connsiteX25" fmla="*/ 365871 w 1457325"/>
                <a:gd name="connsiteY25" fmla="*/ 1102643 h 1838325"/>
                <a:gd name="connsiteX26" fmla="*/ 363014 w 1457325"/>
                <a:gd name="connsiteY26" fmla="*/ 1108358 h 1838325"/>
                <a:gd name="connsiteX27" fmla="*/ 363014 w 1457325"/>
                <a:gd name="connsiteY27" fmla="*/ 1108358 h 1838325"/>
                <a:gd name="connsiteX28" fmla="*/ 363014 w 1457325"/>
                <a:gd name="connsiteY28" fmla="*/ 1108358 h 1838325"/>
                <a:gd name="connsiteX29" fmla="*/ 363014 w 1457325"/>
                <a:gd name="connsiteY29" fmla="*/ 1108358 h 1838325"/>
                <a:gd name="connsiteX30" fmla="*/ 363014 w 1457325"/>
                <a:gd name="connsiteY30" fmla="*/ 1108358 h 1838325"/>
                <a:gd name="connsiteX31" fmla="*/ 363014 w 1457325"/>
                <a:gd name="connsiteY31" fmla="*/ 1108358 h 1838325"/>
                <a:gd name="connsiteX32" fmla="*/ 359204 w 1457325"/>
                <a:gd name="connsiteY32" fmla="*/ 1110263 h 1838325"/>
                <a:gd name="connsiteX33" fmla="*/ 363014 w 1457325"/>
                <a:gd name="connsiteY33" fmla="*/ 1108358 h 1838325"/>
                <a:gd name="connsiteX34" fmla="*/ 363014 w 1457325"/>
                <a:gd name="connsiteY34" fmla="*/ 1108358 h 1838325"/>
                <a:gd name="connsiteX35" fmla="*/ 1101201 w 1457325"/>
                <a:gd name="connsiteY35" fmla="*/ 1108358 h 1838325"/>
                <a:gd name="connsiteX36" fmla="*/ 1101201 w 1457325"/>
                <a:gd name="connsiteY36" fmla="*/ 1108358 h 1838325"/>
                <a:gd name="connsiteX37" fmla="*/ 1098344 w 1457325"/>
                <a:gd name="connsiteY37" fmla="*/ 1102643 h 1838325"/>
                <a:gd name="connsiteX38" fmla="*/ 1101201 w 1457325"/>
                <a:gd name="connsiteY38" fmla="*/ 1108358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457325" h="1838325">
                  <a:moveTo>
                    <a:pt x="1442196" y="1108358"/>
                  </a:moveTo>
                  <a:cubicBezTo>
                    <a:pt x="1328849" y="1107405"/>
                    <a:pt x="1215501" y="1108358"/>
                    <a:pt x="1102154" y="1108358"/>
                  </a:cubicBezTo>
                  <a:cubicBezTo>
                    <a:pt x="1102154" y="915953"/>
                    <a:pt x="1103106" y="723548"/>
                    <a:pt x="1103106" y="531143"/>
                  </a:cubicBezTo>
                  <a:cubicBezTo>
                    <a:pt x="1103106" y="475898"/>
                    <a:pt x="1102154" y="419700"/>
                    <a:pt x="1101201" y="364455"/>
                  </a:cubicBezTo>
                  <a:cubicBezTo>
                    <a:pt x="1099296" y="361598"/>
                    <a:pt x="1098344" y="357788"/>
                    <a:pt x="1095486" y="355883"/>
                  </a:cubicBezTo>
                  <a:cubicBezTo>
                    <a:pt x="980234" y="240630"/>
                    <a:pt x="864029" y="125378"/>
                    <a:pt x="749729" y="9173"/>
                  </a:cubicBezTo>
                  <a:cubicBezTo>
                    <a:pt x="734489" y="-6067"/>
                    <a:pt x="725916" y="-352"/>
                    <a:pt x="713534" y="12030"/>
                  </a:cubicBezTo>
                  <a:cubicBezTo>
                    <a:pt x="644954" y="81563"/>
                    <a:pt x="575421" y="149190"/>
                    <a:pt x="507794" y="218723"/>
                  </a:cubicBezTo>
                  <a:cubicBezTo>
                    <a:pt x="460169" y="267300"/>
                    <a:pt x="408734" y="313020"/>
                    <a:pt x="364919" y="365408"/>
                  </a:cubicBezTo>
                  <a:cubicBezTo>
                    <a:pt x="363966" y="371123"/>
                    <a:pt x="363014" y="376838"/>
                    <a:pt x="363014" y="382553"/>
                  </a:cubicBezTo>
                  <a:cubicBezTo>
                    <a:pt x="363014" y="624488"/>
                    <a:pt x="363014" y="867375"/>
                    <a:pt x="363014" y="1109310"/>
                  </a:cubicBezTo>
                  <a:cubicBezTo>
                    <a:pt x="256334" y="1109310"/>
                    <a:pt x="149654" y="1109310"/>
                    <a:pt x="43926" y="1108358"/>
                  </a:cubicBezTo>
                  <a:cubicBezTo>
                    <a:pt x="31544" y="1108358"/>
                    <a:pt x="17256" y="1105500"/>
                    <a:pt x="5826" y="1110263"/>
                  </a:cubicBezTo>
                  <a:cubicBezTo>
                    <a:pt x="-7509" y="1115025"/>
                    <a:pt x="5826" y="1118835"/>
                    <a:pt x="8684" y="1123598"/>
                  </a:cubicBezTo>
                  <a:cubicBezTo>
                    <a:pt x="16304" y="1132170"/>
                    <a:pt x="22971" y="1141695"/>
                    <a:pt x="31544" y="1149316"/>
                  </a:cubicBezTo>
                  <a:cubicBezTo>
                    <a:pt x="256334" y="1374105"/>
                    <a:pt x="482076" y="1598895"/>
                    <a:pt x="705914" y="1824638"/>
                  </a:cubicBezTo>
                  <a:cubicBezTo>
                    <a:pt x="727821" y="1846545"/>
                    <a:pt x="738299" y="1846545"/>
                    <a:pt x="760206" y="1824638"/>
                  </a:cubicBezTo>
                  <a:cubicBezTo>
                    <a:pt x="984044" y="1598895"/>
                    <a:pt x="1209786" y="1374105"/>
                    <a:pt x="1434576" y="1149316"/>
                  </a:cubicBezTo>
                  <a:cubicBezTo>
                    <a:pt x="1443149" y="1140743"/>
                    <a:pt x="1449816" y="1132170"/>
                    <a:pt x="1457436" y="1123598"/>
                  </a:cubicBezTo>
                  <a:lnTo>
                    <a:pt x="1457436" y="1123598"/>
                  </a:lnTo>
                  <a:lnTo>
                    <a:pt x="1457436" y="1123598"/>
                  </a:lnTo>
                  <a:cubicBezTo>
                    <a:pt x="1475534" y="1095023"/>
                    <a:pt x="1446006" y="1108358"/>
                    <a:pt x="1442196" y="1108358"/>
                  </a:cubicBezTo>
                  <a:close/>
                  <a:moveTo>
                    <a:pt x="365871" y="1102643"/>
                  </a:moveTo>
                  <a:cubicBezTo>
                    <a:pt x="364919" y="1104548"/>
                    <a:pt x="363966" y="1106453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ubicBezTo>
                    <a:pt x="363966" y="1106453"/>
                    <a:pt x="364919" y="1104548"/>
                    <a:pt x="365871" y="1102643"/>
                  </a:cubicBezTo>
                  <a:close/>
                  <a:moveTo>
                    <a:pt x="363014" y="1108358"/>
                  </a:moveTo>
                  <a:cubicBezTo>
                    <a:pt x="363014" y="1108358"/>
                    <a:pt x="363014" y="1108358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lose/>
                  <a:moveTo>
                    <a:pt x="363014" y="1108358"/>
                  </a:moveTo>
                  <a:cubicBezTo>
                    <a:pt x="362061" y="1109310"/>
                    <a:pt x="360156" y="1110263"/>
                    <a:pt x="359204" y="1110263"/>
                  </a:cubicBezTo>
                  <a:cubicBezTo>
                    <a:pt x="360156" y="1110263"/>
                    <a:pt x="361109" y="1109310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lose/>
                  <a:moveTo>
                    <a:pt x="1101201" y="1108358"/>
                  </a:moveTo>
                  <a:cubicBezTo>
                    <a:pt x="1101201" y="1108358"/>
                    <a:pt x="1101201" y="1108358"/>
                    <a:pt x="1101201" y="1108358"/>
                  </a:cubicBezTo>
                  <a:cubicBezTo>
                    <a:pt x="1099296" y="1106453"/>
                    <a:pt x="1098344" y="1104548"/>
                    <a:pt x="1098344" y="1102643"/>
                  </a:cubicBezTo>
                  <a:cubicBezTo>
                    <a:pt x="1099296" y="1104548"/>
                    <a:pt x="1100249" y="1106453"/>
                    <a:pt x="1101201" y="11083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82">
              <a:extLst>
                <a:ext uri="{FF2B5EF4-FFF2-40B4-BE49-F238E27FC236}">
                  <a16:creationId xmlns:a16="http://schemas.microsoft.com/office/drawing/2014/main" xmlns="" id="{2F608488-D32B-44AA-BE1B-794E03BA0168}"/>
                </a:ext>
              </a:extLst>
            </p:cNvPr>
            <p:cNvSpPr/>
            <p:nvPr/>
          </p:nvSpPr>
          <p:spPr>
            <a:xfrm>
              <a:off x="4205587" y="4933473"/>
              <a:ext cx="919163" cy="733425"/>
            </a:xfrm>
            <a:custGeom>
              <a:avLst/>
              <a:gdLst>
                <a:gd name="connsiteX0" fmla="*/ 1824477 w 1838325"/>
                <a:gd name="connsiteY0" fmla="*/ 707708 h 1466850"/>
                <a:gd name="connsiteX1" fmla="*/ 1504437 w 1838325"/>
                <a:gd name="connsiteY1" fmla="*/ 387668 h 1466850"/>
                <a:gd name="connsiteX2" fmla="*/ 1443477 w 1838325"/>
                <a:gd name="connsiteY2" fmla="*/ 361950 h 1466850"/>
                <a:gd name="connsiteX3" fmla="*/ 771964 w 1838325"/>
                <a:gd name="connsiteY3" fmla="*/ 362903 h 1466850"/>
                <a:gd name="connsiteX4" fmla="*/ 736722 w 1838325"/>
                <a:gd name="connsiteY4" fmla="*/ 327660 h 1466850"/>
                <a:gd name="connsiteX5" fmla="*/ 736722 w 1838325"/>
                <a:gd name="connsiteY5" fmla="*/ 31433 h 1466850"/>
                <a:gd name="connsiteX6" fmla="*/ 731007 w 1838325"/>
                <a:gd name="connsiteY6" fmla="*/ 0 h 1466850"/>
                <a:gd name="connsiteX7" fmla="*/ 723387 w 1838325"/>
                <a:gd name="connsiteY7" fmla="*/ 5715 h 1466850"/>
                <a:gd name="connsiteX8" fmla="*/ 714814 w 1838325"/>
                <a:gd name="connsiteY8" fmla="*/ 12383 h 1466850"/>
                <a:gd name="connsiteX9" fmla="*/ 10917 w 1838325"/>
                <a:gd name="connsiteY9" fmla="*/ 715328 h 1466850"/>
                <a:gd name="connsiteX10" fmla="*/ 16632 w 1838325"/>
                <a:gd name="connsiteY10" fmla="*/ 758190 h 1466850"/>
                <a:gd name="connsiteX11" fmla="*/ 705289 w 1838325"/>
                <a:gd name="connsiteY11" fmla="*/ 1446848 h 1466850"/>
                <a:gd name="connsiteX12" fmla="*/ 731959 w 1838325"/>
                <a:gd name="connsiteY12" fmla="*/ 1466850 h 1466850"/>
                <a:gd name="connsiteX13" fmla="*/ 735769 w 1838325"/>
                <a:gd name="connsiteY13" fmla="*/ 1429703 h 1466850"/>
                <a:gd name="connsiteX14" fmla="*/ 734817 w 1838325"/>
                <a:gd name="connsiteY14" fmla="*/ 1151573 h 1466850"/>
                <a:gd name="connsiteX15" fmla="*/ 779584 w 1838325"/>
                <a:gd name="connsiteY15" fmla="*/ 1106805 h 1466850"/>
                <a:gd name="connsiteX16" fmla="*/ 1433952 w 1838325"/>
                <a:gd name="connsiteY16" fmla="*/ 1107758 h 1466850"/>
                <a:gd name="connsiteX17" fmla="*/ 1478719 w 1838325"/>
                <a:gd name="connsiteY17" fmla="*/ 1102995 h 1466850"/>
                <a:gd name="connsiteX18" fmla="*/ 1478719 w 1838325"/>
                <a:gd name="connsiteY18" fmla="*/ 1102995 h 1466850"/>
                <a:gd name="connsiteX19" fmla="*/ 1487292 w 1838325"/>
                <a:gd name="connsiteY19" fmla="*/ 1095375 h 1466850"/>
                <a:gd name="connsiteX20" fmla="*/ 1487292 w 1838325"/>
                <a:gd name="connsiteY20" fmla="*/ 1095375 h 1466850"/>
                <a:gd name="connsiteX21" fmla="*/ 1826382 w 1838325"/>
                <a:gd name="connsiteY21" fmla="*/ 760095 h 1466850"/>
                <a:gd name="connsiteX22" fmla="*/ 1824477 w 1838325"/>
                <a:gd name="connsiteY22" fmla="*/ 707708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38325" h="1466850">
                  <a:moveTo>
                    <a:pt x="1824477" y="707708"/>
                  </a:moveTo>
                  <a:cubicBezTo>
                    <a:pt x="1716844" y="601980"/>
                    <a:pt x="1610164" y="495300"/>
                    <a:pt x="1504437" y="387668"/>
                  </a:cubicBezTo>
                  <a:cubicBezTo>
                    <a:pt x="1486339" y="369570"/>
                    <a:pt x="1469194" y="361950"/>
                    <a:pt x="1443477" y="361950"/>
                  </a:cubicBezTo>
                  <a:cubicBezTo>
                    <a:pt x="1219639" y="362903"/>
                    <a:pt x="995802" y="361950"/>
                    <a:pt x="771964" y="362903"/>
                  </a:cubicBezTo>
                  <a:cubicBezTo>
                    <a:pt x="744342" y="362903"/>
                    <a:pt x="735769" y="355283"/>
                    <a:pt x="736722" y="327660"/>
                  </a:cubicBezTo>
                  <a:cubicBezTo>
                    <a:pt x="737674" y="228600"/>
                    <a:pt x="737674" y="130493"/>
                    <a:pt x="736722" y="31433"/>
                  </a:cubicBezTo>
                  <a:cubicBezTo>
                    <a:pt x="736722" y="20955"/>
                    <a:pt x="743389" y="8572"/>
                    <a:pt x="731007" y="0"/>
                  </a:cubicBezTo>
                  <a:cubicBezTo>
                    <a:pt x="728149" y="1905"/>
                    <a:pt x="726244" y="3810"/>
                    <a:pt x="723387" y="5715"/>
                  </a:cubicBezTo>
                  <a:cubicBezTo>
                    <a:pt x="720529" y="7620"/>
                    <a:pt x="717672" y="9525"/>
                    <a:pt x="714814" y="12383"/>
                  </a:cubicBezTo>
                  <a:cubicBezTo>
                    <a:pt x="480499" y="246697"/>
                    <a:pt x="246184" y="481013"/>
                    <a:pt x="10917" y="715328"/>
                  </a:cubicBezTo>
                  <a:cubicBezTo>
                    <a:pt x="-10038" y="736283"/>
                    <a:pt x="3297" y="744855"/>
                    <a:pt x="16632" y="758190"/>
                  </a:cubicBezTo>
                  <a:cubicBezTo>
                    <a:pt x="246184" y="987743"/>
                    <a:pt x="475737" y="1217295"/>
                    <a:pt x="705289" y="1446848"/>
                  </a:cubicBezTo>
                  <a:cubicBezTo>
                    <a:pt x="712909" y="1454468"/>
                    <a:pt x="718624" y="1465898"/>
                    <a:pt x="731959" y="1466850"/>
                  </a:cubicBezTo>
                  <a:cubicBezTo>
                    <a:pt x="739579" y="1454468"/>
                    <a:pt x="735769" y="1442085"/>
                    <a:pt x="735769" y="1429703"/>
                  </a:cubicBezTo>
                  <a:cubicBezTo>
                    <a:pt x="735769" y="1337310"/>
                    <a:pt x="737674" y="1243965"/>
                    <a:pt x="734817" y="1151573"/>
                  </a:cubicBezTo>
                  <a:cubicBezTo>
                    <a:pt x="733864" y="1116330"/>
                    <a:pt x="744342" y="1106805"/>
                    <a:pt x="779584" y="1106805"/>
                  </a:cubicBezTo>
                  <a:cubicBezTo>
                    <a:pt x="997707" y="1108710"/>
                    <a:pt x="1215829" y="1107758"/>
                    <a:pt x="1433952" y="1107758"/>
                  </a:cubicBezTo>
                  <a:cubicBezTo>
                    <a:pt x="1449192" y="1107758"/>
                    <a:pt x="1464432" y="1110615"/>
                    <a:pt x="1478719" y="1102995"/>
                  </a:cubicBezTo>
                  <a:lnTo>
                    <a:pt x="1478719" y="1102995"/>
                  </a:lnTo>
                  <a:cubicBezTo>
                    <a:pt x="1481577" y="1100138"/>
                    <a:pt x="1484434" y="1098233"/>
                    <a:pt x="1487292" y="1095375"/>
                  </a:cubicBezTo>
                  <a:cubicBezTo>
                    <a:pt x="1487292" y="1095375"/>
                    <a:pt x="1487292" y="1095375"/>
                    <a:pt x="1487292" y="1095375"/>
                  </a:cubicBezTo>
                  <a:cubicBezTo>
                    <a:pt x="1599687" y="982980"/>
                    <a:pt x="1712082" y="870585"/>
                    <a:pt x="1826382" y="760095"/>
                  </a:cubicBezTo>
                  <a:cubicBezTo>
                    <a:pt x="1848289" y="737235"/>
                    <a:pt x="1843527" y="726758"/>
                    <a:pt x="1824477" y="70770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83">
              <a:extLst>
                <a:ext uri="{FF2B5EF4-FFF2-40B4-BE49-F238E27FC236}">
                  <a16:creationId xmlns:a16="http://schemas.microsoft.com/office/drawing/2014/main" xmlns="" id="{87A001EE-9492-4D82-9157-245ABC0AEABC}"/>
                </a:ext>
              </a:extLst>
            </p:cNvPr>
            <p:cNvSpPr/>
            <p:nvPr/>
          </p:nvSpPr>
          <p:spPr>
            <a:xfrm>
              <a:off x="5179587" y="4933949"/>
              <a:ext cx="919163" cy="733425"/>
            </a:xfrm>
            <a:custGeom>
              <a:avLst/>
              <a:gdLst>
                <a:gd name="connsiteX0" fmla="*/ 1828932 w 1838325"/>
                <a:gd name="connsiteY0" fmla="*/ 709613 h 1466850"/>
                <a:gd name="connsiteX1" fmla="*/ 1265052 w 1838325"/>
                <a:gd name="connsiteY1" fmla="*/ 146685 h 1466850"/>
                <a:gd name="connsiteX2" fmla="*/ 1121224 w 1838325"/>
                <a:gd name="connsiteY2" fmla="*/ 5715 h 1466850"/>
                <a:gd name="connsiteX3" fmla="*/ 1113604 w 1838325"/>
                <a:gd name="connsiteY3" fmla="*/ 0 h 1466850"/>
                <a:gd name="connsiteX4" fmla="*/ 1107889 w 1838325"/>
                <a:gd name="connsiteY4" fmla="*/ 31432 h 1466850"/>
                <a:gd name="connsiteX5" fmla="*/ 1107889 w 1838325"/>
                <a:gd name="connsiteY5" fmla="*/ 320040 h 1466850"/>
                <a:gd name="connsiteX6" fmla="*/ 1065027 w 1838325"/>
                <a:gd name="connsiteY6" fmla="*/ 362903 h 1466850"/>
                <a:gd name="connsiteX7" fmla="*/ 396372 w 1838325"/>
                <a:gd name="connsiteY7" fmla="*/ 361950 h 1466850"/>
                <a:gd name="connsiteX8" fmla="*/ 351604 w 1838325"/>
                <a:gd name="connsiteY8" fmla="*/ 375285 h 1466850"/>
                <a:gd name="connsiteX9" fmla="*/ 9657 w 1838325"/>
                <a:gd name="connsiteY9" fmla="*/ 717232 h 1466850"/>
                <a:gd name="connsiteX10" fmla="*/ 7752 w 1838325"/>
                <a:gd name="connsiteY10" fmla="*/ 748665 h 1466850"/>
                <a:gd name="connsiteX11" fmla="*/ 356367 w 1838325"/>
                <a:gd name="connsiteY11" fmla="*/ 1094423 h 1466850"/>
                <a:gd name="connsiteX12" fmla="*/ 364939 w 1838325"/>
                <a:gd name="connsiteY12" fmla="*/ 1102043 h 1466850"/>
                <a:gd name="connsiteX13" fmla="*/ 364939 w 1838325"/>
                <a:gd name="connsiteY13" fmla="*/ 1102043 h 1466850"/>
                <a:gd name="connsiteX14" fmla="*/ 409707 w 1838325"/>
                <a:gd name="connsiteY14" fmla="*/ 1106805 h 1466850"/>
                <a:gd name="connsiteX15" fmla="*/ 1066932 w 1838325"/>
                <a:gd name="connsiteY15" fmla="*/ 1105853 h 1466850"/>
                <a:gd name="connsiteX16" fmla="*/ 1107889 w 1838325"/>
                <a:gd name="connsiteY16" fmla="*/ 1146810 h 1466850"/>
                <a:gd name="connsiteX17" fmla="*/ 1107889 w 1838325"/>
                <a:gd name="connsiteY17" fmla="*/ 1431607 h 1466850"/>
                <a:gd name="connsiteX18" fmla="*/ 1115509 w 1838325"/>
                <a:gd name="connsiteY18" fmla="*/ 1467803 h 1466850"/>
                <a:gd name="connsiteX19" fmla="*/ 1128844 w 1838325"/>
                <a:gd name="connsiteY19" fmla="*/ 1455420 h 1466850"/>
                <a:gd name="connsiteX20" fmla="*/ 1832742 w 1838325"/>
                <a:gd name="connsiteY20" fmla="*/ 752475 h 1466850"/>
                <a:gd name="connsiteX21" fmla="*/ 1828932 w 1838325"/>
                <a:gd name="connsiteY21" fmla="*/ 709613 h 1466850"/>
                <a:gd name="connsiteX22" fmla="*/ 1082172 w 1838325"/>
                <a:gd name="connsiteY22" fmla="*/ 1093470 h 1466850"/>
                <a:gd name="connsiteX23" fmla="*/ 1082172 w 1838325"/>
                <a:gd name="connsiteY23" fmla="*/ 1093470 h 1466850"/>
                <a:gd name="connsiteX24" fmla="*/ 1082172 w 1838325"/>
                <a:gd name="connsiteY24" fmla="*/ 1093470 h 1466850"/>
                <a:gd name="connsiteX25" fmla="*/ 1122177 w 1838325"/>
                <a:gd name="connsiteY25" fmla="*/ 328613 h 1466850"/>
                <a:gd name="connsiteX26" fmla="*/ 1122177 w 1838325"/>
                <a:gd name="connsiteY26" fmla="*/ 327660 h 1466850"/>
                <a:gd name="connsiteX27" fmla="*/ 1122177 w 1838325"/>
                <a:gd name="connsiteY27" fmla="*/ 328613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38325" h="1466850">
                  <a:moveTo>
                    <a:pt x="1828932" y="709613"/>
                  </a:moveTo>
                  <a:cubicBezTo>
                    <a:pt x="1641289" y="521970"/>
                    <a:pt x="1453647" y="334328"/>
                    <a:pt x="1265052" y="146685"/>
                  </a:cubicBezTo>
                  <a:cubicBezTo>
                    <a:pt x="1217427" y="99060"/>
                    <a:pt x="1168849" y="52388"/>
                    <a:pt x="1121224" y="5715"/>
                  </a:cubicBezTo>
                  <a:cubicBezTo>
                    <a:pt x="1118367" y="3810"/>
                    <a:pt x="1116462" y="1905"/>
                    <a:pt x="1113604" y="0"/>
                  </a:cubicBezTo>
                  <a:cubicBezTo>
                    <a:pt x="1102174" y="8572"/>
                    <a:pt x="1107889" y="20955"/>
                    <a:pt x="1107889" y="31432"/>
                  </a:cubicBezTo>
                  <a:cubicBezTo>
                    <a:pt x="1106937" y="127635"/>
                    <a:pt x="1105984" y="223838"/>
                    <a:pt x="1107889" y="320040"/>
                  </a:cubicBezTo>
                  <a:cubicBezTo>
                    <a:pt x="1108842" y="354330"/>
                    <a:pt x="1098364" y="362903"/>
                    <a:pt x="1065027" y="362903"/>
                  </a:cubicBezTo>
                  <a:cubicBezTo>
                    <a:pt x="842142" y="360997"/>
                    <a:pt x="619257" y="361950"/>
                    <a:pt x="396372" y="361950"/>
                  </a:cubicBezTo>
                  <a:cubicBezTo>
                    <a:pt x="380179" y="361950"/>
                    <a:pt x="364939" y="360997"/>
                    <a:pt x="351604" y="375285"/>
                  </a:cubicBezTo>
                  <a:cubicBezTo>
                    <a:pt x="238257" y="489585"/>
                    <a:pt x="123957" y="603885"/>
                    <a:pt x="9657" y="717232"/>
                  </a:cubicBezTo>
                  <a:cubicBezTo>
                    <a:pt x="-821" y="727710"/>
                    <a:pt x="-4631" y="736282"/>
                    <a:pt x="7752" y="748665"/>
                  </a:cubicBezTo>
                  <a:cubicBezTo>
                    <a:pt x="123957" y="863918"/>
                    <a:pt x="240162" y="979170"/>
                    <a:pt x="356367" y="1094423"/>
                  </a:cubicBezTo>
                  <a:cubicBezTo>
                    <a:pt x="359224" y="1097280"/>
                    <a:pt x="362082" y="1099185"/>
                    <a:pt x="364939" y="1102043"/>
                  </a:cubicBezTo>
                  <a:cubicBezTo>
                    <a:pt x="364939" y="1102043"/>
                    <a:pt x="364939" y="1102043"/>
                    <a:pt x="364939" y="1102043"/>
                  </a:cubicBezTo>
                  <a:cubicBezTo>
                    <a:pt x="379227" y="1109663"/>
                    <a:pt x="394467" y="1106805"/>
                    <a:pt x="409707" y="1106805"/>
                  </a:cubicBezTo>
                  <a:cubicBezTo>
                    <a:pt x="628782" y="1106805"/>
                    <a:pt x="847857" y="1107757"/>
                    <a:pt x="1066932" y="1105853"/>
                  </a:cubicBezTo>
                  <a:cubicBezTo>
                    <a:pt x="1099317" y="1105853"/>
                    <a:pt x="1108842" y="1115378"/>
                    <a:pt x="1107889" y="1146810"/>
                  </a:cubicBezTo>
                  <a:cubicBezTo>
                    <a:pt x="1105984" y="1242060"/>
                    <a:pt x="1106937" y="1337310"/>
                    <a:pt x="1107889" y="1431607"/>
                  </a:cubicBezTo>
                  <a:cubicBezTo>
                    <a:pt x="1107889" y="1443038"/>
                    <a:pt x="1103127" y="1456373"/>
                    <a:pt x="1115509" y="1467803"/>
                  </a:cubicBezTo>
                  <a:cubicBezTo>
                    <a:pt x="1121224" y="1463040"/>
                    <a:pt x="1125034" y="1459230"/>
                    <a:pt x="1128844" y="1455420"/>
                  </a:cubicBezTo>
                  <a:cubicBezTo>
                    <a:pt x="1363159" y="1221105"/>
                    <a:pt x="1597474" y="985838"/>
                    <a:pt x="1832742" y="752475"/>
                  </a:cubicBezTo>
                  <a:cubicBezTo>
                    <a:pt x="1854649" y="732472"/>
                    <a:pt x="1843219" y="722947"/>
                    <a:pt x="1828932" y="709613"/>
                  </a:cubicBezTo>
                  <a:close/>
                  <a:moveTo>
                    <a:pt x="1082172" y="1093470"/>
                  </a:moveTo>
                  <a:cubicBezTo>
                    <a:pt x="1082172" y="1093470"/>
                    <a:pt x="1082172" y="1093470"/>
                    <a:pt x="1082172" y="1093470"/>
                  </a:cubicBezTo>
                  <a:cubicBezTo>
                    <a:pt x="1082172" y="1092518"/>
                    <a:pt x="1082172" y="1092518"/>
                    <a:pt x="1082172" y="1093470"/>
                  </a:cubicBezTo>
                  <a:close/>
                  <a:moveTo>
                    <a:pt x="1122177" y="328613"/>
                  </a:moveTo>
                  <a:cubicBezTo>
                    <a:pt x="1122177" y="328613"/>
                    <a:pt x="1122177" y="327660"/>
                    <a:pt x="1122177" y="327660"/>
                  </a:cubicBezTo>
                  <a:cubicBezTo>
                    <a:pt x="1124082" y="326707"/>
                    <a:pt x="1123129" y="327660"/>
                    <a:pt x="1122177" y="3286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85">
              <a:extLst>
                <a:ext uri="{FF2B5EF4-FFF2-40B4-BE49-F238E27FC236}">
                  <a16:creationId xmlns:a16="http://schemas.microsoft.com/office/drawing/2014/main" xmlns="" id="{E02D3CC8-4425-43AF-B68D-C292ED4C4E4D}"/>
                </a:ext>
              </a:extLst>
            </p:cNvPr>
            <p:cNvSpPr/>
            <p:nvPr/>
          </p:nvSpPr>
          <p:spPr>
            <a:xfrm rot="5400000">
              <a:off x="4692587" y="4442922"/>
              <a:ext cx="919163" cy="733425"/>
            </a:xfrm>
            <a:custGeom>
              <a:avLst/>
              <a:gdLst>
                <a:gd name="connsiteX0" fmla="*/ 1824477 w 1838325"/>
                <a:gd name="connsiteY0" fmla="*/ 707708 h 1466850"/>
                <a:gd name="connsiteX1" fmla="*/ 1504437 w 1838325"/>
                <a:gd name="connsiteY1" fmla="*/ 387668 h 1466850"/>
                <a:gd name="connsiteX2" fmla="*/ 1443477 w 1838325"/>
                <a:gd name="connsiteY2" fmla="*/ 361950 h 1466850"/>
                <a:gd name="connsiteX3" fmla="*/ 771964 w 1838325"/>
                <a:gd name="connsiteY3" fmla="*/ 362903 h 1466850"/>
                <a:gd name="connsiteX4" fmla="*/ 736722 w 1838325"/>
                <a:gd name="connsiteY4" fmla="*/ 327660 h 1466850"/>
                <a:gd name="connsiteX5" fmla="*/ 736722 w 1838325"/>
                <a:gd name="connsiteY5" fmla="*/ 31433 h 1466850"/>
                <a:gd name="connsiteX6" fmla="*/ 731007 w 1838325"/>
                <a:gd name="connsiteY6" fmla="*/ 0 h 1466850"/>
                <a:gd name="connsiteX7" fmla="*/ 723387 w 1838325"/>
                <a:gd name="connsiteY7" fmla="*/ 5715 h 1466850"/>
                <a:gd name="connsiteX8" fmla="*/ 714814 w 1838325"/>
                <a:gd name="connsiteY8" fmla="*/ 12383 h 1466850"/>
                <a:gd name="connsiteX9" fmla="*/ 10917 w 1838325"/>
                <a:gd name="connsiteY9" fmla="*/ 715328 h 1466850"/>
                <a:gd name="connsiteX10" fmla="*/ 16632 w 1838325"/>
                <a:gd name="connsiteY10" fmla="*/ 758190 h 1466850"/>
                <a:gd name="connsiteX11" fmla="*/ 705289 w 1838325"/>
                <a:gd name="connsiteY11" fmla="*/ 1446848 h 1466850"/>
                <a:gd name="connsiteX12" fmla="*/ 731959 w 1838325"/>
                <a:gd name="connsiteY12" fmla="*/ 1466850 h 1466850"/>
                <a:gd name="connsiteX13" fmla="*/ 735769 w 1838325"/>
                <a:gd name="connsiteY13" fmla="*/ 1429703 h 1466850"/>
                <a:gd name="connsiteX14" fmla="*/ 734817 w 1838325"/>
                <a:gd name="connsiteY14" fmla="*/ 1151573 h 1466850"/>
                <a:gd name="connsiteX15" fmla="*/ 779584 w 1838325"/>
                <a:gd name="connsiteY15" fmla="*/ 1106805 h 1466850"/>
                <a:gd name="connsiteX16" fmla="*/ 1433952 w 1838325"/>
                <a:gd name="connsiteY16" fmla="*/ 1107758 h 1466850"/>
                <a:gd name="connsiteX17" fmla="*/ 1478719 w 1838325"/>
                <a:gd name="connsiteY17" fmla="*/ 1102995 h 1466850"/>
                <a:gd name="connsiteX18" fmla="*/ 1478719 w 1838325"/>
                <a:gd name="connsiteY18" fmla="*/ 1102995 h 1466850"/>
                <a:gd name="connsiteX19" fmla="*/ 1487292 w 1838325"/>
                <a:gd name="connsiteY19" fmla="*/ 1095375 h 1466850"/>
                <a:gd name="connsiteX20" fmla="*/ 1487292 w 1838325"/>
                <a:gd name="connsiteY20" fmla="*/ 1095375 h 1466850"/>
                <a:gd name="connsiteX21" fmla="*/ 1826382 w 1838325"/>
                <a:gd name="connsiteY21" fmla="*/ 760095 h 1466850"/>
                <a:gd name="connsiteX22" fmla="*/ 1824477 w 1838325"/>
                <a:gd name="connsiteY22" fmla="*/ 707708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38325" h="1466850">
                  <a:moveTo>
                    <a:pt x="1824477" y="707708"/>
                  </a:moveTo>
                  <a:cubicBezTo>
                    <a:pt x="1716844" y="601980"/>
                    <a:pt x="1610164" y="495300"/>
                    <a:pt x="1504437" y="387668"/>
                  </a:cubicBezTo>
                  <a:cubicBezTo>
                    <a:pt x="1486339" y="369570"/>
                    <a:pt x="1469194" y="361950"/>
                    <a:pt x="1443477" y="361950"/>
                  </a:cubicBezTo>
                  <a:cubicBezTo>
                    <a:pt x="1219639" y="362903"/>
                    <a:pt x="995802" y="361950"/>
                    <a:pt x="771964" y="362903"/>
                  </a:cubicBezTo>
                  <a:cubicBezTo>
                    <a:pt x="744342" y="362903"/>
                    <a:pt x="735769" y="355283"/>
                    <a:pt x="736722" y="327660"/>
                  </a:cubicBezTo>
                  <a:cubicBezTo>
                    <a:pt x="737674" y="228600"/>
                    <a:pt x="737674" y="130493"/>
                    <a:pt x="736722" y="31433"/>
                  </a:cubicBezTo>
                  <a:cubicBezTo>
                    <a:pt x="736722" y="20955"/>
                    <a:pt x="743389" y="8572"/>
                    <a:pt x="731007" y="0"/>
                  </a:cubicBezTo>
                  <a:cubicBezTo>
                    <a:pt x="728149" y="1905"/>
                    <a:pt x="726244" y="3810"/>
                    <a:pt x="723387" y="5715"/>
                  </a:cubicBezTo>
                  <a:cubicBezTo>
                    <a:pt x="720529" y="7620"/>
                    <a:pt x="717672" y="9525"/>
                    <a:pt x="714814" y="12383"/>
                  </a:cubicBezTo>
                  <a:cubicBezTo>
                    <a:pt x="480499" y="246697"/>
                    <a:pt x="246184" y="481013"/>
                    <a:pt x="10917" y="715328"/>
                  </a:cubicBezTo>
                  <a:cubicBezTo>
                    <a:pt x="-10038" y="736283"/>
                    <a:pt x="3297" y="744855"/>
                    <a:pt x="16632" y="758190"/>
                  </a:cubicBezTo>
                  <a:cubicBezTo>
                    <a:pt x="246184" y="987743"/>
                    <a:pt x="475737" y="1217295"/>
                    <a:pt x="705289" y="1446848"/>
                  </a:cubicBezTo>
                  <a:cubicBezTo>
                    <a:pt x="712909" y="1454468"/>
                    <a:pt x="718624" y="1465898"/>
                    <a:pt x="731959" y="1466850"/>
                  </a:cubicBezTo>
                  <a:cubicBezTo>
                    <a:pt x="739579" y="1454468"/>
                    <a:pt x="735769" y="1442085"/>
                    <a:pt x="735769" y="1429703"/>
                  </a:cubicBezTo>
                  <a:cubicBezTo>
                    <a:pt x="735769" y="1337310"/>
                    <a:pt x="737674" y="1243965"/>
                    <a:pt x="734817" y="1151573"/>
                  </a:cubicBezTo>
                  <a:cubicBezTo>
                    <a:pt x="733864" y="1116330"/>
                    <a:pt x="744342" y="1106805"/>
                    <a:pt x="779584" y="1106805"/>
                  </a:cubicBezTo>
                  <a:cubicBezTo>
                    <a:pt x="997707" y="1108710"/>
                    <a:pt x="1215829" y="1107758"/>
                    <a:pt x="1433952" y="1107758"/>
                  </a:cubicBezTo>
                  <a:cubicBezTo>
                    <a:pt x="1449192" y="1107758"/>
                    <a:pt x="1464432" y="1110615"/>
                    <a:pt x="1478719" y="1102995"/>
                  </a:cubicBezTo>
                  <a:lnTo>
                    <a:pt x="1478719" y="1102995"/>
                  </a:lnTo>
                  <a:cubicBezTo>
                    <a:pt x="1481577" y="1100138"/>
                    <a:pt x="1484434" y="1098233"/>
                    <a:pt x="1487292" y="1095375"/>
                  </a:cubicBezTo>
                  <a:cubicBezTo>
                    <a:pt x="1487292" y="1095375"/>
                    <a:pt x="1487292" y="1095375"/>
                    <a:pt x="1487292" y="1095375"/>
                  </a:cubicBezTo>
                  <a:cubicBezTo>
                    <a:pt x="1599687" y="982980"/>
                    <a:pt x="1712082" y="870585"/>
                    <a:pt x="1826382" y="760095"/>
                  </a:cubicBezTo>
                  <a:cubicBezTo>
                    <a:pt x="1848289" y="737235"/>
                    <a:pt x="1843527" y="726758"/>
                    <a:pt x="1824477" y="70770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7CC10D77-ACBB-4E66-85D6-04CFCB4EC0AE}"/>
              </a:ext>
            </a:extLst>
          </p:cNvPr>
          <p:cNvCxnSpPr>
            <a:cxnSpLocks/>
          </p:cNvCxnSpPr>
          <p:nvPr/>
        </p:nvCxnSpPr>
        <p:spPr>
          <a:xfrm>
            <a:off x="6755810" y="2024488"/>
            <a:ext cx="91440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xmlns="" id="{38B8CB01-CA27-48FA-93FA-7A539A739904}"/>
              </a:ext>
            </a:extLst>
          </p:cNvPr>
          <p:cNvCxnSpPr>
            <a:cxnSpLocks/>
          </p:cNvCxnSpPr>
          <p:nvPr/>
        </p:nvCxnSpPr>
        <p:spPr>
          <a:xfrm flipH="1">
            <a:off x="4388440" y="5843162"/>
            <a:ext cx="91440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1BB09A85-6C62-4AE3-B9CF-0FBDE5DADD45}"/>
              </a:ext>
            </a:extLst>
          </p:cNvPr>
          <p:cNvCxnSpPr>
            <a:cxnSpLocks/>
          </p:cNvCxnSpPr>
          <p:nvPr/>
        </p:nvCxnSpPr>
        <p:spPr>
          <a:xfrm rot="5400000" flipV="1">
            <a:off x="7464355" y="4927358"/>
            <a:ext cx="914400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7BDB424F-962C-4084-A23C-8E2D3A0743C2}"/>
              </a:ext>
            </a:extLst>
          </p:cNvPr>
          <p:cNvCxnSpPr>
            <a:cxnSpLocks/>
          </p:cNvCxnSpPr>
          <p:nvPr/>
        </p:nvCxnSpPr>
        <p:spPr>
          <a:xfrm rot="5400000" flipH="1">
            <a:off x="3663050" y="2937136"/>
            <a:ext cx="914400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EFF8E149-B633-421B-A0F3-F4D9F166DC22}"/>
              </a:ext>
            </a:extLst>
          </p:cNvPr>
          <p:cNvGrpSpPr/>
          <p:nvPr/>
        </p:nvGrpSpPr>
        <p:grpSpPr>
          <a:xfrm>
            <a:off x="7825252" y="1791062"/>
            <a:ext cx="2870352" cy="615553"/>
            <a:chOff x="6559398" y="2272059"/>
            <a:chExt cx="2870352" cy="61555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A9EA72DC-0806-4DF2-8B46-93CA20E5B970}"/>
                </a:ext>
              </a:extLst>
            </p:cNvPr>
            <p:cNvSpPr txBox="1"/>
            <p:nvPr/>
          </p:nvSpPr>
          <p:spPr>
            <a:xfrm>
              <a:off x="6559398" y="2272059"/>
              <a:ext cx="287035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大學申請入學報考資格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1D4930C-E853-4A1A-BD87-6C275C97E5D7}"/>
                </a:ext>
              </a:extLst>
            </p:cNvPr>
            <p:cNvSpPr txBox="1"/>
            <p:nvPr/>
          </p:nvSpPr>
          <p:spPr>
            <a:xfrm>
              <a:off x="6559398" y="2610613"/>
              <a:ext cx="287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44F0351F-2DDE-4C04-BC7E-605293E7E693}"/>
              </a:ext>
            </a:extLst>
          </p:cNvPr>
          <p:cNvGrpSpPr/>
          <p:nvPr/>
        </p:nvGrpSpPr>
        <p:grpSpPr>
          <a:xfrm>
            <a:off x="7825252" y="5499987"/>
            <a:ext cx="2870352" cy="615553"/>
            <a:chOff x="6559398" y="2272059"/>
            <a:chExt cx="2870352" cy="61555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945276DD-51B6-480C-829F-324D1D2EFCA3}"/>
                </a:ext>
              </a:extLst>
            </p:cNvPr>
            <p:cNvSpPr txBox="1"/>
            <p:nvPr/>
          </p:nvSpPr>
          <p:spPr>
            <a:xfrm>
              <a:off x="6559398" y="2272059"/>
              <a:ext cx="287035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重要時程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342F3A72-71FC-4203-A9A6-34B28D22848E}"/>
                </a:ext>
              </a:extLst>
            </p:cNvPr>
            <p:cNvSpPr txBox="1"/>
            <p:nvPr/>
          </p:nvSpPr>
          <p:spPr>
            <a:xfrm>
              <a:off x="6559398" y="2610613"/>
              <a:ext cx="287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85409162-E15A-43A1-8BD0-0ACA08012DB7}"/>
              </a:ext>
            </a:extLst>
          </p:cNvPr>
          <p:cNvGrpSpPr/>
          <p:nvPr/>
        </p:nvGrpSpPr>
        <p:grpSpPr>
          <a:xfrm>
            <a:off x="753596" y="1991117"/>
            <a:ext cx="5070020" cy="934445"/>
            <a:chOff x="6506444" y="1933899"/>
            <a:chExt cx="5070020" cy="93444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5D34A79C-D4C8-4071-B461-F60985159614}"/>
                </a:ext>
              </a:extLst>
            </p:cNvPr>
            <p:cNvSpPr txBox="1"/>
            <p:nvPr/>
          </p:nvSpPr>
          <p:spPr>
            <a:xfrm>
              <a:off x="8706112" y="1933899"/>
              <a:ext cx="287035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重要時程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8C45FD2E-356B-4F06-B631-4C0EF687EA3D}"/>
                </a:ext>
              </a:extLst>
            </p:cNvPr>
            <p:cNvSpPr txBox="1"/>
            <p:nvPr/>
          </p:nvSpPr>
          <p:spPr>
            <a:xfrm>
              <a:off x="6506444" y="2591345"/>
              <a:ext cx="287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508734A4-7B95-455F-B93C-1053F7E3878B}"/>
              </a:ext>
            </a:extLst>
          </p:cNvPr>
          <p:cNvGrpSpPr/>
          <p:nvPr/>
        </p:nvGrpSpPr>
        <p:grpSpPr>
          <a:xfrm>
            <a:off x="1249899" y="5669263"/>
            <a:ext cx="2870352" cy="615553"/>
            <a:chOff x="6559398" y="2272059"/>
            <a:chExt cx="2870352" cy="61555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6C03307-43DB-458B-B289-8C139F7143EE}"/>
                </a:ext>
              </a:extLst>
            </p:cNvPr>
            <p:cNvSpPr txBox="1"/>
            <p:nvPr/>
          </p:nvSpPr>
          <p:spPr>
            <a:xfrm>
              <a:off x="6559398" y="2272059"/>
              <a:ext cx="287035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四技申請入學報考資格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4149E24-7442-4B48-BCA3-51D294516990}"/>
                </a:ext>
              </a:extLst>
            </p:cNvPr>
            <p:cNvSpPr txBox="1"/>
            <p:nvPr/>
          </p:nvSpPr>
          <p:spPr>
            <a:xfrm>
              <a:off x="6559398" y="2610613"/>
              <a:ext cx="287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Parallelogram 15">
            <a:extLst>
              <a:ext uri="{FF2B5EF4-FFF2-40B4-BE49-F238E27FC236}">
                <a16:creationId xmlns:a16="http://schemas.microsoft.com/office/drawing/2014/main" xmlns="" id="{9B3A0128-B702-4F9A-A24A-B8D35339C19C}"/>
              </a:ext>
            </a:extLst>
          </p:cNvPr>
          <p:cNvSpPr/>
          <p:nvPr/>
        </p:nvSpPr>
        <p:spPr>
          <a:xfrm flipH="1">
            <a:off x="5895552" y="2406615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29" name="Rounded Rectangle 10">
            <a:extLst>
              <a:ext uri="{FF2B5EF4-FFF2-40B4-BE49-F238E27FC236}">
                <a16:creationId xmlns:a16="http://schemas.microsoft.com/office/drawing/2014/main" xmlns="" id="{7BBB34AD-60BE-4BBD-B3C9-F93267D59530}"/>
              </a:ext>
            </a:extLst>
          </p:cNvPr>
          <p:cNvSpPr/>
          <p:nvPr/>
        </p:nvSpPr>
        <p:spPr>
          <a:xfrm>
            <a:off x="7212419" y="3733919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xmlns="" id="{18FBDC45-E9FA-4883-9E5F-8CCF88808BB1}"/>
              </a:ext>
            </a:extLst>
          </p:cNvPr>
          <p:cNvSpPr/>
          <p:nvPr/>
        </p:nvSpPr>
        <p:spPr>
          <a:xfrm rot="2700000">
            <a:off x="4688483" y="369545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xmlns="" id="{56FA7E34-045B-48B9-A20E-394AD94BA4A1}"/>
              </a:ext>
            </a:extLst>
          </p:cNvPr>
          <p:cNvSpPr/>
          <p:nvPr/>
        </p:nvSpPr>
        <p:spPr>
          <a:xfrm>
            <a:off x="5895552" y="5124170"/>
            <a:ext cx="379532" cy="35527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cxnSp>
        <p:nvCxnSpPr>
          <p:cNvPr id="33" name="직선 연결선 19">
            <a:extLst>
              <a:ext uri="{FF2B5EF4-FFF2-40B4-BE49-F238E27FC236}">
                <a16:creationId xmlns:a16="http://schemas.microsoft.com/office/drawing/2014/main" xmlns="" id="{54F9D83B-458F-4DB7-851A-2228539B413F}"/>
              </a:ext>
            </a:extLst>
          </p:cNvPr>
          <p:cNvCxnSpPr>
            <a:cxnSpLocks/>
          </p:cNvCxnSpPr>
          <p:nvPr/>
        </p:nvCxnSpPr>
        <p:spPr>
          <a:xfrm>
            <a:off x="977495" y="1361869"/>
            <a:ext cx="7030271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9">
            <a:extLst>
              <a:ext uri="{FF2B5EF4-FFF2-40B4-BE49-F238E27FC236}">
                <a16:creationId xmlns:a16="http://schemas.microsoft.com/office/drawing/2014/main" xmlns="" id="{945276DD-51B6-480C-829F-324D1D2EFCA3}"/>
              </a:ext>
            </a:extLst>
          </p:cNvPr>
          <p:cNvSpPr txBox="1"/>
          <p:nvPr/>
        </p:nvSpPr>
        <p:spPr>
          <a:xfrm>
            <a:off x="7825252" y="5915485"/>
            <a:ext cx="287035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常見問答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Donut 24">
            <a:hlinkClick r:id="rId2" action="ppaction://hlinkfile"/>
            <a:extLst>
              <a:ext uri="{FF2B5EF4-FFF2-40B4-BE49-F238E27FC236}">
                <a16:creationId xmlns:a16="http://schemas.microsoft.com/office/drawing/2014/main" xmlns="" id="{2358F6B7-5407-478C-BBCE-24DB33354B70}"/>
              </a:ext>
            </a:extLst>
          </p:cNvPr>
          <p:cNvSpPr/>
          <p:nvPr/>
        </p:nvSpPr>
        <p:spPr>
          <a:xfrm>
            <a:off x="9169382" y="5807374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02 </a:t>
            </a:r>
            <a:r>
              <a:rPr lang="zh-TW" altLang="en-US" b="1" dirty="0" smtClean="0">
                <a:solidFill>
                  <a:schemeClr val="accent2"/>
                </a:solidFill>
              </a:rPr>
              <a:t>書審資料準備</a:t>
            </a:r>
            <a:r>
              <a:rPr lang="zh-TW" altLang="en-US" b="1" dirty="0" smtClean="0">
                <a:solidFill>
                  <a:schemeClr val="accent1"/>
                </a:solidFill>
              </a:rPr>
              <a:t> 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34" name="직선 연결선 30">
            <a:extLst>
              <a:ext uri="{FF2B5EF4-FFF2-40B4-BE49-F238E27FC236}">
                <a16:creationId xmlns:a16="http://schemas.microsoft.com/office/drawing/2014/main" xmlns="" id="{080D3E13-9A00-4F2D-B729-725FD90C3CA8}"/>
              </a:ext>
            </a:extLst>
          </p:cNvPr>
          <p:cNvCxnSpPr>
            <a:cxnSpLocks/>
          </p:cNvCxnSpPr>
          <p:nvPr/>
        </p:nvCxnSpPr>
        <p:spPr>
          <a:xfrm>
            <a:off x="1129153" y="1416069"/>
            <a:ext cx="756828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80">
            <a:extLst>
              <a:ext uri="{FF2B5EF4-FFF2-40B4-BE49-F238E27FC236}">
                <a16:creationId xmlns:a16="http://schemas.microsoft.com/office/drawing/2014/main" xmlns="" id="{66FF3676-1713-41DF-9750-7196D6B73465}"/>
              </a:ext>
            </a:extLst>
          </p:cNvPr>
          <p:cNvGrpSpPr/>
          <p:nvPr/>
        </p:nvGrpSpPr>
        <p:grpSpPr>
          <a:xfrm>
            <a:off x="4187412" y="2032491"/>
            <a:ext cx="3820354" cy="3818674"/>
            <a:chOff x="4205587" y="4350053"/>
            <a:chExt cx="1893163" cy="1892332"/>
          </a:xfrm>
        </p:grpSpPr>
        <p:sp>
          <p:nvSpPr>
            <p:cNvPr id="36" name="Freeform: Shape 81">
              <a:extLst>
                <a:ext uri="{FF2B5EF4-FFF2-40B4-BE49-F238E27FC236}">
                  <a16:creationId xmlns:a16="http://schemas.microsoft.com/office/drawing/2014/main" xmlns="" id="{707CFE2B-BECC-4A0E-AA2E-E8F8C74938D5}"/>
                </a:ext>
              </a:extLst>
            </p:cNvPr>
            <p:cNvSpPr/>
            <p:nvPr/>
          </p:nvSpPr>
          <p:spPr>
            <a:xfrm>
              <a:off x="4787686" y="5323222"/>
              <a:ext cx="728663" cy="919163"/>
            </a:xfrm>
            <a:custGeom>
              <a:avLst/>
              <a:gdLst>
                <a:gd name="connsiteX0" fmla="*/ 1442196 w 1457325"/>
                <a:gd name="connsiteY0" fmla="*/ 1108358 h 1838325"/>
                <a:gd name="connsiteX1" fmla="*/ 1102154 w 1457325"/>
                <a:gd name="connsiteY1" fmla="*/ 1108358 h 1838325"/>
                <a:gd name="connsiteX2" fmla="*/ 1103106 w 1457325"/>
                <a:gd name="connsiteY2" fmla="*/ 531143 h 1838325"/>
                <a:gd name="connsiteX3" fmla="*/ 1101201 w 1457325"/>
                <a:gd name="connsiteY3" fmla="*/ 364455 h 1838325"/>
                <a:gd name="connsiteX4" fmla="*/ 1095486 w 1457325"/>
                <a:gd name="connsiteY4" fmla="*/ 355883 h 1838325"/>
                <a:gd name="connsiteX5" fmla="*/ 749729 w 1457325"/>
                <a:gd name="connsiteY5" fmla="*/ 9173 h 1838325"/>
                <a:gd name="connsiteX6" fmla="*/ 713534 w 1457325"/>
                <a:gd name="connsiteY6" fmla="*/ 12030 h 1838325"/>
                <a:gd name="connsiteX7" fmla="*/ 507794 w 1457325"/>
                <a:gd name="connsiteY7" fmla="*/ 218723 h 1838325"/>
                <a:gd name="connsiteX8" fmla="*/ 364919 w 1457325"/>
                <a:gd name="connsiteY8" fmla="*/ 365408 h 1838325"/>
                <a:gd name="connsiteX9" fmla="*/ 363014 w 1457325"/>
                <a:gd name="connsiteY9" fmla="*/ 382553 h 1838325"/>
                <a:gd name="connsiteX10" fmla="*/ 363014 w 1457325"/>
                <a:gd name="connsiteY10" fmla="*/ 1109310 h 1838325"/>
                <a:gd name="connsiteX11" fmla="*/ 43926 w 1457325"/>
                <a:gd name="connsiteY11" fmla="*/ 1108358 h 1838325"/>
                <a:gd name="connsiteX12" fmla="*/ 5826 w 1457325"/>
                <a:gd name="connsiteY12" fmla="*/ 1110263 h 1838325"/>
                <a:gd name="connsiteX13" fmla="*/ 8684 w 1457325"/>
                <a:gd name="connsiteY13" fmla="*/ 1123598 h 1838325"/>
                <a:gd name="connsiteX14" fmla="*/ 31544 w 1457325"/>
                <a:gd name="connsiteY14" fmla="*/ 1149316 h 1838325"/>
                <a:gd name="connsiteX15" fmla="*/ 705914 w 1457325"/>
                <a:gd name="connsiteY15" fmla="*/ 1824638 h 1838325"/>
                <a:gd name="connsiteX16" fmla="*/ 760206 w 1457325"/>
                <a:gd name="connsiteY16" fmla="*/ 1824638 h 1838325"/>
                <a:gd name="connsiteX17" fmla="*/ 1434576 w 1457325"/>
                <a:gd name="connsiteY17" fmla="*/ 1149316 h 1838325"/>
                <a:gd name="connsiteX18" fmla="*/ 1457436 w 1457325"/>
                <a:gd name="connsiteY18" fmla="*/ 1123598 h 1838325"/>
                <a:gd name="connsiteX19" fmla="*/ 1457436 w 1457325"/>
                <a:gd name="connsiteY19" fmla="*/ 1123598 h 1838325"/>
                <a:gd name="connsiteX20" fmla="*/ 1457436 w 1457325"/>
                <a:gd name="connsiteY20" fmla="*/ 1123598 h 1838325"/>
                <a:gd name="connsiteX21" fmla="*/ 1442196 w 1457325"/>
                <a:gd name="connsiteY21" fmla="*/ 1108358 h 1838325"/>
                <a:gd name="connsiteX22" fmla="*/ 365871 w 1457325"/>
                <a:gd name="connsiteY22" fmla="*/ 1102643 h 1838325"/>
                <a:gd name="connsiteX23" fmla="*/ 363014 w 1457325"/>
                <a:gd name="connsiteY23" fmla="*/ 1108358 h 1838325"/>
                <a:gd name="connsiteX24" fmla="*/ 363014 w 1457325"/>
                <a:gd name="connsiteY24" fmla="*/ 1108358 h 1838325"/>
                <a:gd name="connsiteX25" fmla="*/ 365871 w 1457325"/>
                <a:gd name="connsiteY25" fmla="*/ 1102643 h 1838325"/>
                <a:gd name="connsiteX26" fmla="*/ 363014 w 1457325"/>
                <a:gd name="connsiteY26" fmla="*/ 1108358 h 1838325"/>
                <a:gd name="connsiteX27" fmla="*/ 363014 w 1457325"/>
                <a:gd name="connsiteY27" fmla="*/ 1108358 h 1838325"/>
                <a:gd name="connsiteX28" fmla="*/ 363014 w 1457325"/>
                <a:gd name="connsiteY28" fmla="*/ 1108358 h 1838325"/>
                <a:gd name="connsiteX29" fmla="*/ 363014 w 1457325"/>
                <a:gd name="connsiteY29" fmla="*/ 1108358 h 1838325"/>
                <a:gd name="connsiteX30" fmla="*/ 363014 w 1457325"/>
                <a:gd name="connsiteY30" fmla="*/ 1108358 h 1838325"/>
                <a:gd name="connsiteX31" fmla="*/ 363014 w 1457325"/>
                <a:gd name="connsiteY31" fmla="*/ 1108358 h 1838325"/>
                <a:gd name="connsiteX32" fmla="*/ 359204 w 1457325"/>
                <a:gd name="connsiteY32" fmla="*/ 1110263 h 1838325"/>
                <a:gd name="connsiteX33" fmla="*/ 363014 w 1457325"/>
                <a:gd name="connsiteY33" fmla="*/ 1108358 h 1838325"/>
                <a:gd name="connsiteX34" fmla="*/ 363014 w 1457325"/>
                <a:gd name="connsiteY34" fmla="*/ 1108358 h 1838325"/>
                <a:gd name="connsiteX35" fmla="*/ 1101201 w 1457325"/>
                <a:gd name="connsiteY35" fmla="*/ 1108358 h 1838325"/>
                <a:gd name="connsiteX36" fmla="*/ 1101201 w 1457325"/>
                <a:gd name="connsiteY36" fmla="*/ 1108358 h 1838325"/>
                <a:gd name="connsiteX37" fmla="*/ 1098344 w 1457325"/>
                <a:gd name="connsiteY37" fmla="*/ 1102643 h 1838325"/>
                <a:gd name="connsiteX38" fmla="*/ 1101201 w 1457325"/>
                <a:gd name="connsiteY38" fmla="*/ 1108358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457325" h="1838325">
                  <a:moveTo>
                    <a:pt x="1442196" y="1108358"/>
                  </a:moveTo>
                  <a:cubicBezTo>
                    <a:pt x="1328849" y="1107405"/>
                    <a:pt x="1215501" y="1108358"/>
                    <a:pt x="1102154" y="1108358"/>
                  </a:cubicBezTo>
                  <a:cubicBezTo>
                    <a:pt x="1102154" y="915953"/>
                    <a:pt x="1103106" y="723548"/>
                    <a:pt x="1103106" y="531143"/>
                  </a:cubicBezTo>
                  <a:cubicBezTo>
                    <a:pt x="1103106" y="475898"/>
                    <a:pt x="1102154" y="419700"/>
                    <a:pt x="1101201" y="364455"/>
                  </a:cubicBezTo>
                  <a:cubicBezTo>
                    <a:pt x="1099296" y="361598"/>
                    <a:pt x="1098344" y="357788"/>
                    <a:pt x="1095486" y="355883"/>
                  </a:cubicBezTo>
                  <a:cubicBezTo>
                    <a:pt x="980234" y="240630"/>
                    <a:pt x="864029" y="125378"/>
                    <a:pt x="749729" y="9173"/>
                  </a:cubicBezTo>
                  <a:cubicBezTo>
                    <a:pt x="734489" y="-6067"/>
                    <a:pt x="725916" y="-352"/>
                    <a:pt x="713534" y="12030"/>
                  </a:cubicBezTo>
                  <a:cubicBezTo>
                    <a:pt x="644954" y="81563"/>
                    <a:pt x="575421" y="149190"/>
                    <a:pt x="507794" y="218723"/>
                  </a:cubicBezTo>
                  <a:cubicBezTo>
                    <a:pt x="460169" y="267300"/>
                    <a:pt x="408734" y="313020"/>
                    <a:pt x="364919" y="365408"/>
                  </a:cubicBezTo>
                  <a:cubicBezTo>
                    <a:pt x="363966" y="371123"/>
                    <a:pt x="363014" y="376838"/>
                    <a:pt x="363014" y="382553"/>
                  </a:cubicBezTo>
                  <a:cubicBezTo>
                    <a:pt x="363014" y="624488"/>
                    <a:pt x="363014" y="867375"/>
                    <a:pt x="363014" y="1109310"/>
                  </a:cubicBezTo>
                  <a:cubicBezTo>
                    <a:pt x="256334" y="1109310"/>
                    <a:pt x="149654" y="1109310"/>
                    <a:pt x="43926" y="1108358"/>
                  </a:cubicBezTo>
                  <a:cubicBezTo>
                    <a:pt x="31544" y="1108358"/>
                    <a:pt x="17256" y="1105500"/>
                    <a:pt x="5826" y="1110263"/>
                  </a:cubicBezTo>
                  <a:cubicBezTo>
                    <a:pt x="-7509" y="1115025"/>
                    <a:pt x="5826" y="1118835"/>
                    <a:pt x="8684" y="1123598"/>
                  </a:cubicBezTo>
                  <a:cubicBezTo>
                    <a:pt x="16304" y="1132170"/>
                    <a:pt x="22971" y="1141695"/>
                    <a:pt x="31544" y="1149316"/>
                  </a:cubicBezTo>
                  <a:cubicBezTo>
                    <a:pt x="256334" y="1374105"/>
                    <a:pt x="482076" y="1598895"/>
                    <a:pt x="705914" y="1824638"/>
                  </a:cubicBezTo>
                  <a:cubicBezTo>
                    <a:pt x="727821" y="1846545"/>
                    <a:pt x="738299" y="1846545"/>
                    <a:pt x="760206" y="1824638"/>
                  </a:cubicBezTo>
                  <a:cubicBezTo>
                    <a:pt x="984044" y="1598895"/>
                    <a:pt x="1209786" y="1374105"/>
                    <a:pt x="1434576" y="1149316"/>
                  </a:cubicBezTo>
                  <a:cubicBezTo>
                    <a:pt x="1443149" y="1140743"/>
                    <a:pt x="1449816" y="1132170"/>
                    <a:pt x="1457436" y="1123598"/>
                  </a:cubicBezTo>
                  <a:lnTo>
                    <a:pt x="1457436" y="1123598"/>
                  </a:lnTo>
                  <a:lnTo>
                    <a:pt x="1457436" y="1123598"/>
                  </a:lnTo>
                  <a:cubicBezTo>
                    <a:pt x="1475534" y="1095023"/>
                    <a:pt x="1446006" y="1108358"/>
                    <a:pt x="1442196" y="1108358"/>
                  </a:cubicBezTo>
                  <a:close/>
                  <a:moveTo>
                    <a:pt x="365871" y="1102643"/>
                  </a:moveTo>
                  <a:cubicBezTo>
                    <a:pt x="364919" y="1104548"/>
                    <a:pt x="363966" y="1106453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ubicBezTo>
                    <a:pt x="363966" y="1106453"/>
                    <a:pt x="364919" y="1104548"/>
                    <a:pt x="365871" y="1102643"/>
                  </a:cubicBezTo>
                  <a:close/>
                  <a:moveTo>
                    <a:pt x="363014" y="1108358"/>
                  </a:moveTo>
                  <a:cubicBezTo>
                    <a:pt x="363014" y="1108358"/>
                    <a:pt x="363014" y="1108358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lose/>
                  <a:moveTo>
                    <a:pt x="363014" y="1108358"/>
                  </a:moveTo>
                  <a:cubicBezTo>
                    <a:pt x="362061" y="1109310"/>
                    <a:pt x="360156" y="1110263"/>
                    <a:pt x="359204" y="1110263"/>
                  </a:cubicBezTo>
                  <a:cubicBezTo>
                    <a:pt x="360156" y="1110263"/>
                    <a:pt x="361109" y="1109310"/>
                    <a:pt x="363014" y="1108358"/>
                  </a:cubicBezTo>
                  <a:cubicBezTo>
                    <a:pt x="363014" y="1108358"/>
                    <a:pt x="363014" y="1108358"/>
                    <a:pt x="363014" y="1108358"/>
                  </a:cubicBezTo>
                  <a:close/>
                  <a:moveTo>
                    <a:pt x="1101201" y="1108358"/>
                  </a:moveTo>
                  <a:cubicBezTo>
                    <a:pt x="1101201" y="1108358"/>
                    <a:pt x="1101201" y="1108358"/>
                    <a:pt x="1101201" y="1108358"/>
                  </a:cubicBezTo>
                  <a:cubicBezTo>
                    <a:pt x="1099296" y="1106453"/>
                    <a:pt x="1098344" y="1104548"/>
                    <a:pt x="1098344" y="1102643"/>
                  </a:cubicBezTo>
                  <a:cubicBezTo>
                    <a:pt x="1099296" y="1104548"/>
                    <a:pt x="1100249" y="1106453"/>
                    <a:pt x="1101201" y="110835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82">
              <a:extLst>
                <a:ext uri="{FF2B5EF4-FFF2-40B4-BE49-F238E27FC236}">
                  <a16:creationId xmlns:a16="http://schemas.microsoft.com/office/drawing/2014/main" xmlns="" id="{2F608488-D32B-44AA-BE1B-794E03BA0168}"/>
                </a:ext>
              </a:extLst>
            </p:cNvPr>
            <p:cNvSpPr/>
            <p:nvPr/>
          </p:nvSpPr>
          <p:spPr>
            <a:xfrm>
              <a:off x="4205587" y="4933473"/>
              <a:ext cx="919163" cy="733425"/>
            </a:xfrm>
            <a:custGeom>
              <a:avLst/>
              <a:gdLst>
                <a:gd name="connsiteX0" fmla="*/ 1824477 w 1838325"/>
                <a:gd name="connsiteY0" fmla="*/ 707708 h 1466850"/>
                <a:gd name="connsiteX1" fmla="*/ 1504437 w 1838325"/>
                <a:gd name="connsiteY1" fmla="*/ 387668 h 1466850"/>
                <a:gd name="connsiteX2" fmla="*/ 1443477 w 1838325"/>
                <a:gd name="connsiteY2" fmla="*/ 361950 h 1466850"/>
                <a:gd name="connsiteX3" fmla="*/ 771964 w 1838325"/>
                <a:gd name="connsiteY3" fmla="*/ 362903 h 1466850"/>
                <a:gd name="connsiteX4" fmla="*/ 736722 w 1838325"/>
                <a:gd name="connsiteY4" fmla="*/ 327660 h 1466850"/>
                <a:gd name="connsiteX5" fmla="*/ 736722 w 1838325"/>
                <a:gd name="connsiteY5" fmla="*/ 31433 h 1466850"/>
                <a:gd name="connsiteX6" fmla="*/ 731007 w 1838325"/>
                <a:gd name="connsiteY6" fmla="*/ 0 h 1466850"/>
                <a:gd name="connsiteX7" fmla="*/ 723387 w 1838325"/>
                <a:gd name="connsiteY7" fmla="*/ 5715 h 1466850"/>
                <a:gd name="connsiteX8" fmla="*/ 714814 w 1838325"/>
                <a:gd name="connsiteY8" fmla="*/ 12383 h 1466850"/>
                <a:gd name="connsiteX9" fmla="*/ 10917 w 1838325"/>
                <a:gd name="connsiteY9" fmla="*/ 715328 h 1466850"/>
                <a:gd name="connsiteX10" fmla="*/ 16632 w 1838325"/>
                <a:gd name="connsiteY10" fmla="*/ 758190 h 1466850"/>
                <a:gd name="connsiteX11" fmla="*/ 705289 w 1838325"/>
                <a:gd name="connsiteY11" fmla="*/ 1446848 h 1466850"/>
                <a:gd name="connsiteX12" fmla="*/ 731959 w 1838325"/>
                <a:gd name="connsiteY12" fmla="*/ 1466850 h 1466850"/>
                <a:gd name="connsiteX13" fmla="*/ 735769 w 1838325"/>
                <a:gd name="connsiteY13" fmla="*/ 1429703 h 1466850"/>
                <a:gd name="connsiteX14" fmla="*/ 734817 w 1838325"/>
                <a:gd name="connsiteY14" fmla="*/ 1151573 h 1466850"/>
                <a:gd name="connsiteX15" fmla="*/ 779584 w 1838325"/>
                <a:gd name="connsiteY15" fmla="*/ 1106805 h 1466850"/>
                <a:gd name="connsiteX16" fmla="*/ 1433952 w 1838325"/>
                <a:gd name="connsiteY16" fmla="*/ 1107758 h 1466850"/>
                <a:gd name="connsiteX17" fmla="*/ 1478719 w 1838325"/>
                <a:gd name="connsiteY17" fmla="*/ 1102995 h 1466850"/>
                <a:gd name="connsiteX18" fmla="*/ 1478719 w 1838325"/>
                <a:gd name="connsiteY18" fmla="*/ 1102995 h 1466850"/>
                <a:gd name="connsiteX19" fmla="*/ 1487292 w 1838325"/>
                <a:gd name="connsiteY19" fmla="*/ 1095375 h 1466850"/>
                <a:gd name="connsiteX20" fmla="*/ 1487292 w 1838325"/>
                <a:gd name="connsiteY20" fmla="*/ 1095375 h 1466850"/>
                <a:gd name="connsiteX21" fmla="*/ 1826382 w 1838325"/>
                <a:gd name="connsiteY21" fmla="*/ 760095 h 1466850"/>
                <a:gd name="connsiteX22" fmla="*/ 1824477 w 1838325"/>
                <a:gd name="connsiteY22" fmla="*/ 707708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38325" h="1466850">
                  <a:moveTo>
                    <a:pt x="1824477" y="707708"/>
                  </a:moveTo>
                  <a:cubicBezTo>
                    <a:pt x="1716844" y="601980"/>
                    <a:pt x="1610164" y="495300"/>
                    <a:pt x="1504437" y="387668"/>
                  </a:cubicBezTo>
                  <a:cubicBezTo>
                    <a:pt x="1486339" y="369570"/>
                    <a:pt x="1469194" y="361950"/>
                    <a:pt x="1443477" y="361950"/>
                  </a:cubicBezTo>
                  <a:cubicBezTo>
                    <a:pt x="1219639" y="362903"/>
                    <a:pt x="995802" y="361950"/>
                    <a:pt x="771964" y="362903"/>
                  </a:cubicBezTo>
                  <a:cubicBezTo>
                    <a:pt x="744342" y="362903"/>
                    <a:pt x="735769" y="355283"/>
                    <a:pt x="736722" y="327660"/>
                  </a:cubicBezTo>
                  <a:cubicBezTo>
                    <a:pt x="737674" y="228600"/>
                    <a:pt x="737674" y="130493"/>
                    <a:pt x="736722" y="31433"/>
                  </a:cubicBezTo>
                  <a:cubicBezTo>
                    <a:pt x="736722" y="20955"/>
                    <a:pt x="743389" y="8572"/>
                    <a:pt x="731007" y="0"/>
                  </a:cubicBezTo>
                  <a:cubicBezTo>
                    <a:pt x="728149" y="1905"/>
                    <a:pt x="726244" y="3810"/>
                    <a:pt x="723387" y="5715"/>
                  </a:cubicBezTo>
                  <a:cubicBezTo>
                    <a:pt x="720529" y="7620"/>
                    <a:pt x="717672" y="9525"/>
                    <a:pt x="714814" y="12383"/>
                  </a:cubicBezTo>
                  <a:cubicBezTo>
                    <a:pt x="480499" y="246697"/>
                    <a:pt x="246184" y="481013"/>
                    <a:pt x="10917" y="715328"/>
                  </a:cubicBezTo>
                  <a:cubicBezTo>
                    <a:pt x="-10038" y="736283"/>
                    <a:pt x="3297" y="744855"/>
                    <a:pt x="16632" y="758190"/>
                  </a:cubicBezTo>
                  <a:cubicBezTo>
                    <a:pt x="246184" y="987743"/>
                    <a:pt x="475737" y="1217295"/>
                    <a:pt x="705289" y="1446848"/>
                  </a:cubicBezTo>
                  <a:cubicBezTo>
                    <a:pt x="712909" y="1454468"/>
                    <a:pt x="718624" y="1465898"/>
                    <a:pt x="731959" y="1466850"/>
                  </a:cubicBezTo>
                  <a:cubicBezTo>
                    <a:pt x="739579" y="1454468"/>
                    <a:pt x="735769" y="1442085"/>
                    <a:pt x="735769" y="1429703"/>
                  </a:cubicBezTo>
                  <a:cubicBezTo>
                    <a:pt x="735769" y="1337310"/>
                    <a:pt x="737674" y="1243965"/>
                    <a:pt x="734817" y="1151573"/>
                  </a:cubicBezTo>
                  <a:cubicBezTo>
                    <a:pt x="733864" y="1116330"/>
                    <a:pt x="744342" y="1106805"/>
                    <a:pt x="779584" y="1106805"/>
                  </a:cubicBezTo>
                  <a:cubicBezTo>
                    <a:pt x="997707" y="1108710"/>
                    <a:pt x="1215829" y="1107758"/>
                    <a:pt x="1433952" y="1107758"/>
                  </a:cubicBezTo>
                  <a:cubicBezTo>
                    <a:pt x="1449192" y="1107758"/>
                    <a:pt x="1464432" y="1110615"/>
                    <a:pt x="1478719" y="1102995"/>
                  </a:cubicBezTo>
                  <a:lnTo>
                    <a:pt x="1478719" y="1102995"/>
                  </a:lnTo>
                  <a:cubicBezTo>
                    <a:pt x="1481577" y="1100138"/>
                    <a:pt x="1484434" y="1098233"/>
                    <a:pt x="1487292" y="1095375"/>
                  </a:cubicBezTo>
                  <a:cubicBezTo>
                    <a:pt x="1487292" y="1095375"/>
                    <a:pt x="1487292" y="1095375"/>
                    <a:pt x="1487292" y="1095375"/>
                  </a:cubicBezTo>
                  <a:cubicBezTo>
                    <a:pt x="1599687" y="982980"/>
                    <a:pt x="1712082" y="870585"/>
                    <a:pt x="1826382" y="760095"/>
                  </a:cubicBezTo>
                  <a:cubicBezTo>
                    <a:pt x="1848289" y="737235"/>
                    <a:pt x="1843527" y="726758"/>
                    <a:pt x="1824477" y="70770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83">
              <a:extLst>
                <a:ext uri="{FF2B5EF4-FFF2-40B4-BE49-F238E27FC236}">
                  <a16:creationId xmlns:a16="http://schemas.microsoft.com/office/drawing/2014/main" xmlns="" id="{87A001EE-9492-4D82-9157-245ABC0AEABC}"/>
                </a:ext>
              </a:extLst>
            </p:cNvPr>
            <p:cNvSpPr/>
            <p:nvPr/>
          </p:nvSpPr>
          <p:spPr>
            <a:xfrm>
              <a:off x="5179587" y="4933949"/>
              <a:ext cx="919163" cy="733425"/>
            </a:xfrm>
            <a:custGeom>
              <a:avLst/>
              <a:gdLst>
                <a:gd name="connsiteX0" fmla="*/ 1828932 w 1838325"/>
                <a:gd name="connsiteY0" fmla="*/ 709613 h 1466850"/>
                <a:gd name="connsiteX1" fmla="*/ 1265052 w 1838325"/>
                <a:gd name="connsiteY1" fmla="*/ 146685 h 1466850"/>
                <a:gd name="connsiteX2" fmla="*/ 1121224 w 1838325"/>
                <a:gd name="connsiteY2" fmla="*/ 5715 h 1466850"/>
                <a:gd name="connsiteX3" fmla="*/ 1113604 w 1838325"/>
                <a:gd name="connsiteY3" fmla="*/ 0 h 1466850"/>
                <a:gd name="connsiteX4" fmla="*/ 1107889 w 1838325"/>
                <a:gd name="connsiteY4" fmla="*/ 31432 h 1466850"/>
                <a:gd name="connsiteX5" fmla="*/ 1107889 w 1838325"/>
                <a:gd name="connsiteY5" fmla="*/ 320040 h 1466850"/>
                <a:gd name="connsiteX6" fmla="*/ 1065027 w 1838325"/>
                <a:gd name="connsiteY6" fmla="*/ 362903 h 1466850"/>
                <a:gd name="connsiteX7" fmla="*/ 396372 w 1838325"/>
                <a:gd name="connsiteY7" fmla="*/ 361950 h 1466850"/>
                <a:gd name="connsiteX8" fmla="*/ 351604 w 1838325"/>
                <a:gd name="connsiteY8" fmla="*/ 375285 h 1466850"/>
                <a:gd name="connsiteX9" fmla="*/ 9657 w 1838325"/>
                <a:gd name="connsiteY9" fmla="*/ 717232 h 1466850"/>
                <a:gd name="connsiteX10" fmla="*/ 7752 w 1838325"/>
                <a:gd name="connsiteY10" fmla="*/ 748665 h 1466850"/>
                <a:gd name="connsiteX11" fmla="*/ 356367 w 1838325"/>
                <a:gd name="connsiteY11" fmla="*/ 1094423 h 1466850"/>
                <a:gd name="connsiteX12" fmla="*/ 364939 w 1838325"/>
                <a:gd name="connsiteY12" fmla="*/ 1102043 h 1466850"/>
                <a:gd name="connsiteX13" fmla="*/ 364939 w 1838325"/>
                <a:gd name="connsiteY13" fmla="*/ 1102043 h 1466850"/>
                <a:gd name="connsiteX14" fmla="*/ 409707 w 1838325"/>
                <a:gd name="connsiteY14" fmla="*/ 1106805 h 1466850"/>
                <a:gd name="connsiteX15" fmla="*/ 1066932 w 1838325"/>
                <a:gd name="connsiteY15" fmla="*/ 1105853 h 1466850"/>
                <a:gd name="connsiteX16" fmla="*/ 1107889 w 1838325"/>
                <a:gd name="connsiteY16" fmla="*/ 1146810 h 1466850"/>
                <a:gd name="connsiteX17" fmla="*/ 1107889 w 1838325"/>
                <a:gd name="connsiteY17" fmla="*/ 1431607 h 1466850"/>
                <a:gd name="connsiteX18" fmla="*/ 1115509 w 1838325"/>
                <a:gd name="connsiteY18" fmla="*/ 1467803 h 1466850"/>
                <a:gd name="connsiteX19" fmla="*/ 1128844 w 1838325"/>
                <a:gd name="connsiteY19" fmla="*/ 1455420 h 1466850"/>
                <a:gd name="connsiteX20" fmla="*/ 1832742 w 1838325"/>
                <a:gd name="connsiteY20" fmla="*/ 752475 h 1466850"/>
                <a:gd name="connsiteX21" fmla="*/ 1828932 w 1838325"/>
                <a:gd name="connsiteY21" fmla="*/ 709613 h 1466850"/>
                <a:gd name="connsiteX22" fmla="*/ 1082172 w 1838325"/>
                <a:gd name="connsiteY22" fmla="*/ 1093470 h 1466850"/>
                <a:gd name="connsiteX23" fmla="*/ 1082172 w 1838325"/>
                <a:gd name="connsiteY23" fmla="*/ 1093470 h 1466850"/>
                <a:gd name="connsiteX24" fmla="*/ 1082172 w 1838325"/>
                <a:gd name="connsiteY24" fmla="*/ 1093470 h 1466850"/>
                <a:gd name="connsiteX25" fmla="*/ 1122177 w 1838325"/>
                <a:gd name="connsiteY25" fmla="*/ 328613 h 1466850"/>
                <a:gd name="connsiteX26" fmla="*/ 1122177 w 1838325"/>
                <a:gd name="connsiteY26" fmla="*/ 327660 h 1466850"/>
                <a:gd name="connsiteX27" fmla="*/ 1122177 w 1838325"/>
                <a:gd name="connsiteY27" fmla="*/ 328613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38325" h="1466850">
                  <a:moveTo>
                    <a:pt x="1828932" y="709613"/>
                  </a:moveTo>
                  <a:cubicBezTo>
                    <a:pt x="1641289" y="521970"/>
                    <a:pt x="1453647" y="334328"/>
                    <a:pt x="1265052" y="146685"/>
                  </a:cubicBezTo>
                  <a:cubicBezTo>
                    <a:pt x="1217427" y="99060"/>
                    <a:pt x="1168849" y="52388"/>
                    <a:pt x="1121224" y="5715"/>
                  </a:cubicBezTo>
                  <a:cubicBezTo>
                    <a:pt x="1118367" y="3810"/>
                    <a:pt x="1116462" y="1905"/>
                    <a:pt x="1113604" y="0"/>
                  </a:cubicBezTo>
                  <a:cubicBezTo>
                    <a:pt x="1102174" y="8572"/>
                    <a:pt x="1107889" y="20955"/>
                    <a:pt x="1107889" y="31432"/>
                  </a:cubicBezTo>
                  <a:cubicBezTo>
                    <a:pt x="1106937" y="127635"/>
                    <a:pt x="1105984" y="223838"/>
                    <a:pt x="1107889" y="320040"/>
                  </a:cubicBezTo>
                  <a:cubicBezTo>
                    <a:pt x="1108842" y="354330"/>
                    <a:pt x="1098364" y="362903"/>
                    <a:pt x="1065027" y="362903"/>
                  </a:cubicBezTo>
                  <a:cubicBezTo>
                    <a:pt x="842142" y="360997"/>
                    <a:pt x="619257" y="361950"/>
                    <a:pt x="396372" y="361950"/>
                  </a:cubicBezTo>
                  <a:cubicBezTo>
                    <a:pt x="380179" y="361950"/>
                    <a:pt x="364939" y="360997"/>
                    <a:pt x="351604" y="375285"/>
                  </a:cubicBezTo>
                  <a:cubicBezTo>
                    <a:pt x="238257" y="489585"/>
                    <a:pt x="123957" y="603885"/>
                    <a:pt x="9657" y="717232"/>
                  </a:cubicBezTo>
                  <a:cubicBezTo>
                    <a:pt x="-821" y="727710"/>
                    <a:pt x="-4631" y="736282"/>
                    <a:pt x="7752" y="748665"/>
                  </a:cubicBezTo>
                  <a:cubicBezTo>
                    <a:pt x="123957" y="863918"/>
                    <a:pt x="240162" y="979170"/>
                    <a:pt x="356367" y="1094423"/>
                  </a:cubicBezTo>
                  <a:cubicBezTo>
                    <a:pt x="359224" y="1097280"/>
                    <a:pt x="362082" y="1099185"/>
                    <a:pt x="364939" y="1102043"/>
                  </a:cubicBezTo>
                  <a:cubicBezTo>
                    <a:pt x="364939" y="1102043"/>
                    <a:pt x="364939" y="1102043"/>
                    <a:pt x="364939" y="1102043"/>
                  </a:cubicBezTo>
                  <a:cubicBezTo>
                    <a:pt x="379227" y="1109663"/>
                    <a:pt x="394467" y="1106805"/>
                    <a:pt x="409707" y="1106805"/>
                  </a:cubicBezTo>
                  <a:cubicBezTo>
                    <a:pt x="628782" y="1106805"/>
                    <a:pt x="847857" y="1107757"/>
                    <a:pt x="1066932" y="1105853"/>
                  </a:cubicBezTo>
                  <a:cubicBezTo>
                    <a:pt x="1099317" y="1105853"/>
                    <a:pt x="1108842" y="1115378"/>
                    <a:pt x="1107889" y="1146810"/>
                  </a:cubicBezTo>
                  <a:cubicBezTo>
                    <a:pt x="1105984" y="1242060"/>
                    <a:pt x="1106937" y="1337310"/>
                    <a:pt x="1107889" y="1431607"/>
                  </a:cubicBezTo>
                  <a:cubicBezTo>
                    <a:pt x="1107889" y="1443038"/>
                    <a:pt x="1103127" y="1456373"/>
                    <a:pt x="1115509" y="1467803"/>
                  </a:cubicBezTo>
                  <a:cubicBezTo>
                    <a:pt x="1121224" y="1463040"/>
                    <a:pt x="1125034" y="1459230"/>
                    <a:pt x="1128844" y="1455420"/>
                  </a:cubicBezTo>
                  <a:cubicBezTo>
                    <a:pt x="1363159" y="1221105"/>
                    <a:pt x="1597474" y="985838"/>
                    <a:pt x="1832742" y="752475"/>
                  </a:cubicBezTo>
                  <a:cubicBezTo>
                    <a:pt x="1854649" y="732472"/>
                    <a:pt x="1843219" y="722947"/>
                    <a:pt x="1828932" y="709613"/>
                  </a:cubicBezTo>
                  <a:close/>
                  <a:moveTo>
                    <a:pt x="1082172" y="1093470"/>
                  </a:moveTo>
                  <a:cubicBezTo>
                    <a:pt x="1082172" y="1093470"/>
                    <a:pt x="1082172" y="1093470"/>
                    <a:pt x="1082172" y="1093470"/>
                  </a:cubicBezTo>
                  <a:cubicBezTo>
                    <a:pt x="1082172" y="1092518"/>
                    <a:pt x="1082172" y="1092518"/>
                    <a:pt x="1082172" y="1093470"/>
                  </a:cubicBezTo>
                  <a:close/>
                  <a:moveTo>
                    <a:pt x="1122177" y="328613"/>
                  </a:moveTo>
                  <a:cubicBezTo>
                    <a:pt x="1122177" y="328613"/>
                    <a:pt x="1122177" y="327660"/>
                    <a:pt x="1122177" y="327660"/>
                  </a:cubicBezTo>
                  <a:cubicBezTo>
                    <a:pt x="1124082" y="326707"/>
                    <a:pt x="1123129" y="327660"/>
                    <a:pt x="1122177" y="32861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85">
              <a:extLst>
                <a:ext uri="{FF2B5EF4-FFF2-40B4-BE49-F238E27FC236}">
                  <a16:creationId xmlns:a16="http://schemas.microsoft.com/office/drawing/2014/main" xmlns="" id="{E02D3CC8-4425-43AF-B68D-C292ED4C4E4D}"/>
                </a:ext>
              </a:extLst>
            </p:cNvPr>
            <p:cNvSpPr/>
            <p:nvPr/>
          </p:nvSpPr>
          <p:spPr>
            <a:xfrm rot="5400000">
              <a:off x="4692587" y="4442922"/>
              <a:ext cx="919163" cy="733425"/>
            </a:xfrm>
            <a:custGeom>
              <a:avLst/>
              <a:gdLst>
                <a:gd name="connsiteX0" fmla="*/ 1824477 w 1838325"/>
                <a:gd name="connsiteY0" fmla="*/ 707708 h 1466850"/>
                <a:gd name="connsiteX1" fmla="*/ 1504437 w 1838325"/>
                <a:gd name="connsiteY1" fmla="*/ 387668 h 1466850"/>
                <a:gd name="connsiteX2" fmla="*/ 1443477 w 1838325"/>
                <a:gd name="connsiteY2" fmla="*/ 361950 h 1466850"/>
                <a:gd name="connsiteX3" fmla="*/ 771964 w 1838325"/>
                <a:gd name="connsiteY3" fmla="*/ 362903 h 1466850"/>
                <a:gd name="connsiteX4" fmla="*/ 736722 w 1838325"/>
                <a:gd name="connsiteY4" fmla="*/ 327660 h 1466850"/>
                <a:gd name="connsiteX5" fmla="*/ 736722 w 1838325"/>
                <a:gd name="connsiteY5" fmla="*/ 31433 h 1466850"/>
                <a:gd name="connsiteX6" fmla="*/ 731007 w 1838325"/>
                <a:gd name="connsiteY6" fmla="*/ 0 h 1466850"/>
                <a:gd name="connsiteX7" fmla="*/ 723387 w 1838325"/>
                <a:gd name="connsiteY7" fmla="*/ 5715 h 1466850"/>
                <a:gd name="connsiteX8" fmla="*/ 714814 w 1838325"/>
                <a:gd name="connsiteY8" fmla="*/ 12383 h 1466850"/>
                <a:gd name="connsiteX9" fmla="*/ 10917 w 1838325"/>
                <a:gd name="connsiteY9" fmla="*/ 715328 h 1466850"/>
                <a:gd name="connsiteX10" fmla="*/ 16632 w 1838325"/>
                <a:gd name="connsiteY10" fmla="*/ 758190 h 1466850"/>
                <a:gd name="connsiteX11" fmla="*/ 705289 w 1838325"/>
                <a:gd name="connsiteY11" fmla="*/ 1446848 h 1466850"/>
                <a:gd name="connsiteX12" fmla="*/ 731959 w 1838325"/>
                <a:gd name="connsiteY12" fmla="*/ 1466850 h 1466850"/>
                <a:gd name="connsiteX13" fmla="*/ 735769 w 1838325"/>
                <a:gd name="connsiteY13" fmla="*/ 1429703 h 1466850"/>
                <a:gd name="connsiteX14" fmla="*/ 734817 w 1838325"/>
                <a:gd name="connsiteY14" fmla="*/ 1151573 h 1466850"/>
                <a:gd name="connsiteX15" fmla="*/ 779584 w 1838325"/>
                <a:gd name="connsiteY15" fmla="*/ 1106805 h 1466850"/>
                <a:gd name="connsiteX16" fmla="*/ 1433952 w 1838325"/>
                <a:gd name="connsiteY16" fmla="*/ 1107758 h 1466850"/>
                <a:gd name="connsiteX17" fmla="*/ 1478719 w 1838325"/>
                <a:gd name="connsiteY17" fmla="*/ 1102995 h 1466850"/>
                <a:gd name="connsiteX18" fmla="*/ 1478719 w 1838325"/>
                <a:gd name="connsiteY18" fmla="*/ 1102995 h 1466850"/>
                <a:gd name="connsiteX19" fmla="*/ 1487292 w 1838325"/>
                <a:gd name="connsiteY19" fmla="*/ 1095375 h 1466850"/>
                <a:gd name="connsiteX20" fmla="*/ 1487292 w 1838325"/>
                <a:gd name="connsiteY20" fmla="*/ 1095375 h 1466850"/>
                <a:gd name="connsiteX21" fmla="*/ 1826382 w 1838325"/>
                <a:gd name="connsiteY21" fmla="*/ 760095 h 1466850"/>
                <a:gd name="connsiteX22" fmla="*/ 1824477 w 1838325"/>
                <a:gd name="connsiteY22" fmla="*/ 707708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38325" h="1466850">
                  <a:moveTo>
                    <a:pt x="1824477" y="707708"/>
                  </a:moveTo>
                  <a:cubicBezTo>
                    <a:pt x="1716844" y="601980"/>
                    <a:pt x="1610164" y="495300"/>
                    <a:pt x="1504437" y="387668"/>
                  </a:cubicBezTo>
                  <a:cubicBezTo>
                    <a:pt x="1486339" y="369570"/>
                    <a:pt x="1469194" y="361950"/>
                    <a:pt x="1443477" y="361950"/>
                  </a:cubicBezTo>
                  <a:cubicBezTo>
                    <a:pt x="1219639" y="362903"/>
                    <a:pt x="995802" y="361950"/>
                    <a:pt x="771964" y="362903"/>
                  </a:cubicBezTo>
                  <a:cubicBezTo>
                    <a:pt x="744342" y="362903"/>
                    <a:pt x="735769" y="355283"/>
                    <a:pt x="736722" y="327660"/>
                  </a:cubicBezTo>
                  <a:cubicBezTo>
                    <a:pt x="737674" y="228600"/>
                    <a:pt x="737674" y="130493"/>
                    <a:pt x="736722" y="31433"/>
                  </a:cubicBezTo>
                  <a:cubicBezTo>
                    <a:pt x="736722" y="20955"/>
                    <a:pt x="743389" y="8572"/>
                    <a:pt x="731007" y="0"/>
                  </a:cubicBezTo>
                  <a:cubicBezTo>
                    <a:pt x="728149" y="1905"/>
                    <a:pt x="726244" y="3810"/>
                    <a:pt x="723387" y="5715"/>
                  </a:cubicBezTo>
                  <a:cubicBezTo>
                    <a:pt x="720529" y="7620"/>
                    <a:pt x="717672" y="9525"/>
                    <a:pt x="714814" y="12383"/>
                  </a:cubicBezTo>
                  <a:cubicBezTo>
                    <a:pt x="480499" y="246697"/>
                    <a:pt x="246184" y="481013"/>
                    <a:pt x="10917" y="715328"/>
                  </a:cubicBezTo>
                  <a:cubicBezTo>
                    <a:pt x="-10038" y="736283"/>
                    <a:pt x="3297" y="744855"/>
                    <a:pt x="16632" y="758190"/>
                  </a:cubicBezTo>
                  <a:cubicBezTo>
                    <a:pt x="246184" y="987743"/>
                    <a:pt x="475737" y="1217295"/>
                    <a:pt x="705289" y="1446848"/>
                  </a:cubicBezTo>
                  <a:cubicBezTo>
                    <a:pt x="712909" y="1454468"/>
                    <a:pt x="718624" y="1465898"/>
                    <a:pt x="731959" y="1466850"/>
                  </a:cubicBezTo>
                  <a:cubicBezTo>
                    <a:pt x="739579" y="1454468"/>
                    <a:pt x="735769" y="1442085"/>
                    <a:pt x="735769" y="1429703"/>
                  </a:cubicBezTo>
                  <a:cubicBezTo>
                    <a:pt x="735769" y="1337310"/>
                    <a:pt x="737674" y="1243965"/>
                    <a:pt x="734817" y="1151573"/>
                  </a:cubicBezTo>
                  <a:cubicBezTo>
                    <a:pt x="733864" y="1116330"/>
                    <a:pt x="744342" y="1106805"/>
                    <a:pt x="779584" y="1106805"/>
                  </a:cubicBezTo>
                  <a:cubicBezTo>
                    <a:pt x="997707" y="1108710"/>
                    <a:pt x="1215829" y="1107758"/>
                    <a:pt x="1433952" y="1107758"/>
                  </a:cubicBezTo>
                  <a:cubicBezTo>
                    <a:pt x="1449192" y="1107758"/>
                    <a:pt x="1464432" y="1110615"/>
                    <a:pt x="1478719" y="1102995"/>
                  </a:cubicBezTo>
                  <a:lnTo>
                    <a:pt x="1478719" y="1102995"/>
                  </a:lnTo>
                  <a:cubicBezTo>
                    <a:pt x="1481577" y="1100138"/>
                    <a:pt x="1484434" y="1098233"/>
                    <a:pt x="1487292" y="1095375"/>
                  </a:cubicBezTo>
                  <a:cubicBezTo>
                    <a:pt x="1487292" y="1095375"/>
                    <a:pt x="1487292" y="1095375"/>
                    <a:pt x="1487292" y="1095375"/>
                  </a:cubicBezTo>
                  <a:cubicBezTo>
                    <a:pt x="1599687" y="982980"/>
                    <a:pt x="1712082" y="870585"/>
                    <a:pt x="1826382" y="760095"/>
                  </a:cubicBezTo>
                  <a:cubicBezTo>
                    <a:pt x="1848289" y="737235"/>
                    <a:pt x="1843527" y="726758"/>
                    <a:pt x="1824477" y="70770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0" name="직선 화살표 연결선 8">
            <a:extLst>
              <a:ext uri="{FF2B5EF4-FFF2-40B4-BE49-F238E27FC236}">
                <a16:creationId xmlns:a16="http://schemas.microsoft.com/office/drawing/2014/main" xmlns="" id="{7CC10D77-ACBB-4E66-85D6-04CFCB4EC0AE}"/>
              </a:ext>
            </a:extLst>
          </p:cNvPr>
          <p:cNvCxnSpPr>
            <a:cxnSpLocks/>
          </p:cNvCxnSpPr>
          <p:nvPr/>
        </p:nvCxnSpPr>
        <p:spPr>
          <a:xfrm>
            <a:off x="6755810" y="2024488"/>
            <a:ext cx="914400" cy="0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10">
            <a:extLst>
              <a:ext uri="{FF2B5EF4-FFF2-40B4-BE49-F238E27FC236}">
                <a16:creationId xmlns:a16="http://schemas.microsoft.com/office/drawing/2014/main" xmlns="" id="{38B8CB01-CA27-48FA-93FA-7A539A739904}"/>
              </a:ext>
            </a:extLst>
          </p:cNvPr>
          <p:cNvCxnSpPr>
            <a:cxnSpLocks/>
          </p:cNvCxnSpPr>
          <p:nvPr/>
        </p:nvCxnSpPr>
        <p:spPr>
          <a:xfrm flipH="1">
            <a:off x="4388440" y="5843162"/>
            <a:ext cx="914400" cy="0"/>
          </a:xfrm>
          <a:prstGeom prst="straightConnector1">
            <a:avLst/>
          </a:prstGeom>
          <a:ln w="38100">
            <a:solidFill>
              <a:schemeClr val="accent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11">
            <a:extLst>
              <a:ext uri="{FF2B5EF4-FFF2-40B4-BE49-F238E27FC236}">
                <a16:creationId xmlns:a16="http://schemas.microsoft.com/office/drawing/2014/main" xmlns="" id="{1BB09A85-6C62-4AE3-B9CF-0FBDE5DADD45}"/>
              </a:ext>
            </a:extLst>
          </p:cNvPr>
          <p:cNvCxnSpPr>
            <a:cxnSpLocks/>
          </p:cNvCxnSpPr>
          <p:nvPr/>
        </p:nvCxnSpPr>
        <p:spPr>
          <a:xfrm rot="5400000" flipV="1">
            <a:off x="7464355" y="4927358"/>
            <a:ext cx="914400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13">
            <a:extLst>
              <a:ext uri="{FF2B5EF4-FFF2-40B4-BE49-F238E27FC236}">
                <a16:creationId xmlns:a16="http://schemas.microsoft.com/office/drawing/2014/main" xmlns="" id="{7BDB424F-962C-4084-A23C-8E2D3A0743C2}"/>
              </a:ext>
            </a:extLst>
          </p:cNvPr>
          <p:cNvCxnSpPr>
            <a:cxnSpLocks/>
          </p:cNvCxnSpPr>
          <p:nvPr/>
        </p:nvCxnSpPr>
        <p:spPr>
          <a:xfrm rot="5400000" flipH="1">
            <a:off x="3663050" y="2937136"/>
            <a:ext cx="914400" cy="0"/>
          </a:xfrm>
          <a:prstGeom prst="straightConnector1">
            <a:avLst/>
          </a:prstGeom>
          <a:ln w="38100">
            <a:solidFill>
              <a:schemeClr val="accent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15">
            <a:extLst>
              <a:ext uri="{FF2B5EF4-FFF2-40B4-BE49-F238E27FC236}">
                <a16:creationId xmlns:a16="http://schemas.microsoft.com/office/drawing/2014/main" xmlns="" id="{EFF8E149-B633-421B-A0F3-F4D9F166DC22}"/>
              </a:ext>
            </a:extLst>
          </p:cNvPr>
          <p:cNvGrpSpPr/>
          <p:nvPr/>
        </p:nvGrpSpPr>
        <p:grpSpPr>
          <a:xfrm>
            <a:off x="7825252" y="1637174"/>
            <a:ext cx="2870352" cy="769441"/>
            <a:chOff x="6559398" y="2118171"/>
            <a:chExt cx="2870352" cy="769441"/>
          </a:xfrm>
        </p:grpSpPr>
        <p:sp>
          <p:nvSpPr>
            <p:cNvPr id="45" name="TextBox 16">
              <a:extLst>
                <a:ext uri="{FF2B5EF4-FFF2-40B4-BE49-F238E27FC236}">
                  <a16:creationId xmlns:a16="http://schemas.microsoft.com/office/drawing/2014/main" xmlns="" id="{A9EA72DC-0806-4DF2-8B46-93CA20E5B970}"/>
                </a:ext>
              </a:extLst>
            </p:cNvPr>
            <p:cNvSpPr txBox="1"/>
            <p:nvPr/>
          </p:nvSpPr>
          <p:spPr>
            <a:xfrm>
              <a:off x="6559398" y="2118171"/>
              <a:ext cx="2870352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查詢目標校系</a:t>
              </a:r>
              <a:r>
                <a:rPr lang="zh-TW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之</a:t>
              </a:r>
              <a:endParaRPr lang="en-US" altLang="zh-TW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lang="zh-TW" altLang="en-US" sz="2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資料</a:t>
              </a:r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準備指引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TextBox 17">
              <a:extLst>
                <a:ext uri="{FF2B5EF4-FFF2-40B4-BE49-F238E27FC236}">
                  <a16:creationId xmlns:a16="http://schemas.microsoft.com/office/drawing/2014/main" xmlns="" id="{D1D4930C-E853-4A1A-BD87-6C275C97E5D7}"/>
                </a:ext>
              </a:extLst>
            </p:cNvPr>
            <p:cNvSpPr txBox="1"/>
            <p:nvPr/>
          </p:nvSpPr>
          <p:spPr>
            <a:xfrm>
              <a:off x="6559398" y="2610613"/>
              <a:ext cx="287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그룹 18">
            <a:extLst>
              <a:ext uri="{FF2B5EF4-FFF2-40B4-BE49-F238E27FC236}">
                <a16:creationId xmlns:a16="http://schemas.microsoft.com/office/drawing/2014/main" xmlns="" id="{44F0351F-2DDE-4C04-BC7E-605293E7E693}"/>
              </a:ext>
            </a:extLst>
          </p:cNvPr>
          <p:cNvGrpSpPr/>
          <p:nvPr/>
        </p:nvGrpSpPr>
        <p:grpSpPr>
          <a:xfrm>
            <a:off x="7825252" y="5346099"/>
            <a:ext cx="2870352" cy="769441"/>
            <a:chOff x="6559398" y="2118171"/>
            <a:chExt cx="2870352" cy="769441"/>
          </a:xfrm>
        </p:grpSpPr>
        <p:sp>
          <p:nvSpPr>
            <p:cNvPr id="48" name="TextBox 19">
              <a:extLst>
                <a:ext uri="{FF2B5EF4-FFF2-40B4-BE49-F238E27FC236}">
                  <a16:creationId xmlns:a16="http://schemas.microsoft.com/office/drawing/2014/main" xmlns="" id="{945276DD-51B6-480C-829F-324D1D2EFCA3}"/>
                </a:ext>
              </a:extLst>
            </p:cNvPr>
            <p:cNvSpPr txBox="1"/>
            <p:nvPr/>
          </p:nvSpPr>
          <p:spPr>
            <a:xfrm>
              <a:off x="6559398" y="2118171"/>
              <a:ext cx="2870352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大學教授如何審學習歷程或</a:t>
              </a:r>
              <a:r>
                <a:rPr lang="en-US" altLang="zh-TW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PDF</a:t>
              </a:r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檔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9" name="TextBox 20">
              <a:extLst>
                <a:ext uri="{FF2B5EF4-FFF2-40B4-BE49-F238E27FC236}">
                  <a16:creationId xmlns:a16="http://schemas.microsoft.com/office/drawing/2014/main" xmlns="" id="{342F3A72-71FC-4203-A9A6-34B28D22848E}"/>
                </a:ext>
              </a:extLst>
            </p:cNvPr>
            <p:cNvSpPr txBox="1"/>
            <p:nvPr/>
          </p:nvSpPr>
          <p:spPr>
            <a:xfrm>
              <a:off x="6559398" y="2610613"/>
              <a:ext cx="287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그룹 21">
            <a:extLst>
              <a:ext uri="{FF2B5EF4-FFF2-40B4-BE49-F238E27FC236}">
                <a16:creationId xmlns:a16="http://schemas.microsoft.com/office/drawing/2014/main" xmlns="" id="{85409162-E15A-43A1-8BD0-0ACA08012DB7}"/>
              </a:ext>
            </a:extLst>
          </p:cNvPr>
          <p:cNvGrpSpPr/>
          <p:nvPr/>
        </p:nvGrpSpPr>
        <p:grpSpPr>
          <a:xfrm>
            <a:off x="753596" y="1984141"/>
            <a:ext cx="4608477" cy="941421"/>
            <a:chOff x="6506444" y="1926923"/>
            <a:chExt cx="4608477" cy="941421"/>
          </a:xfrm>
        </p:grpSpPr>
        <p:sp>
          <p:nvSpPr>
            <p:cNvPr id="51" name="TextBox 22">
              <a:extLst>
                <a:ext uri="{FF2B5EF4-FFF2-40B4-BE49-F238E27FC236}">
                  <a16:creationId xmlns:a16="http://schemas.microsoft.com/office/drawing/2014/main" xmlns="" id="{5D34A79C-D4C8-4071-B461-F60985159614}"/>
                </a:ext>
              </a:extLst>
            </p:cNvPr>
            <p:cNvSpPr txBox="1"/>
            <p:nvPr/>
          </p:nvSpPr>
          <p:spPr>
            <a:xfrm>
              <a:off x="8244569" y="1926923"/>
              <a:ext cx="287035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資料準備的雲端小助手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TextBox 23">
              <a:extLst>
                <a:ext uri="{FF2B5EF4-FFF2-40B4-BE49-F238E27FC236}">
                  <a16:creationId xmlns:a16="http://schemas.microsoft.com/office/drawing/2014/main" xmlns="" id="{8C45FD2E-356B-4F06-B631-4C0EF687EA3D}"/>
                </a:ext>
              </a:extLst>
            </p:cNvPr>
            <p:cNvSpPr txBox="1"/>
            <p:nvPr/>
          </p:nvSpPr>
          <p:spPr>
            <a:xfrm>
              <a:off x="6506444" y="2591345"/>
              <a:ext cx="287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그룹 24">
            <a:extLst>
              <a:ext uri="{FF2B5EF4-FFF2-40B4-BE49-F238E27FC236}">
                <a16:creationId xmlns:a16="http://schemas.microsoft.com/office/drawing/2014/main" xmlns="" id="{508734A4-7B95-455F-B93C-1053F7E3878B}"/>
              </a:ext>
            </a:extLst>
          </p:cNvPr>
          <p:cNvGrpSpPr/>
          <p:nvPr/>
        </p:nvGrpSpPr>
        <p:grpSpPr>
          <a:xfrm>
            <a:off x="1249899" y="5669263"/>
            <a:ext cx="2870352" cy="615553"/>
            <a:chOff x="6559398" y="2272059"/>
            <a:chExt cx="2870352" cy="615553"/>
          </a:xfrm>
        </p:grpSpPr>
        <p:sp>
          <p:nvSpPr>
            <p:cNvPr id="54" name="TextBox 25">
              <a:extLst>
                <a:ext uri="{FF2B5EF4-FFF2-40B4-BE49-F238E27FC236}">
                  <a16:creationId xmlns:a16="http://schemas.microsoft.com/office/drawing/2014/main" xmlns="" id="{56C03307-43DB-458B-B289-8C139F7143EE}"/>
                </a:ext>
              </a:extLst>
            </p:cNvPr>
            <p:cNvSpPr txBox="1"/>
            <p:nvPr/>
          </p:nvSpPr>
          <p:spPr>
            <a:xfrm>
              <a:off x="6559398" y="2272059"/>
              <a:ext cx="287035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TW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寫作原則與策略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xmlns="" id="{34149E24-7442-4B48-BCA3-51D294516990}"/>
                </a:ext>
              </a:extLst>
            </p:cNvPr>
            <p:cNvSpPr txBox="1"/>
            <p:nvPr/>
          </p:nvSpPr>
          <p:spPr>
            <a:xfrm>
              <a:off x="6559398" y="2610613"/>
              <a:ext cx="28703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6" name="Parallelogram 15">
            <a:extLst>
              <a:ext uri="{FF2B5EF4-FFF2-40B4-BE49-F238E27FC236}">
                <a16:creationId xmlns:a16="http://schemas.microsoft.com/office/drawing/2014/main" xmlns="" id="{9B3A0128-B702-4F9A-A24A-B8D35339C19C}"/>
              </a:ext>
            </a:extLst>
          </p:cNvPr>
          <p:cNvSpPr/>
          <p:nvPr/>
        </p:nvSpPr>
        <p:spPr>
          <a:xfrm flipH="1">
            <a:off x="5895552" y="2406615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7" name="Rounded Rectangle 10">
            <a:extLst>
              <a:ext uri="{FF2B5EF4-FFF2-40B4-BE49-F238E27FC236}">
                <a16:creationId xmlns:a16="http://schemas.microsoft.com/office/drawing/2014/main" xmlns="" id="{7BBB34AD-60BE-4BBD-B3C9-F93267D59530}"/>
              </a:ext>
            </a:extLst>
          </p:cNvPr>
          <p:cNvSpPr/>
          <p:nvPr/>
        </p:nvSpPr>
        <p:spPr>
          <a:xfrm>
            <a:off x="7212419" y="3733919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8" name="Rectangle 16">
            <a:extLst>
              <a:ext uri="{FF2B5EF4-FFF2-40B4-BE49-F238E27FC236}">
                <a16:creationId xmlns:a16="http://schemas.microsoft.com/office/drawing/2014/main" xmlns="" id="{18FBDC45-E9FA-4883-9E5F-8CCF88808BB1}"/>
              </a:ext>
            </a:extLst>
          </p:cNvPr>
          <p:cNvSpPr/>
          <p:nvPr/>
        </p:nvSpPr>
        <p:spPr>
          <a:xfrm rot="2700000">
            <a:off x="4688483" y="369545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  <p:sp>
        <p:nvSpPr>
          <p:cNvPr id="59" name="Rectangle 9">
            <a:extLst>
              <a:ext uri="{FF2B5EF4-FFF2-40B4-BE49-F238E27FC236}">
                <a16:creationId xmlns:a16="http://schemas.microsoft.com/office/drawing/2014/main" xmlns="" id="{56FA7E34-045B-48B9-A20E-394AD94BA4A1}"/>
              </a:ext>
            </a:extLst>
          </p:cNvPr>
          <p:cNvSpPr/>
          <p:nvPr/>
        </p:nvSpPr>
        <p:spPr>
          <a:xfrm>
            <a:off x="5895552" y="5124170"/>
            <a:ext cx="379532" cy="35527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42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查詢目標校系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之資料</a:t>
            </a: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準備指引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32975C7B-CDFF-4A6C-95CF-C6828756ED89}"/>
              </a:ext>
            </a:extLst>
          </p:cNvPr>
          <p:cNvGrpSpPr/>
          <p:nvPr/>
        </p:nvGrpSpPr>
        <p:grpSpPr>
          <a:xfrm>
            <a:off x="7489794" y="1384272"/>
            <a:ext cx="4405833" cy="5473728"/>
            <a:chOff x="7489794" y="1384272"/>
            <a:chExt cx="4405833" cy="5473728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AA9273D7-7BF4-4EA0-9D53-DBA5FE8C0DA1}"/>
                </a:ext>
              </a:extLst>
            </p:cNvPr>
            <p:cNvGrpSpPr/>
            <p:nvPr/>
          </p:nvGrpSpPr>
          <p:grpSpPr>
            <a:xfrm>
              <a:off x="8870629" y="2840187"/>
              <a:ext cx="1394043" cy="4017813"/>
              <a:chOff x="8870629" y="2840187"/>
              <a:chExt cx="1394043" cy="4017813"/>
            </a:xfrm>
          </p:grpSpPr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xmlns="" id="{931CDE6F-D898-4E85-A37E-D2DB156F2960}"/>
                  </a:ext>
                </a:extLst>
              </p:cNvPr>
              <p:cNvSpPr/>
              <p:nvPr/>
            </p:nvSpPr>
            <p:spPr>
              <a:xfrm>
                <a:off x="10089754" y="2840187"/>
                <a:ext cx="174918" cy="4017813"/>
              </a:xfrm>
              <a:custGeom>
                <a:avLst/>
                <a:gdLst>
                  <a:gd name="connsiteX0" fmla="*/ 177591 w 219084"/>
                  <a:gd name="connsiteY0" fmla="*/ 5032299 h 5032298"/>
                  <a:gd name="connsiteX1" fmla="*/ 41493 w 219084"/>
                  <a:gd name="connsiteY1" fmla="*/ 5032299 h 5032298"/>
                  <a:gd name="connsiteX2" fmla="*/ 0 w 219084"/>
                  <a:gd name="connsiteY2" fmla="*/ 4990805 h 5032298"/>
                  <a:gd name="connsiteX3" fmla="*/ 0 w 219084"/>
                  <a:gd name="connsiteY3" fmla="*/ 41493 h 5032298"/>
                  <a:gd name="connsiteX4" fmla="*/ 41493 w 219084"/>
                  <a:gd name="connsiteY4" fmla="*/ 0 h 5032298"/>
                  <a:gd name="connsiteX5" fmla="*/ 177591 w 219084"/>
                  <a:gd name="connsiteY5" fmla="*/ 0 h 5032298"/>
                  <a:gd name="connsiteX6" fmla="*/ 219084 w 219084"/>
                  <a:gd name="connsiteY6" fmla="*/ 41493 h 5032298"/>
                  <a:gd name="connsiteX7" fmla="*/ 219084 w 219084"/>
                  <a:gd name="connsiteY7" fmla="*/ 4990805 h 5032298"/>
                  <a:gd name="connsiteX8" fmla="*/ 177591 w 219084"/>
                  <a:gd name="connsiteY8" fmla="*/ 5032299 h 503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84" h="5032298">
                    <a:moveTo>
                      <a:pt x="177591" y="5032299"/>
                    </a:moveTo>
                    <a:lnTo>
                      <a:pt x="41493" y="5032299"/>
                    </a:lnTo>
                    <a:cubicBezTo>
                      <a:pt x="18589" y="5032299"/>
                      <a:pt x="0" y="5013709"/>
                      <a:pt x="0" y="4990805"/>
                    </a:cubicBezTo>
                    <a:lnTo>
                      <a:pt x="0" y="41493"/>
                    </a:lnTo>
                    <a:cubicBezTo>
                      <a:pt x="0" y="18589"/>
                      <a:pt x="18589" y="0"/>
                      <a:pt x="41493" y="0"/>
                    </a:cubicBezTo>
                    <a:lnTo>
                      <a:pt x="177591" y="0"/>
                    </a:lnTo>
                    <a:cubicBezTo>
                      <a:pt x="200495" y="0"/>
                      <a:pt x="219084" y="18589"/>
                      <a:pt x="219084" y="41493"/>
                    </a:cubicBezTo>
                    <a:lnTo>
                      <a:pt x="219084" y="4990805"/>
                    </a:lnTo>
                    <a:cubicBezTo>
                      <a:pt x="219084" y="5013709"/>
                      <a:pt x="200495" y="5032299"/>
                      <a:pt x="177591" y="5032299"/>
                    </a:cubicBezTo>
                    <a:close/>
                  </a:path>
                </a:pathLst>
              </a:custGeom>
              <a:solidFill>
                <a:srgbClr val="874636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xmlns="" id="{471FFF97-3DFA-4097-9E09-5168A38FCE1B}"/>
                  </a:ext>
                </a:extLst>
              </p:cNvPr>
              <p:cNvSpPr/>
              <p:nvPr/>
            </p:nvSpPr>
            <p:spPr>
              <a:xfrm>
                <a:off x="9027571" y="5654935"/>
                <a:ext cx="1087632" cy="346655"/>
              </a:xfrm>
              <a:custGeom>
                <a:avLst/>
                <a:gdLst>
                  <a:gd name="connsiteX0" fmla="*/ 1328323 w 1362255"/>
                  <a:gd name="connsiteY0" fmla="*/ 372443 h 434184"/>
                  <a:gd name="connsiteX1" fmla="*/ 1321883 w 1362255"/>
                  <a:gd name="connsiteY1" fmla="*/ 366800 h 434184"/>
                  <a:gd name="connsiteX2" fmla="*/ 1323609 w 1362255"/>
                  <a:gd name="connsiteY2" fmla="*/ 371447 h 434184"/>
                  <a:gd name="connsiteX3" fmla="*/ 1207561 w 1362255"/>
                  <a:gd name="connsiteY3" fmla="*/ 373638 h 434184"/>
                  <a:gd name="connsiteX4" fmla="*/ 225134 w 1362255"/>
                  <a:gd name="connsiteY4" fmla="*/ 373572 h 434184"/>
                  <a:gd name="connsiteX5" fmla="*/ 56439 w 1362255"/>
                  <a:gd name="connsiteY5" fmla="*/ 234752 h 434184"/>
                  <a:gd name="connsiteX6" fmla="*/ 195259 w 1362255"/>
                  <a:gd name="connsiteY6" fmla="*/ 62007 h 434184"/>
                  <a:gd name="connsiteX7" fmla="*/ 238279 w 1362255"/>
                  <a:gd name="connsiteY7" fmla="*/ 60016 h 434184"/>
                  <a:gd name="connsiteX8" fmla="*/ 1293933 w 1362255"/>
                  <a:gd name="connsiteY8" fmla="*/ 60016 h 434184"/>
                  <a:gd name="connsiteX9" fmla="*/ 1323742 w 1362255"/>
                  <a:gd name="connsiteY9" fmla="*/ 62605 h 434184"/>
                  <a:gd name="connsiteX10" fmla="*/ 1321883 w 1362255"/>
                  <a:gd name="connsiteY10" fmla="*/ 67518 h 434184"/>
                  <a:gd name="connsiteX11" fmla="*/ 1328655 w 1362255"/>
                  <a:gd name="connsiteY11" fmla="*/ 61808 h 434184"/>
                  <a:gd name="connsiteX12" fmla="*/ 1362248 w 1362255"/>
                  <a:gd name="connsiteY12" fmla="*/ 31070 h 434184"/>
                  <a:gd name="connsiteX13" fmla="*/ 1327858 w 1362255"/>
                  <a:gd name="connsiteY13" fmla="*/ 0 h 434184"/>
                  <a:gd name="connsiteX14" fmla="*/ 1327858 w 1362255"/>
                  <a:gd name="connsiteY14" fmla="*/ 0 h 434184"/>
                  <a:gd name="connsiteX15" fmla="*/ 716613 w 1362255"/>
                  <a:gd name="connsiteY15" fmla="*/ 1527 h 434184"/>
                  <a:gd name="connsiteX16" fmla="*/ 221483 w 1362255"/>
                  <a:gd name="connsiteY16" fmla="*/ 2257 h 434184"/>
                  <a:gd name="connsiteX17" fmla="*/ 18465 w 1362255"/>
                  <a:gd name="connsiteY17" fmla="*/ 129724 h 434184"/>
                  <a:gd name="connsiteX18" fmla="*/ 18465 w 1362255"/>
                  <a:gd name="connsiteY18" fmla="*/ 129724 h 434184"/>
                  <a:gd name="connsiteX19" fmla="*/ 18465 w 1362255"/>
                  <a:gd name="connsiteY19" fmla="*/ 129724 h 434184"/>
                  <a:gd name="connsiteX20" fmla="*/ 18133 w 1362255"/>
                  <a:gd name="connsiteY20" fmla="*/ 304925 h 434184"/>
                  <a:gd name="connsiteX21" fmla="*/ 220354 w 1362255"/>
                  <a:gd name="connsiteY21" fmla="*/ 432061 h 434184"/>
                  <a:gd name="connsiteX22" fmla="*/ 879864 w 1362255"/>
                  <a:gd name="connsiteY22" fmla="*/ 432326 h 434184"/>
                  <a:gd name="connsiteX23" fmla="*/ 1328057 w 1362255"/>
                  <a:gd name="connsiteY23" fmla="*/ 434185 h 434184"/>
                  <a:gd name="connsiteX24" fmla="*/ 1362181 w 1362255"/>
                  <a:gd name="connsiteY24" fmla="*/ 402982 h 434184"/>
                  <a:gd name="connsiteX25" fmla="*/ 1328323 w 1362255"/>
                  <a:gd name="connsiteY25" fmla="*/ 372443 h 434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62255" h="434184">
                    <a:moveTo>
                      <a:pt x="1328323" y="372443"/>
                    </a:moveTo>
                    <a:cubicBezTo>
                      <a:pt x="1326331" y="370319"/>
                      <a:pt x="1324207" y="368460"/>
                      <a:pt x="1321883" y="366800"/>
                    </a:cubicBezTo>
                    <a:cubicBezTo>
                      <a:pt x="1322481" y="368327"/>
                      <a:pt x="1323012" y="369920"/>
                      <a:pt x="1323609" y="371447"/>
                    </a:cubicBezTo>
                    <a:cubicBezTo>
                      <a:pt x="1284904" y="372244"/>
                      <a:pt x="1246266" y="373638"/>
                      <a:pt x="1207561" y="373638"/>
                    </a:cubicBezTo>
                    <a:cubicBezTo>
                      <a:pt x="880063" y="373837"/>
                      <a:pt x="552632" y="373970"/>
                      <a:pt x="225134" y="373572"/>
                    </a:cubicBezTo>
                    <a:cubicBezTo>
                      <a:pt x="132521" y="373439"/>
                      <a:pt x="65800" y="317473"/>
                      <a:pt x="56439" y="234752"/>
                    </a:cubicBezTo>
                    <a:cubicBezTo>
                      <a:pt x="47012" y="150969"/>
                      <a:pt x="110214" y="72032"/>
                      <a:pt x="195259" y="62007"/>
                    </a:cubicBezTo>
                    <a:cubicBezTo>
                      <a:pt x="209466" y="60348"/>
                      <a:pt x="223939" y="60016"/>
                      <a:pt x="238279" y="60016"/>
                    </a:cubicBezTo>
                    <a:cubicBezTo>
                      <a:pt x="590142" y="59883"/>
                      <a:pt x="942071" y="59883"/>
                      <a:pt x="1293933" y="60016"/>
                    </a:cubicBezTo>
                    <a:cubicBezTo>
                      <a:pt x="1303892" y="60016"/>
                      <a:pt x="1313784" y="61742"/>
                      <a:pt x="1323742" y="62605"/>
                    </a:cubicBezTo>
                    <a:cubicBezTo>
                      <a:pt x="1323078" y="64265"/>
                      <a:pt x="1322547" y="65924"/>
                      <a:pt x="1321883" y="67518"/>
                    </a:cubicBezTo>
                    <a:cubicBezTo>
                      <a:pt x="1324273" y="65858"/>
                      <a:pt x="1326530" y="63999"/>
                      <a:pt x="1328655" y="61808"/>
                    </a:cubicBezTo>
                    <a:cubicBezTo>
                      <a:pt x="1347642" y="60016"/>
                      <a:pt x="1362646" y="50389"/>
                      <a:pt x="1362248" y="31070"/>
                    </a:cubicBezTo>
                    <a:cubicBezTo>
                      <a:pt x="1361849" y="11950"/>
                      <a:pt x="1346182" y="2855"/>
                      <a:pt x="1327858" y="0"/>
                    </a:cubicBezTo>
                    <a:lnTo>
                      <a:pt x="1327858" y="0"/>
                    </a:lnTo>
                    <a:cubicBezTo>
                      <a:pt x="1124110" y="531"/>
                      <a:pt x="920361" y="1129"/>
                      <a:pt x="716613" y="1527"/>
                    </a:cubicBezTo>
                    <a:cubicBezTo>
                      <a:pt x="551570" y="1792"/>
                      <a:pt x="386526" y="398"/>
                      <a:pt x="221483" y="2257"/>
                    </a:cubicBezTo>
                    <a:cubicBezTo>
                      <a:pt x="129401" y="3319"/>
                      <a:pt x="59892" y="45277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-6365" y="188081"/>
                      <a:pt x="-5834" y="246437"/>
                      <a:pt x="18133" y="304925"/>
                    </a:cubicBezTo>
                    <a:cubicBezTo>
                      <a:pt x="58431" y="390501"/>
                      <a:pt x="127077" y="431861"/>
                      <a:pt x="220354" y="432061"/>
                    </a:cubicBezTo>
                    <a:cubicBezTo>
                      <a:pt x="440169" y="432592"/>
                      <a:pt x="660049" y="431994"/>
                      <a:pt x="879864" y="432326"/>
                    </a:cubicBezTo>
                    <a:cubicBezTo>
                      <a:pt x="1029240" y="432525"/>
                      <a:pt x="1178682" y="433521"/>
                      <a:pt x="1328057" y="434185"/>
                    </a:cubicBezTo>
                    <a:cubicBezTo>
                      <a:pt x="1346513" y="431397"/>
                      <a:pt x="1362049" y="422102"/>
                      <a:pt x="1362181" y="402982"/>
                    </a:cubicBezTo>
                    <a:cubicBezTo>
                      <a:pt x="1362380" y="383862"/>
                      <a:pt x="1347376" y="374169"/>
                      <a:pt x="1328323" y="37244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xmlns="" id="{8E18614E-AA99-43EF-8DB0-55F20D445CAF}"/>
                  </a:ext>
                </a:extLst>
              </p:cNvPr>
              <p:cNvSpPr/>
              <p:nvPr/>
            </p:nvSpPr>
            <p:spPr>
              <a:xfrm>
                <a:off x="9075281" y="5702296"/>
                <a:ext cx="1012565" cy="250630"/>
              </a:xfrm>
              <a:custGeom>
                <a:avLst/>
                <a:gdLst>
                  <a:gd name="connsiteX0" fmla="*/ 1268235 w 1268234"/>
                  <a:gd name="connsiteY0" fmla="*/ 2755 h 313913"/>
                  <a:gd name="connsiteX1" fmla="*/ 1268102 w 1268234"/>
                  <a:gd name="connsiteY1" fmla="*/ 311531 h 313913"/>
                  <a:gd name="connsiteX2" fmla="*/ 1152054 w 1268234"/>
                  <a:gd name="connsiteY2" fmla="*/ 313722 h 313913"/>
                  <a:gd name="connsiteX3" fmla="*/ 169627 w 1268234"/>
                  <a:gd name="connsiteY3" fmla="*/ 313656 h 313913"/>
                  <a:gd name="connsiteX4" fmla="*/ 932 w 1268234"/>
                  <a:gd name="connsiteY4" fmla="*/ 174836 h 313913"/>
                  <a:gd name="connsiteX5" fmla="*/ 139752 w 1268234"/>
                  <a:gd name="connsiteY5" fmla="*/ 2091 h 313913"/>
                  <a:gd name="connsiteX6" fmla="*/ 182772 w 1268234"/>
                  <a:gd name="connsiteY6" fmla="*/ 100 h 313913"/>
                  <a:gd name="connsiteX7" fmla="*/ 1238426 w 1268234"/>
                  <a:gd name="connsiteY7" fmla="*/ 100 h 313913"/>
                  <a:gd name="connsiteX8" fmla="*/ 1268235 w 1268234"/>
                  <a:gd name="connsiteY8" fmla="*/ 2755 h 31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8234" h="313913">
                    <a:moveTo>
                      <a:pt x="1268235" y="2755"/>
                    </a:moveTo>
                    <a:cubicBezTo>
                      <a:pt x="1226542" y="105658"/>
                      <a:pt x="1226874" y="208628"/>
                      <a:pt x="1268102" y="311531"/>
                    </a:cubicBezTo>
                    <a:cubicBezTo>
                      <a:pt x="1229397" y="312328"/>
                      <a:pt x="1190758" y="313722"/>
                      <a:pt x="1152054" y="313722"/>
                    </a:cubicBezTo>
                    <a:cubicBezTo>
                      <a:pt x="824556" y="313921"/>
                      <a:pt x="497125" y="314054"/>
                      <a:pt x="169627" y="313656"/>
                    </a:cubicBezTo>
                    <a:cubicBezTo>
                      <a:pt x="77014" y="313523"/>
                      <a:pt x="10293" y="257557"/>
                      <a:pt x="932" y="174836"/>
                    </a:cubicBezTo>
                    <a:cubicBezTo>
                      <a:pt x="-8495" y="91053"/>
                      <a:pt x="54707" y="12116"/>
                      <a:pt x="139752" y="2091"/>
                    </a:cubicBezTo>
                    <a:cubicBezTo>
                      <a:pt x="153959" y="432"/>
                      <a:pt x="168432" y="100"/>
                      <a:pt x="182772" y="100"/>
                    </a:cubicBezTo>
                    <a:cubicBezTo>
                      <a:pt x="534635" y="-33"/>
                      <a:pt x="886564" y="-33"/>
                      <a:pt x="1238426" y="100"/>
                    </a:cubicBezTo>
                    <a:cubicBezTo>
                      <a:pt x="1248385" y="166"/>
                      <a:pt x="1258343" y="1825"/>
                      <a:pt x="1268235" y="275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xmlns="" id="{08ED56FF-8384-4B6C-B694-52F0F82E44C5}"/>
                  </a:ext>
                </a:extLst>
              </p:cNvPr>
              <p:cNvSpPr/>
              <p:nvPr/>
            </p:nvSpPr>
            <p:spPr>
              <a:xfrm>
                <a:off x="9027571" y="5018870"/>
                <a:ext cx="1087632" cy="346655"/>
              </a:xfrm>
              <a:custGeom>
                <a:avLst/>
                <a:gdLst>
                  <a:gd name="connsiteX0" fmla="*/ 1328323 w 1362255"/>
                  <a:gd name="connsiteY0" fmla="*/ 372443 h 434184"/>
                  <a:gd name="connsiteX1" fmla="*/ 1321883 w 1362255"/>
                  <a:gd name="connsiteY1" fmla="*/ 366800 h 434184"/>
                  <a:gd name="connsiteX2" fmla="*/ 1323609 w 1362255"/>
                  <a:gd name="connsiteY2" fmla="*/ 371447 h 434184"/>
                  <a:gd name="connsiteX3" fmla="*/ 1207561 w 1362255"/>
                  <a:gd name="connsiteY3" fmla="*/ 373638 h 434184"/>
                  <a:gd name="connsiteX4" fmla="*/ 225134 w 1362255"/>
                  <a:gd name="connsiteY4" fmla="*/ 373572 h 434184"/>
                  <a:gd name="connsiteX5" fmla="*/ 56439 w 1362255"/>
                  <a:gd name="connsiteY5" fmla="*/ 234752 h 434184"/>
                  <a:gd name="connsiteX6" fmla="*/ 195259 w 1362255"/>
                  <a:gd name="connsiteY6" fmla="*/ 62007 h 434184"/>
                  <a:gd name="connsiteX7" fmla="*/ 238279 w 1362255"/>
                  <a:gd name="connsiteY7" fmla="*/ 60016 h 434184"/>
                  <a:gd name="connsiteX8" fmla="*/ 1293933 w 1362255"/>
                  <a:gd name="connsiteY8" fmla="*/ 60016 h 434184"/>
                  <a:gd name="connsiteX9" fmla="*/ 1323742 w 1362255"/>
                  <a:gd name="connsiteY9" fmla="*/ 62605 h 434184"/>
                  <a:gd name="connsiteX10" fmla="*/ 1321883 w 1362255"/>
                  <a:gd name="connsiteY10" fmla="*/ 67518 h 434184"/>
                  <a:gd name="connsiteX11" fmla="*/ 1328655 w 1362255"/>
                  <a:gd name="connsiteY11" fmla="*/ 61808 h 434184"/>
                  <a:gd name="connsiteX12" fmla="*/ 1362248 w 1362255"/>
                  <a:gd name="connsiteY12" fmla="*/ 31070 h 434184"/>
                  <a:gd name="connsiteX13" fmla="*/ 1327858 w 1362255"/>
                  <a:gd name="connsiteY13" fmla="*/ 0 h 434184"/>
                  <a:gd name="connsiteX14" fmla="*/ 1327858 w 1362255"/>
                  <a:gd name="connsiteY14" fmla="*/ 0 h 434184"/>
                  <a:gd name="connsiteX15" fmla="*/ 716613 w 1362255"/>
                  <a:gd name="connsiteY15" fmla="*/ 1527 h 434184"/>
                  <a:gd name="connsiteX16" fmla="*/ 221483 w 1362255"/>
                  <a:gd name="connsiteY16" fmla="*/ 2257 h 434184"/>
                  <a:gd name="connsiteX17" fmla="*/ 18465 w 1362255"/>
                  <a:gd name="connsiteY17" fmla="*/ 129724 h 434184"/>
                  <a:gd name="connsiteX18" fmla="*/ 18465 w 1362255"/>
                  <a:gd name="connsiteY18" fmla="*/ 129724 h 434184"/>
                  <a:gd name="connsiteX19" fmla="*/ 18465 w 1362255"/>
                  <a:gd name="connsiteY19" fmla="*/ 129724 h 434184"/>
                  <a:gd name="connsiteX20" fmla="*/ 18133 w 1362255"/>
                  <a:gd name="connsiteY20" fmla="*/ 304925 h 434184"/>
                  <a:gd name="connsiteX21" fmla="*/ 220354 w 1362255"/>
                  <a:gd name="connsiteY21" fmla="*/ 432061 h 434184"/>
                  <a:gd name="connsiteX22" fmla="*/ 879864 w 1362255"/>
                  <a:gd name="connsiteY22" fmla="*/ 432326 h 434184"/>
                  <a:gd name="connsiteX23" fmla="*/ 1328057 w 1362255"/>
                  <a:gd name="connsiteY23" fmla="*/ 434185 h 434184"/>
                  <a:gd name="connsiteX24" fmla="*/ 1362181 w 1362255"/>
                  <a:gd name="connsiteY24" fmla="*/ 402982 h 434184"/>
                  <a:gd name="connsiteX25" fmla="*/ 1328323 w 1362255"/>
                  <a:gd name="connsiteY25" fmla="*/ 372443 h 434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62255" h="434184">
                    <a:moveTo>
                      <a:pt x="1328323" y="372443"/>
                    </a:moveTo>
                    <a:cubicBezTo>
                      <a:pt x="1326331" y="370319"/>
                      <a:pt x="1324207" y="368460"/>
                      <a:pt x="1321883" y="366800"/>
                    </a:cubicBezTo>
                    <a:cubicBezTo>
                      <a:pt x="1322481" y="368327"/>
                      <a:pt x="1323012" y="369920"/>
                      <a:pt x="1323609" y="371447"/>
                    </a:cubicBezTo>
                    <a:cubicBezTo>
                      <a:pt x="1284904" y="372244"/>
                      <a:pt x="1246266" y="373638"/>
                      <a:pt x="1207561" y="373638"/>
                    </a:cubicBezTo>
                    <a:cubicBezTo>
                      <a:pt x="880063" y="373837"/>
                      <a:pt x="552632" y="373970"/>
                      <a:pt x="225134" y="373572"/>
                    </a:cubicBezTo>
                    <a:cubicBezTo>
                      <a:pt x="132521" y="373439"/>
                      <a:pt x="65800" y="317473"/>
                      <a:pt x="56439" y="234752"/>
                    </a:cubicBezTo>
                    <a:cubicBezTo>
                      <a:pt x="47012" y="150969"/>
                      <a:pt x="110214" y="72032"/>
                      <a:pt x="195259" y="62007"/>
                    </a:cubicBezTo>
                    <a:cubicBezTo>
                      <a:pt x="209466" y="60348"/>
                      <a:pt x="223939" y="60016"/>
                      <a:pt x="238279" y="60016"/>
                    </a:cubicBezTo>
                    <a:cubicBezTo>
                      <a:pt x="590142" y="59883"/>
                      <a:pt x="942071" y="59883"/>
                      <a:pt x="1293933" y="60016"/>
                    </a:cubicBezTo>
                    <a:cubicBezTo>
                      <a:pt x="1303892" y="60016"/>
                      <a:pt x="1313784" y="61742"/>
                      <a:pt x="1323742" y="62605"/>
                    </a:cubicBezTo>
                    <a:cubicBezTo>
                      <a:pt x="1323078" y="64265"/>
                      <a:pt x="1322547" y="65924"/>
                      <a:pt x="1321883" y="67518"/>
                    </a:cubicBezTo>
                    <a:cubicBezTo>
                      <a:pt x="1324273" y="65858"/>
                      <a:pt x="1326530" y="63999"/>
                      <a:pt x="1328655" y="61808"/>
                    </a:cubicBezTo>
                    <a:cubicBezTo>
                      <a:pt x="1347642" y="60016"/>
                      <a:pt x="1362646" y="50389"/>
                      <a:pt x="1362248" y="31070"/>
                    </a:cubicBezTo>
                    <a:cubicBezTo>
                      <a:pt x="1361849" y="11950"/>
                      <a:pt x="1346182" y="2855"/>
                      <a:pt x="1327858" y="0"/>
                    </a:cubicBezTo>
                    <a:lnTo>
                      <a:pt x="1327858" y="0"/>
                    </a:lnTo>
                    <a:cubicBezTo>
                      <a:pt x="1124110" y="531"/>
                      <a:pt x="920361" y="1129"/>
                      <a:pt x="716613" y="1527"/>
                    </a:cubicBezTo>
                    <a:cubicBezTo>
                      <a:pt x="551570" y="1792"/>
                      <a:pt x="386526" y="398"/>
                      <a:pt x="221483" y="2257"/>
                    </a:cubicBezTo>
                    <a:cubicBezTo>
                      <a:pt x="129401" y="3319"/>
                      <a:pt x="59892" y="45277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-6365" y="188081"/>
                      <a:pt x="-5834" y="246437"/>
                      <a:pt x="18133" y="304925"/>
                    </a:cubicBezTo>
                    <a:cubicBezTo>
                      <a:pt x="58431" y="390501"/>
                      <a:pt x="127077" y="431861"/>
                      <a:pt x="220354" y="432061"/>
                    </a:cubicBezTo>
                    <a:cubicBezTo>
                      <a:pt x="440169" y="432592"/>
                      <a:pt x="660049" y="431994"/>
                      <a:pt x="879864" y="432326"/>
                    </a:cubicBezTo>
                    <a:cubicBezTo>
                      <a:pt x="1029240" y="432525"/>
                      <a:pt x="1178682" y="433521"/>
                      <a:pt x="1328057" y="434185"/>
                    </a:cubicBezTo>
                    <a:cubicBezTo>
                      <a:pt x="1346513" y="431397"/>
                      <a:pt x="1362049" y="422102"/>
                      <a:pt x="1362181" y="402982"/>
                    </a:cubicBezTo>
                    <a:cubicBezTo>
                      <a:pt x="1362380" y="383862"/>
                      <a:pt x="1347376" y="374169"/>
                      <a:pt x="1328323" y="37244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xmlns="" id="{7C3774E4-F6FF-4E53-9D63-FB53EEE88DDA}"/>
                  </a:ext>
                </a:extLst>
              </p:cNvPr>
              <p:cNvSpPr/>
              <p:nvPr/>
            </p:nvSpPr>
            <p:spPr>
              <a:xfrm>
                <a:off x="9075281" y="5066230"/>
                <a:ext cx="1012565" cy="250630"/>
              </a:xfrm>
              <a:custGeom>
                <a:avLst/>
                <a:gdLst>
                  <a:gd name="connsiteX0" fmla="*/ 1268235 w 1268234"/>
                  <a:gd name="connsiteY0" fmla="*/ 2755 h 313913"/>
                  <a:gd name="connsiteX1" fmla="*/ 1268102 w 1268234"/>
                  <a:gd name="connsiteY1" fmla="*/ 311531 h 313913"/>
                  <a:gd name="connsiteX2" fmla="*/ 1152054 w 1268234"/>
                  <a:gd name="connsiteY2" fmla="*/ 313722 h 313913"/>
                  <a:gd name="connsiteX3" fmla="*/ 169627 w 1268234"/>
                  <a:gd name="connsiteY3" fmla="*/ 313656 h 313913"/>
                  <a:gd name="connsiteX4" fmla="*/ 932 w 1268234"/>
                  <a:gd name="connsiteY4" fmla="*/ 174836 h 313913"/>
                  <a:gd name="connsiteX5" fmla="*/ 139752 w 1268234"/>
                  <a:gd name="connsiteY5" fmla="*/ 2091 h 313913"/>
                  <a:gd name="connsiteX6" fmla="*/ 182772 w 1268234"/>
                  <a:gd name="connsiteY6" fmla="*/ 100 h 313913"/>
                  <a:gd name="connsiteX7" fmla="*/ 1238426 w 1268234"/>
                  <a:gd name="connsiteY7" fmla="*/ 100 h 313913"/>
                  <a:gd name="connsiteX8" fmla="*/ 1268235 w 1268234"/>
                  <a:gd name="connsiteY8" fmla="*/ 2755 h 31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8234" h="313913">
                    <a:moveTo>
                      <a:pt x="1268235" y="2755"/>
                    </a:moveTo>
                    <a:cubicBezTo>
                      <a:pt x="1226542" y="105658"/>
                      <a:pt x="1226874" y="208628"/>
                      <a:pt x="1268102" y="311531"/>
                    </a:cubicBezTo>
                    <a:cubicBezTo>
                      <a:pt x="1229397" y="312328"/>
                      <a:pt x="1190758" y="313722"/>
                      <a:pt x="1152054" y="313722"/>
                    </a:cubicBezTo>
                    <a:cubicBezTo>
                      <a:pt x="824556" y="313921"/>
                      <a:pt x="497125" y="314054"/>
                      <a:pt x="169627" y="313656"/>
                    </a:cubicBezTo>
                    <a:cubicBezTo>
                      <a:pt x="77014" y="313523"/>
                      <a:pt x="10293" y="257557"/>
                      <a:pt x="932" y="174836"/>
                    </a:cubicBezTo>
                    <a:cubicBezTo>
                      <a:pt x="-8495" y="91053"/>
                      <a:pt x="54707" y="12116"/>
                      <a:pt x="139752" y="2091"/>
                    </a:cubicBezTo>
                    <a:cubicBezTo>
                      <a:pt x="153959" y="432"/>
                      <a:pt x="168432" y="100"/>
                      <a:pt x="182772" y="100"/>
                    </a:cubicBezTo>
                    <a:cubicBezTo>
                      <a:pt x="534635" y="-33"/>
                      <a:pt x="886564" y="-33"/>
                      <a:pt x="1238426" y="100"/>
                    </a:cubicBezTo>
                    <a:cubicBezTo>
                      <a:pt x="1248385" y="166"/>
                      <a:pt x="1258343" y="1825"/>
                      <a:pt x="1268235" y="275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xmlns="" id="{8BAD07B9-8DF5-4CE5-8621-C35809A8960C}"/>
                  </a:ext>
                </a:extLst>
              </p:cNvPr>
              <p:cNvSpPr/>
              <p:nvPr/>
            </p:nvSpPr>
            <p:spPr>
              <a:xfrm>
                <a:off x="9027571" y="4372203"/>
                <a:ext cx="1087632" cy="346655"/>
              </a:xfrm>
              <a:custGeom>
                <a:avLst/>
                <a:gdLst>
                  <a:gd name="connsiteX0" fmla="*/ 1328323 w 1362255"/>
                  <a:gd name="connsiteY0" fmla="*/ 372443 h 434184"/>
                  <a:gd name="connsiteX1" fmla="*/ 1321883 w 1362255"/>
                  <a:gd name="connsiteY1" fmla="*/ 366800 h 434184"/>
                  <a:gd name="connsiteX2" fmla="*/ 1323609 w 1362255"/>
                  <a:gd name="connsiteY2" fmla="*/ 371447 h 434184"/>
                  <a:gd name="connsiteX3" fmla="*/ 1207561 w 1362255"/>
                  <a:gd name="connsiteY3" fmla="*/ 373638 h 434184"/>
                  <a:gd name="connsiteX4" fmla="*/ 225134 w 1362255"/>
                  <a:gd name="connsiteY4" fmla="*/ 373572 h 434184"/>
                  <a:gd name="connsiteX5" fmla="*/ 56439 w 1362255"/>
                  <a:gd name="connsiteY5" fmla="*/ 234752 h 434184"/>
                  <a:gd name="connsiteX6" fmla="*/ 195259 w 1362255"/>
                  <a:gd name="connsiteY6" fmla="*/ 62007 h 434184"/>
                  <a:gd name="connsiteX7" fmla="*/ 238279 w 1362255"/>
                  <a:gd name="connsiteY7" fmla="*/ 60016 h 434184"/>
                  <a:gd name="connsiteX8" fmla="*/ 1293933 w 1362255"/>
                  <a:gd name="connsiteY8" fmla="*/ 60016 h 434184"/>
                  <a:gd name="connsiteX9" fmla="*/ 1323742 w 1362255"/>
                  <a:gd name="connsiteY9" fmla="*/ 62605 h 434184"/>
                  <a:gd name="connsiteX10" fmla="*/ 1321883 w 1362255"/>
                  <a:gd name="connsiteY10" fmla="*/ 67518 h 434184"/>
                  <a:gd name="connsiteX11" fmla="*/ 1328655 w 1362255"/>
                  <a:gd name="connsiteY11" fmla="*/ 61808 h 434184"/>
                  <a:gd name="connsiteX12" fmla="*/ 1362248 w 1362255"/>
                  <a:gd name="connsiteY12" fmla="*/ 31070 h 434184"/>
                  <a:gd name="connsiteX13" fmla="*/ 1327858 w 1362255"/>
                  <a:gd name="connsiteY13" fmla="*/ 0 h 434184"/>
                  <a:gd name="connsiteX14" fmla="*/ 1327858 w 1362255"/>
                  <a:gd name="connsiteY14" fmla="*/ 0 h 434184"/>
                  <a:gd name="connsiteX15" fmla="*/ 716613 w 1362255"/>
                  <a:gd name="connsiteY15" fmla="*/ 1527 h 434184"/>
                  <a:gd name="connsiteX16" fmla="*/ 221483 w 1362255"/>
                  <a:gd name="connsiteY16" fmla="*/ 2257 h 434184"/>
                  <a:gd name="connsiteX17" fmla="*/ 18465 w 1362255"/>
                  <a:gd name="connsiteY17" fmla="*/ 129724 h 434184"/>
                  <a:gd name="connsiteX18" fmla="*/ 18465 w 1362255"/>
                  <a:gd name="connsiteY18" fmla="*/ 129724 h 434184"/>
                  <a:gd name="connsiteX19" fmla="*/ 18465 w 1362255"/>
                  <a:gd name="connsiteY19" fmla="*/ 129724 h 434184"/>
                  <a:gd name="connsiteX20" fmla="*/ 18133 w 1362255"/>
                  <a:gd name="connsiteY20" fmla="*/ 304925 h 434184"/>
                  <a:gd name="connsiteX21" fmla="*/ 220354 w 1362255"/>
                  <a:gd name="connsiteY21" fmla="*/ 432061 h 434184"/>
                  <a:gd name="connsiteX22" fmla="*/ 879864 w 1362255"/>
                  <a:gd name="connsiteY22" fmla="*/ 432326 h 434184"/>
                  <a:gd name="connsiteX23" fmla="*/ 1328057 w 1362255"/>
                  <a:gd name="connsiteY23" fmla="*/ 434185 h 434184"/>
                  <a:gd name="connsiteX24" fmla="*/ 1362181 w 1362255"/>
                  <a:gd name="connsiteY24" fmla="*/ 402982 h 434184"/>
                  <a:gd name="connsiteX25" fmla="*/ 1328323 w 1362255"/>
                  <a:gd name="connsiteY25" fmla="*/ 372443 h 434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62255" h="434184">
                    <a:moveTo>
                      <a:pt x="1328323" y="372443"/>
                    </a:moveTo>
                    <a:cubicBezTo>
                      <a:pt x="1326331" y="370319"/>
                      <a:pt x="1324207" y="368460"/>
                      <a:pt x="1321883" y="366800"/>
                    </a:cubicBezTo>
                    <a:cubicBezTo>
                      <a:pt x="1322481" y="368327"/>
                      <a:pt x="1323012" y="369920"/>
                      <a:pt x="1323609" y="371447"/>
                    </a:cubicBezTo>
                    <a:cubicBezTo>
                      <a:pt x="1284904" y="372244"/>
                      <a:pt x="1246266" y="373638"/>
                      <a:pt x="1207561" y="373638"/>
                    </a:cubicBezTo>
                    <a:cubicBezTo>
                      <a:pt x="880063" y="373837"/>
                      <a:pt x="552632" y="373970"/>
                      <a:pt x="225134" y="373572"/>
                    </a:cubicBezTo>
                    <a:cubicBezTo>
                      <a:pt x="132521" y="373439"/>
                      <a:pt x="65800" y="317473"/>
                      <a:pt x="56439" y="234752"/>
                    </a:cubicBezTo>
                    <a:cubicBezTo>
                      <a:pt x="47012" y="150969"/>
                      <a:pt x="110214" y="72032"/>
                      <a:pt x="195259" y="62007"/>
                    </a:cubicBezTo>
                    <a:cubicBezTo>
                      <a:pt x="209466" y="60348"/>
                      <a:pt x="223939" y="60016"/>
                      <a:pt x="238279" y="60016"/>
                    </a:cubicBezTo>
                    <a:cubicBezTo>
                      <a:pt x="590142" y="59883"/>
                      <a:pt x="942071" y="59883"/>
                      <a:pt x="1293933" y="60016"/>
                    </a:cubicBezTo>
                    <a:cubicBezTo>
                      <a:pt x="1303892" y="60016"/>
                      <a:pt x="1313784" y="61742"/>
                      <a:pt x="1323742" y="62605"/>
                    </a:cubicBezTo>
                    <a:cubicBezTo>
                      <a:pt x="1323078" y="64265"/>
                      <a:pt x="1322547" y="65924"/>
                      <a:pt x="1321883" y="67518"/>
                    </a:cubicBezTo>
                    <a:cubicBezTo>
                      <a:pt x="1324273" y="65858"/>
                      <a:pt x="1326530" y="63999"/>
                      <a:pt x="1328655" y="61808"/>
                    </a:cubicBezTo>
                    <a:cubicBezTo>
                      <a:pt x="1347642" y="60016"/>
                      <a:pt x="1362646" y="50389"/>
                      <a:pt x="1362248" y="31070"/>
                    </a:cubicBezTo>
                    <a:cubicBezTo>
                      <a:pt x="1361849" y="11950"/>
                      <a:pt x="1346182" y="2855"/>
                      <a:pt x="1327858" y="0"/>
                    </a:cubicBezTo>
                    <a:lnTo>
                      <a:pt x="1327858" y="0"/>
                    </a:lnTo>
                    <a:cubicBezTo>
                      <a:pt x="1124110" y="531"/>
                      <a:pt x="920361" y="1129"/>
                      <a:pt x="716613" y="1527"/>
                    </a:cubicBezTo>
                    <a:cubicBezTo>
                      <a:pt x="551570" y="1792"/>
                      <a:pt x="386526" y="398"/>
                      <a:pt x="221483" y="2257"/>
                    </a:cubicBezTo>
                    <a:cubicBezTo>
                      <a:pt x="129401" y="3319"/>
                      <a:pt x="59892" y="45277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-6365" y="188081"/>
                      <a:pt x="-5834" y="246437"/>
                      <a:pt x="18133" y="304925"/>
                    </a:cubicBezTo>
                    <a:cubicBezTo>
                      <a:pt x="58431" y="390501"/>
                      <a:pt x="127077" y="431861"/>
                      <a:pt x="220354" y="432061"/>
                    </a:cubicBezTo>
                    <a:cubicBezTo>
                      <a:pt x="440169" y="432592"/>
                      <a:pt x="660049" y="431994"/>
                      <a:pt x="879864" y="432326"/>
                    </a:cubicBezTo>
                    <a:cubicBezTo>
                      <a:pt x="1029240" y="432525"/>
                      <a:pt x="1178682" y="433521"/>
                      <a:pt x="1328057" y="434185"/>
                    </a:cubicBezTo>
                    <a:cubicBezTo>
                      <a:pt x="1346513" y="431397"/>
                      <a:pt x="1362049" y="422102"/>
                      <a:pt x="1362181" y="402982"/>
                    </a:cubicBezTo>
                    <a:cubicBezTo>
                      <a:pt x="1362380" y="383862"/>
                      <a:pt x="1347376" y="374169"/>
                      <a:pt x="1328323" y="37244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xmlns="" id="{E1100951-3C44-4672-9BFC-1713BDB16380}"/>
                  </a:ext>
                </a:extLst>
              </p:cNvPr>
              <p:cNvSpPr/>
              <p:nvPr/>
            </p:nvSpPr>
            <p:spPr>
              <a:xfrm>
                <a:off x="9075281" y="4419564"/>
                <a:ext cx="1012565" cy="250630"/>
              </a:xfrm>
              <a:custGeom>
                <a:avLst/>
                <a:gdLst>
                  <a:gd name="connsiteX0" fmla="*/ 1268235 w 1268234"/>
                  <a:gd name="connsiteY0" fmla="*/ 2755 h 313913"/>
                  <a:gd name="connsiteX1" fmla="*/ 1268102 w 1268234"/>
                  <a:gd name="connsiteY1" fmla="*/ 311531 h 313913"/>
                  <a:gd name="connsiteX2" fmla="*/ 1152054 w 1268234"/>
                  <a:gd name="connsiteY2" fmla="*/ 313722 h 313913"/>
                  <a:gd name="connsiteX3" fmla="*/ 169627 w 1268234"/>
                  <a:gd name="connsiteY3" fmla="*/ 313656 h 313913"/>
                  <a:gd name="connsiteX4" fmla="*/ 932 w 1268234"/>
                  <a:gd name="connsiteY4" fmla="*/ 174836 h 313913"/>
                  <a:gd name="connsiteX5" fmla="*/ 139752 w 1268234"/>
                  <a:gd name="connsiteY5" fmla="*/ 2091 h 313913"/>
                  <a:gd name="connsiteX6" fmla="*/ 182772 w 1268234"/>
                  <a:gd name="connsiteY6" fmla="*/ 100 h 313913"/>
                  <a:gd name="connsiteX7" fmla="*/ 1238426 w 1268234"/>
                  <a:gd name="connsiteY7" fmla="*/ 100 h 313913"/>
                  <a:gd name="connsiteX8" fmla="*/ 1268235 w 1268234"/>
                  <a:gd name="connsiteY8" fmla="*/ 2755 h 31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8234" h="313913">
                    <a:moveTo>
                      <a:pt x="1268235" y="2755"/>
                    </a:moveTo>
                    <a:cubicBezTo>
                      <a:pt x="1226542" y="105658"/>
                      <a:pt x="1226874" y="208628"/>
                      <a:pt x="1268102" y="311531"/>
                    </a:cubicBezTo>
                    <a:cubicBezTo>
                      <a:pt x="1229397" y="312328"/>
                      <a:pt x="1190758" y="313722"/>
                      <a:pt x="1152054" y="313722"/>
                    </a:cubicBezTo>
                    <a:cubicBezTo>
                      <a:pt x="824556" y="313921"/>
                      <a:pt x="497125" y="314054"/>
                      <a:pt x="169627" y="313656"/>
                    </a:cubicBezTo>
                    <a:cubicBezTo>
                      <a:pt x="77014" y="313523"/>
                      <a:pt x="10293" y="257557"/>
                      <a:pt x="932" y="174836"/>
                    </a:cubicBezTo>
                    <a:cubicBezTo>
                      <a:pt x="-8495" y="91053"/>
                      <a:pt x="54707" y="12116"/>
                      <a:pt x="139752" y="2091"/>
                    </a:cubicBezTo>
                    <a:cubicBezTo>
                      <a:pt x="153959" y="432"/>
                      <a:pt x="168432" y="100"/>
                      <a:pt x="182772" y="100"/>
                    </a:cubicBezTo>
                    <a:cubicBezTo>
                      <a:pt x="534635" y="-33"/>
                      <a:pt x="886564" y="-33"/>
                      <a:pt x="1238426" y="100"/>
                    </a:cubicBezTo>
                    <a:cubicBezTo>
                      <a:pt x="1248385" y="166"/>
                      <a:pt x="1258343" y="1825"/>
                      <a:pt x="1268235" y="275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xmlns="" id="{E669CB88-9B05-4C43-9891-C298779F5BEC}"/>
                  </a:ext>
                </a:extLst>
              </p:cNvPr>
              <p:cNvSpPr/>
              <p:nvPr/>
            </p:nvSpPr>
            <p:spPr>
              <a:xfrm>
                <a:off x="9027571" y="3714936"/>
                <a:ext cx="1087632" cy="346656"/>
              </a:xfrm>
              <a:custGeom>
                <a:avLst/>
                <a:gdLst>
                  <a:gd name="connsiteX0" fmla="*/ 1328323 w 1362255"/>
                  <a:gd name="connsiteY0" fmla="*/ 372443 h 434185"/>
                  <a:gd name="connsiteX1" fmla="*/ 1321883 w 1362255"/>
                  <a:gd name="connsiteY1" fmla="*/ 366800 h 434185"/>
                  <a:gd name="connsiteX2" fmla="*/ 1323609 w 1362255"/>
                  <a:gd name="connsiteY2" fmla="*/ 371447 h 434185"/>
                  <a:gd name="connsiteX3" fmla="*/ 1207561 w 1362255"/>
                  <a:gd name="connsiteY3" fmla="*/ 373638 h 434185"/>
                  <a:gd name="connsiteX4" fmla="*/ 225134 w 1362255"/>
                  <a:gd name="connsiteY4" fmla="*/ 373572 h 434185"/>
                  <a:gd name="connsiteX5" fmla="*/ 56439 w 1362255"/>
                  <a:gd name="connsiteY5" fmla="*/ 234752 h 434185"/>
                  <a:gd name="connsiteX6" fmla="*/ 195259 w 1362255"/>
                  <a:gd name="connsiteY6" fmla="*/ 62007 h 434185"/>
                  <a:gd name="connsiteX7" fmla="*/ 238279 w 1362255"/>
                  <a:gd name="connsiteY7" fmla="*/ 60016 h 434185"/>
                  <a:gd name="connsiteX8" fmla="*/ 1293933 w 1362255"/>
                  <a:gd name="connsiteY8" fmla="*/ 60016 h 434185"/>
                  <a:gd name="connsiteX9" fmla="*/ 1323742 w 1362255"/>
                  <a:gd name="connsiteY9" fmla="*/ 62605 h 434185"/>
                  <a:gd name="connsiteX10" fmla="*/ 1321883 w 1362255"/>
                  <a:gd name="connsiteY10" fmla="*/ 67518 h 434185"/>
                  <a:gd name="connsiteX11" fmla="*/ 1328655 w 1362255"/>
                  <a:gd name="connsiteY11" fmla="*/ 61808 h 434185"/>
                  <a:gd name="connsiteX12" fmla="*/ 1362248 w 1362255"/>
                  <a:gd name="connsiteY12" fmla="*/ 31070 h 434185"/>
                  <a:gd name="connsiteX13" fmla="*/ 1327858 w 1362255"/>
                  <a:gd name="connsiteY13" fmla="*/ 0 h 434185"/>
                  <a:gd name="connsiteX14" fmla="*/ 1327858 w 1362255"/>
                  <a:gd name="connsiteY14" fmla="*/ 0 h 434185"/>
                  <a:gd name="connsiteX15" fmla="*/ 716613 w 1362255"/>
                  <a:gd name="connsiteY15" fmla="*/ 1527 h 434185"/>
                  <a:gd name="connsiteX16" fmla="*/ 221483 w 1362255"/>
                  <a:gd name="connsiteY16" fmla="*/ 2257 h 434185"/>
                  <a:gd name="connsiteX17" fmla="*/ 18465 w 1362255"/>
                  <a:gd name="connsiteY17" fmla="*/ 129724 h 434185"/>
                  <a:gd name="connsiteX18" fmla="*/ 18465 w 1362255"/>
                  <a:gd name="connsiteY18" fmla="*/ 129724 h 434185"/>
                  <a:gd name="connsiteX19" fmla="*/ 18465 w 1362255"/>
                  <a:gd name="connsiteY19" fmla="*/ 129724 h 434185"/>
                  <a:gd name="connsiteX20" fmla="*/ 18133 w 1362255"/>
                  <a:gd name="connsiteY20" fmla="*/ 304925 h 434185"/>
                  <a:gd name="connsiteX21" fmla="*/ 220354 w 1362255"/>
                  <a:gd name="connsiteY21" fmla="*/ 432061 h 434185"/>
                  <a:gd name="connsiteX22" fmla="*/ 879864 w 1362255"/>
                  <a:gd name="connsiteY22" fmla="*/ 432326 h 434185"/>
                  <a:gd name="connsiteX23" fmla="*/ 1328057 w 1362255"/>
                  <a:gd name="connsiteY23" fmla="*/ 434185 h 434185"/>
                  <a:gd name="connsiteX24" fmla="*/ 1362181 w 1362255"/>
                  <a:gd name="connsiteY24" fmla="*/ 402982 h 434185"/>
                  <a:gd name="connsiteX25" fmla="*/ 1328323 w 1362255"/>
                  <a:gd name="connsiteY25" fmla="*/ 372443 h 434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62255" h="434185">
                    <a:moveTo>
                      <a:pt x="1328323" y="372443"/>
                    </a:moveTo>
                    <a:cubicBezTo>
                      <a:pt x="1326331" y="370319"/>
                      <a:pt x="1324207" y="368460"/>
                      <a:pt x="1321883" y="366800"/>
                    </a:cubicBezTo>
                    <a:cubicBezTo>
                      <a:pt x="1322481" y="368327"/>
                      <a:pt x="1323012" y="369920"/>
                      <a:pt x="1323609" y="371447"/>
                    </a:cubicBezTo>
                    <a:cubicBezTo>
                      <a:pt x="1284904" y="372244"/>
                      <a:pt x="1246266" y="373638"/>
                      <a:pt x="1207561" y="373638"/>
                    </a:cubicBezTo>
                    <a:cubicBezTo>
                      <a:pt x="880063" y="373837"/>
                      <a:pt x="552632" y="373970"/>
                      <a:pt x="225134" y="373572"/>
                    </a:cubicBezTo>
                    <a:cubicBezTo>
                      <a:pt x="132521" y="373439"/>
                      <a:pt x="65800" y="317473"/>
                      <a:pt x="56439" y="234752"/>
                    </a:cubicBezTo>
                    <a:cubicBezTo>
                      <a:pt x="47012" y="150969"/>
                      <a:pt x="110214" y="72032"/>
                      <a:pt x="195259" y="62007"/>
                    </a:cubicBezTo>
                    <a:cubicBezTo>
                      <a:pt x="209466" y="60348"/>
                      <a:pt x="223939" y="60016"/>
                      <a:pt x="238279" y="60016"/>
                    </a:cubicBezTo>
                    <a:cubicBezTo>
                      <a:pt x="590142" y="59883"/>
                      <a:pt x="942071" y="59883"/>
                      <a:pt x="1293933" y="60016"/>
                    </a:cubicBezTo>
                    <a:cubicBezTo>
                      <a:pt x="1303892" y="60016"/>
                      <a:pt x="1313784" y="61742"/>
                      <a:pt x="1323742" y="62605"/>
                    </a:cubicBezTo>
                    <a:cubicBezTo>
                      <a:pt x="1323078" y="64265"/>
                      <a:pt x="1322547" y="65924"/>
                      <a:pt x="1321883" y="67518"/>
                    </a:cubicBezTo>
                    <a:cubicBezTo>
                      <a:pt x="1324273" y="65858"/>
                      <a:pt x="1326530" y="63999"/>
                      <a:pt x="1328655" y="61808"/>
                    </a:cubicBezTo>
                    <a:cubicBezTo>
                      <a:pt x="1347642" y="60016"/>
                      <a:pt x="1362646" y="50389"/>
                      <a:pt x="1362248" y="31070"/>
                    </a:cubicBezTo>
                    <a:cubicBezTo>
                      <a:pt x="1361849" y="11950"/>
                      <a:pt x="1346182" y="2855"/>
                      <a:pt x="1327858" y="0"/>
                    </a:cubicBezTo>
                    <a:lnTo>
                      <a:pt x="1327858" y="0"/>
                    </a:lnTo>
                    <a:cubicBezTo>
                      <a:pt x="1124110" y="531"/>
                      <a:pt x="920361" y="1129"/>
                      <a:pt x="716613" y="1527"/>
                    </a:cubicBezTo>
                    <a:cubicBezTo>
                      <a:pt x="551570" y="1792"/>
                      <a:pt x="386526" y="398"/>
                      <a:pt x="221483" y="2257"/>
                    </a:cubicBezTo>
                    <a:cubicBezTo>
                      <a:pt x="129401" y="3319"/>
                      <a:pt x="59892" y="45277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-6365" y="188080"/>
                      <a:pt x="-5834" y="246437"/>
                      <a:pt x="18133" y="304925"/>
                    </a:cubicBezTo>
                    <a:cubicBezTo>
                      <a:pt x="58431" y="390501"/>
                      <a:pt x="127077" y="431861"/>
                      <a:pt x="220354" y="432061"/>
                    </a:cubicBezTo>
                    <a:cubicBezTo>
                      <a:pt x="440169" y="432592"/>
                      <a:pt x="660049" y="431994"/>
                      <a:pt x="879864" y="432326"/>
                    </a:cubicBezTo>
                    <a:cubicBezTo>
                      <a:pt x="1029240" y="432525"/>
                      <a:pt x="1178682" y="433521"/>
                      <a:pt x="1328057" y="434185"/>
                    </a:cubicBezTo>
                    <a:cubicBezTo>
                      <a:pt x="1346513" y="431397"/>
                      <a:pt x="1362049" y="422102"/>
                      <a:pt x="1362181" y="402982"/>
                    </a:cubicBezTo>
                    <a:cubicBezTo>
                      <a:pt x="1362380" y="383862"/>
                      <a:pt x="1347376" y="374169"/>
                      <a:pt x="1328323" y="372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xmlns="" id="{BB3DC8EF-E450-460F-A67E-F61D3DF8FABC}"/>
                  </a:ext>
                </a:extLst>
              </p:cNvPr>
              <p:cNvSpPr/>
              <p:nvPr/>
            </p:nvSpPr>
            <p:spPr>
              <a:xfrm>
                <a:off x="9075281" y="3762296"/>
                <a:ext cx="1012565" cy="250630"/>
              </a:xfrm>
              <a:custGeom>
                <a:avLst/>
                <a:gdLst>
                  <a:gd name="connsiteX0" fmla="*/ 1268235 w 1268234"/>
                  <a:gd name="connsiteY0" fmla="*/ 2755 h 313913"/>
                  <a:gd name="connsiteX1" fmla="*/ 1268102 w 1268234"/>
                  <a:gd name="connsiteY1" fmla="*/ 311531 h 313913"/>
                  <a:gd name="connsiteX2" fmla="*/ 1152054 w 1268234"/>
                  <a:gd name="connsiteY2" fmla="*/ 313722 h 313913"/>
                  <a:gd name="connsiteX3" fmla="*/ 169627 w 1268234"/>
                  <a:gd name="connsiteY3" fmla="*/ 313656 h 313913"/>
                  <a:gd name="connsiteX4" fmla="*/ 932 w 1268234"/>
                  <a:gd name="connsiteY4" fmla="*/ 174836 h 313913"/>
                  <a:gd name="connsiteX5" fmla="*/ 139752 w 1268234"/>
                  <a:gd name="connsiteY5" fmla="*/ 2091 h 313913"/>
                  <a:gd name="connsiteX6" fmla="*/ 182772 w 1268234"/>
                  <a:gd name="connsiteY6" fmla="*/ 100 h 313913"/>
                  <a:gd name="connsiteX7" fmla="*/ 1238426 w 1268234"/>
                  <a:gd name="connsiteY7" fmla="*/ 100 h 313913"/>
                  <a:gd name="connsiteX8" fmla="*/ 1268235 w 1268234"/>
                  <a:gd name="connsiteY8" fmla="*/ 2755 h 31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8234" h="313913">
                    <a:moveTo>
                      <a:pt x="1268235" y="2755"/>
                    </a:moveTo>
                    <a:cubicBezTo>
                      <a:pt x="1226542" y="105658"/>
                      <a:pt x="1226874" y="208628"/>
                      <a:pt x="1268102" y="311531"/>
                    </a:cubicBezTo>
                    <a:cubicBezTo>
                      <a:pt x="1229397" y="312328"/>
                      <a:pt x="1190758" y="313722"/>
                      <a:pt x="1152054" y="313722"/>
                    </a:cubicBezTo>
                    <a:cubicBezTo>
                      <a:pt x="824556" y="313921"/>
                      <a:pt x="497125" y="314054"/>
                      <a:pt x="169627" y="313656"/>
                    </a:cubicBezTo>
                    <a:cubicBezTo>
                      <a:pt x="77014" y="313523"/>
                      <a:pt x="10293" y="257557"/>
                      <a:pt x="932" y="174836"/>
                    </a:cubicBezTo>
                    <a:cubicBezTo>
                      <a:pt x="-8495" y="91053"/>
                      <a:pt x="54707" y="12116"/>
                      <a:pt x="139752" y="2091"/>
                    </a:cubicBezTo>
                    <a:cubicBezTo>
                      <a:pt x="153959" y="432"/>
                      <a:pt x="168432" y="100"/>
                      <a:pt x="182772" y="100"/>
                    </a:cubicBezTo>
                    <a:cubicBezTo>
                      <a:pt x="534635" y="-33"/>
                      <a:pt x="886564" y="-33"/>
                      <a:pt x="1238426" y="100"/>
                    </a:cubicBezTo>
                    <a:cubicBezTo>
                      <a:pt x="1248385" y="166"/>
                      <a:pt x="1258343" y="1826"/>
                      <a:pt x="1268235" y="275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xmlns="" id="{59751625-F8B9-4041-9B50-DBACD4019379}"/>
                  </a:ext>
                </a:extLst>
              </p:cNvPr>
              <p:cNvSpPr/>
              <p:nvPr/>
            </p:nvSpPr>
            <p:spPr>
              <a:xfrm>
                <a:off x="9027571" y="3105373"/>
                <a:ext cx="1087632" cy="346656"/>
              </a:xfrm>
              <a:custGeom>
                <a:avLst/>
                <a:gdLst>
                  <a:gd name="connsiteX0" fmla="*/ 1328323 w 1362255"/>
                  <a:gd name="connsiteY0" fmla="*/ 372443 h 434185"/>
                  <a:gd name="connsiteX1" fmla="*/ 1321883 w 1362255"/>
                  <a:gd name="connsiteY1" fmla="*/ 366800 h 434185"/>
                  <a:gd name="connsiteX2" fmla="*/ 1323609 w 1362255"/>
                  <a:gd name="connsiteY2" fmla="*/ 371447 h 434185"/>
                  <a:gd name="connsiteX3" fmla="*/ 1207561 w 1362255"/>
                  <a:gd name="connsiteY3" fmla="*/ 373638 h 434185"/>
                  <a:gd name="connsiteX4" fmla="*/ 225134 w 1362255"/>
                  <a:gd name="connsiteY4" fmla="*/ 373572 h 434185"/>
                  <a:gd name="connsiteX5" fmla="*/ 56439 w 1362255"/>
                  <a:gd name="connsiteY5" fmla="*/ 234752 h 434185"/>
                  <a:gd name="connsiteX6" fmla="*/ 195259 w 1362255"/>
                  <a:gd name="connsiteY6" fmla="*/ 62007 h 434185"/>
                  <a:gd name="connsiteX7" fmla="*/ 238279 w 1362255"/>
                  <a:gd name="connsiteY7" fmla="*/ 60016 h 434185"/>
                  <a:gd name="connsiteX8" fmla="*/ 1293933 w 1362255"/>
                  <a:gd name="connsiteY8" fmla="*/ 60016 h 434185"/>
                  <a:gd name="connsiteX9" fmla="*/ 1323742 w 1362255"/>
                  <a:gd name="connsiteY9" fmla="*/ 62605 h 434185"/>
                  <a:gd name="connsiteX10" fmla="*/ 1321883 w 1362255"/>
                  <a:gd name="connsiteY10" fmla="*/ 67518 h 434185"/>
                  <a:gd name="connsiteX11" fmla="*/ 1328655 w 1362255"/>
                  <a:gd name="connsiteY11" fmla="*/ 61808 h 434185"/>
                  <a:gd name="connsiteX12" fmla="*/ 1362248 w 1362255"/>
                  <a:gd name="connsiteY12" fmla="*/ 31070 h 434185"/>
                  <a:gd name="connsiteX13" fmla="*/ 1327858 w 1362255"/>
                  <a:gd name="connsiteY13" fmla="*/ 0 h 434185"/>
                  <a:gd name="connsiteX14" fmla="*/ 1327858 w 1362255"/>
                  <a:gd name="connsiteY14" fmla="*/ 0 h 434185"/>
                  <a:gd name="connsiteX15" fmla="*/ 716613 w 1362255"/>
                  <a:gd name="connsiteY15" fmla="*/ 1527 h 434185"/>
                  <a:gd name="connsiteX16" fmla="*/ 221483 w 1362255"/>
                  <a:gd name="connsiteY16" fmla="*/ 2257 h 434185"/>
                  <a:gd name="connsiteX17" fmla="*/ 18465 w 1362255"/>
                  <a:gd name="connsiteY17" fmla="*/ 129724 h 434185"/>
                  <a:gd name="connsiteX18" fmla="*/ 18465 w 1362255"/>
                  <a:gd name="connsiteY18" fmla="*/ 129724 h 434185"/>
                  <a:gd name="connsiteX19" fmla="*/ 18465 w 1362255"/>
                  <a:gd name="connsiteY19" fmla="*/ 129724 h 434185"/>
                  <a:gd name="connsiteX20" fmla="*/ 18133 w 1362255"/>
                  <a:gd name="connsiteY20" fmla="*/ 304925 h 434185"/>
                  <a:gd name="connsiteX21" fmla="*/ 220354 w 1362255"/>
                  <a:gd name="connsiteY21" fmla="*/ 432061 h 434185"/>
                  <a:gd name="connsiteX22" fmla="*/ 879864 w 1362255"/>
                  <a:gd name="connsiteY22" fmla="*/ 432326 h 434185"/>
                  <a:gd name="connsiteX23" fmla="*/ 1328057 w 1362255"/>
                  <a:gd name="connsiteY23" fmla="*/ 434185 h 434185"/>
                  <a:gd name="connsiteX24" fmla="*/ 1362181 w 1362255"/>
                  <a:gd name="connsiteY24" fmla="*/ 402982 h 434185"/>
                  <a:gd name="connsiteX25" fmla="*/ 1328323 w 1362255"/>
                  <a:gd name="connsiteY25" fmla="*/ 372443 h 434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62255" h="434185">
                    <a:moveTo>
                      <a:pt x="1328323" y="372443"/>
                    </a:moveTo>
                    <a:cubicBezTo>
                      <a:pt x="1326331" y="370319"/>
                      <a:pt x="1324207" y="368460"/>
                      <a:pt x="1321883" y="366800"/>
                    </a:cubicBezTo>
                    <a:cubicBezTo>
                      <a:pt x="1322481" y="368327"/>
                      <a:pt x="1323012" y="369920"/>
                      <a:pt x="1323609" y="371447"/>
                    </a:cubicBezTo>
                    <a:cubicBezTo>
                      <a:pt x="1284904" y="372244"/>
                      <a:pt x="1246266" y="373638"/>
                      <a:pt x="1207561" y="373638"/>
                    </a:cubicBezTo>
                    <a:cubicBezTo>
                      <a:pt x="880063" y="373837"/>
                      <a:pt x="552632" y="373970"/>
                      <a:pt x="225134" y="373572"/>
                    </a:cubicBezTo>
                    <a:cubicBezTo>
                      <a:pt x="132521" y="373439"/>
                      <a:pt x="65800" y="317473"/>
                      <a:pt x="56439" y="234752"/>
                    </a:cubicBezTo>
                    <a:cubicBezTo>
                      <a:pt x="47012" y="150969"/>
                      <a:pt x="110214" y="72032"/>
                      <a:pt x="195259" y="62007"/>
                    </a:cubicBezTo>
                    <a:cubicBezTo>
                      <a:pt x="209466" y="60348"/>
                      <a:pt x="223939" y="60016"/>
                      <a:pt x="238279" y="60016"/>
                    </a:cubicBezTo>
                    <a:cubicBezTo>
                      <a:pt x="590142" y="59883"/>
                      <a:pt x="942071" y="59883"/>
                      <a:pt x="1293933" y="60016"/>
                    </a:cubicBezTo>
                    <a:cubicBezTo>
                      <a:pt x="1303892" y="60016"/>
                      <a:pt x="1313784" y="61742"/>
                      <a:pt x="1323742" y="62605"/>
                    </a:cubicBezTo>
                    <a:cubicBezTo>
                      <a:pt x="1323078" y="64265"/>
                      <a:pt x="1322547" y="65924"/>
                      <a:pt x="1321883" y="67518"/>
                    </a:cubicBezTo>
                    <a:cubicBezTo>
                      <a:pt x="1324273" y="65858"/>
                      <a:pt x="1326530" y="63999"/>
                      <a:pt x="1328655" y="61808"/>
                    </a:cubicBezTo>
                    <a:cubicBezTo>
                      <a:pt x="1347642" y="60016"/>
                      <a:pt x="1362646" y="50389"/>
                      <a:pt x="1362248" y="31070"/>
                    </a:cubicBezTo>
                    <a:cubicBezTo>
                      <a:pt x="1361849" y="11950"/>
                      <a:pt x="1346182" y="2855"/>
                      <a:pt x="1327858" y="0"/>
                    </a:cubicBezTo>
                    <a:lnTo>
                      <a:pt x="1327858" y="0"/>
                    </a:lnTo>
                    <a:cubicBezTo>
                      <a:pt x="1124110" y="531"/>
                      <a:pt x="920361" y="1129"/>
                      <a:pt x="716613" y="1527"/>
                    </a:cubicBezTo>
                    <a:cubicBezTo>
                      <a:pt x="551570" y="1792"/>
                      <a:pt x="386526" y="398"/>
                      <a:pt x="221483" y="2257"/>
                    </a:cubicBezTo>
                    <a:cubicBezTo>
                      <a:pt x="129401" y="3319"/>
                      <a:pt x="59892" y="45277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-6365" y="188080"/>
                      <a:pt x="-5834" y="246437"/>
                      <a:pt x="18133" y="304925"/>
                    </a:cubicBezTo>
                    <a:cubicBezTo>
                      <a:pt x="58431" y="390501"/>
                      <a:pt x="127077" y="431861"/>
                      <a:pt x="220354" y="432061"/>
                    </a:cubicBezTo>
                    <a:cubicBezTo>
                      <a:pt x="440169" y="432592"/>
                      <a:pt x="660049" y="431994"/>
                      <a:pt x="879864" y="432326"/>
                    </a:cubicBezTo>
                    <a:cubicBezTo>
                      <a:pt x="1029240" y="432525"/>
                      <a:pt x="1178682" y="433521"/>
                      <a:pt x="1328057" y="434185"/>
                    </a:cubicBezTo>
                    <a:cubicBezTo>
                      <a:pt x="1346513" y="431397"/>
                      <a:pt x="1362049" y="422102"/>
                      <a:pt x="1362181" y="402982"/>
                    </a:cubicBezTo>
                    <a:cubicBezTo>
                      <a:pt x="1362380" y="383862"/>
                      <a:pt x="1347376" y="374169"/>
                      <a:pt x="1328323" y="3724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xmlns="" id="{EFDE04A4-A7CF-451C-87D2-C19654CA2A74}"/>
                  </a:ext>
                </a:extLst>
              </p:cNvPr>
              <p:cNvSpPr/>
              <p:nvPr/>
            </p:nvSpPr>
            <p:spPr>
              <a:xfrm>
                <a:off x="9075281" y="3152733"/>
                <a:ext cx="1012565" cy="250630"/>
              </a:xfrm>
              <a:custGeom>
                <a:avLst/>
                <a:gdLst>
                  <a:gd name="connsiteX0" fmla="*/ 1268235 w 1268234"/>
                  <a:gd name="connsiteY0" fmla="*/ 2755 h 313913"/>
                  <a:gd name="connsiteX1" fmla="*/ 1268102 w 1268234"/>
                  <a:gd name="connsiteY1" fmla="*/ 311531 h 313913"/>
                  <a:gd name="connsiteX2" fmla="*/ 1152054 w 1268234"/>
                  <a:gd name="connsiteY2" fmla="*/ 313722 h 313913"/>
                  <a:gd name="connsiteX3" fmla="*/ 169627 w 1268234"/>
                  <a:gd name="connsiteY3" fmla="*/ 313656 h 313913"/>
                  <a:gd name="connsiteX4" fmla="*/ 932 w 1268234"/>
                  <a:gd name="connsiteY4" fmla="*/ 174836 h 313913"/>
                  <a:gd name="connsiteX5" fmla="*/ 139752 w 1268234"/>
                  <a:gd name="connsiteY5" fmla="*/ 2091 h 313913"/>
                  <a:gd name="connsiteX6" fmla="*/ 182772 w 1268234"/>
                  <a:gd name="connsiteY6" fmla="*/ 100 h 313913"/>
                  <a:gd name="connsiteX7" fmla="*/ 1238426 w 1268234"/>
                  <a:gd name="connsiteY7" fmla="*/ 100 h 313913"/>
                  <a:gd name="connsiteX8" fmla="*/ 1268235 w 1268234"/>
                  <a:gd name="connsiteY8" fmla="*/ 2755 h 31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8234" h="313913">
                    <a:moveTo>
                      <a:pt x="1268235" y="2755"/>
                    </a:moveTo>
                    <a:cubicBezTo>
                      <a:pt x="1226542" y="105658"/>
                      <a:pt x="1226874" y="208628"/>
                      <a:pt x="1268102" y="311531"/>
                    </a:cubicBezTo>
                    <a:cubicBezTo>
                      <a:pt x="1229397" y="312328"/>
                      <a:pt x="1190758" y="313722"/>
                      <a:pt x="1152054" y="313722"/>
                    </a:cubicBezTo>
                    <a:cubicBezTo>
                      <a:pt x="824556" y="313921"/>
                      <a:pt x="497125" y="314054"/>
                      <a:pt x="169627" y="313656"/>
                    </a:cubicBezTo>
                    <a:cubicBezTo>
                      <a:pt x="77014" y="313523"/>
                      <a:pt x="10293" y="257557"/>
                      <a:pt x="932" y="174836"/>
                    </a:cubicBezTo>
                    <a:cubicBezTo>
                      <a:pt x="-8495" y="91053"/>
                      <a:pt x="54707" y="12116"/>
                      <a:pt x="139752" y="2091"/>
                    </a:cubicBezTo>
                    <a:cubicBezTo>
                      <a:pt x="153959" y="432"/>
                      <a:pt x="168432" y="100"/>
                      <a:pt x="182772" y="100"/>
                    </a:cubicBezTo>
                    <a:cubicBezTo>
                      <a:pt x="534635" y="-33"/>
                      <a:pt x="886564" y="-33"/>
                      <a:pt x="1238426" y="100"/>
                    </a:cubicBezTo>
                    <a:cubicBezTo>
                      <a:pt x="1248385" y="166"/>
                      <a:pt x="1258343" y="1826"/>
                      <a:pt x="1268235" y="275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xmlns="" id="{3183486B-89E4-4F9E-B476-EB5A70CA1CAC}"/>
                  </a:ext>
                </a:extLst>
              </p:cNvPr>
              <p:cNvSpPr/>
              <p:nvPr/>
            </p:nvSpPr>
            <p:spPr>
              <a:xfrm>
                <a:off x="8870629" y="2840187"/>
                <a:ext cx="174918" cy="4017813"/>
              </a:xfrm>
              <a:custGeom>
                <a:avLst/>
                <a:gdLst>
                  <a:gd name="connsiteX0" fmla="*/ 177591 w 219084"/>
                  <a:gd name="connsiteY0" fmla="*/ 5032299 h 5032298"/>
                  <a:gd name="connsiteX1" fmla="*/ 41493 w 219084"/>
                  <a:gd name="connsiteY1" fmla="*/ 5032299 h 5032298"/>
                  <a:gd name="connsiteX2" fmla="*/ 0 w 219084"/>
                  <a:gd name="connsiteY2" fmla="*/ 4990805 h 5032298"/>
                  <a:gd name="connsiteX3" fmla="*/ 0 w 219084"/>
                  <a:gd name="connsiteY3" fmla="*/ 41493 h 5032298"/>
                  <a:gd name="connsiteX4" fmla="*/ 41493 w 219084"/>
                  <a:gd name="connsiteY4" fmla="*/ 0 h 5032298"/>
                  <a:gd name="connsiteX5" fmla="*/ 177591 w 219084"/>
                  <a:gd name="connsiteY5" fmla="*/ 0 h 5032298"/>
                  <a:gd name="connsiteX6" fmla="*/ 219084 w 219084"/>
                  <a:gd name="connsiteY6" fmla="*/ 41493 h 5032298"/>
                  <a:gd name="connsiteX7" fmla="*/ 219084 w 219084"/>
                  <a:gd name="connsiteY7" fmla="*/ 4990805 h 5032298"/>
                  <a:gd name="connsiteX8" fmla="*/ 177591 w 219084"/>
                  <a:gd name="connsiteY8" fmla="*/ 5032299 h 503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084" h="5032298">
                    <a:moveTo>
                      <a:pt x="177591" y="5032299"/>
                    </a:moveTo>
                    <a:lnTo>
                      <a:pt x="41493" y="5032299"/>
                    </a:lnTo>
                    <a:cubicBezTo>
                      <a:pt x="18589" y="5032299"/>
                      <a:pt x="0" y="5013709"/>
                      <a:pt x="0" y="4990805"/>
                    </a:cubicBezTo>
                    <a:lnTo>
                      <a:pt x="0" y="41493"/>
                    </a:lnTo>
                    <a:cubicBezTo>
                      <a:pt x="0" y="18589"/>
                      <a:pt x="18589" y="0"/>
                      <a:pt x="41493" y="0"/>
                    </a:cubicBezTo>
                    <a:lnTo>
                      <a:pt x="177591" y="0"/>
                    </a:lnTo>
                    <a:cubicBezTo>
                      <a:pt x="200495" y="0"/>
                      <a:pt x="219084" y="18589"/>
                      <a:pt x="219084" y="41493"/>
                    </a:cubicBezTo>
                    <a:lnTo>
                      <a:pt x="219084" y="4990805"/>
                    </a:lnTo>
                    <a:cubicBezTo>
                      <a:pt x="219084" y="5013709"/>
                      <a:pt x="200495" y="5032299"/>
                      <a:pt x="177591" y="5032299"/>
                    </a:cubicBezTo>
                    <a:close/>
                  </a:path>
                </a:pathLst>
              </a:custGeom>
              <a:solidFill>
                <a:srgbClr val="874636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xmlns="" id="{1DC834DC-52BF-4FC3-85CF-168A8C115D22}"/>
                  </a:ext>
                </a:extLst>
              </p:cNvPr>
              <p:cNvSpPr/>
              <p:nvPr/>
            </p:nvSpPr>
            <p:spPr>
              <a:xfrm>
                <a:off x="9033083" y="6306902"/>
                <a:ext cx="1087632" cy="346655"/>
              </a:xfrm>
              <a:custGeom>
                <a:avLst/>
                <a:gdLst>
                  <a:gd name="connsiteX0" fmla="*/ 1328323 w 1362255"/>
                  <a:gd name="connsiteY0" fmla="*/ 372443 h 434184"/>
                  <a:gd name="connsiteX1" fmla="*/ 1321883 w 1362255"/>
                  <a:gd name="connsiteY1" fmla="*/ 366800 h 434184"/>
                  <a:gd name="connsiteX2" fmla="*/ 1323609 w 1362255"/>
                  <a:gd name="connsiteY2" fmla="*/ 371447 h 434184"/>
                  <a:gd name="connsiteX3" fmla="*/ 1207561 w 1362255"/>
                  <a:gd name="connsiteY3" fmla="*/ 373638 h 434184"/>
                  <a:gd name="connsiteX4" fmla="*/ 225134 w 1362255"/>
                  <a:gd name="connsiteY4" fmla="*/ 373572 h 434184"/>
                  <a:gd name="connsiteX5" fmla="*/ 56439 w 1362255"/>
                  <a:gd name="connsiteY5" fmla="*/ 234752 h 434184"/>
                  <a:gd name="connsiteX6" fmla="*/ 195259 w 1362255"/>
                  <a:gd name="connsiteY6" fmla="*/ 62007 h 434184"/>
                  <a:gd name="connsiteX7" fmla="*/ 238279 w 1362255"/>
                  <a:gd name="connsiteY7" fmla="*/ 60016 h 434184"/>
                  <a:gd name="connsiteX8" fmla="*/ 1293933 w 1362255"/>
                  <a:gd name="connsiteY8" fmla="*/ 60016 h 434184"/>
                  <a:gd name="connsiteX9" fmla="*/ 1323742 w 1362255"/>
                  <a:gd name="connsiteY9" fmla="*/ 62605 h 434184"/>
                  <a:gd name="connsiteX10" fmla="*/ 1321883 w 1362255"/>
                  <a:gd name="connsiteY10" fmla="*/ 67518 h 434184"/>
                  <a:gd name="connsiteX11" fmla="*/ 1328654 w 1362255"/>
                  <a:gd name="connsiteY11" fmla="*/ 61808 h 434184"/>
                  <a:gd name="connsiteX12" fmla="*/ 1362247 w 1362255"/>
                  <a:gd name="connsiteY12" fmla="*/ 31070 h 434184"/>
                  <a:gd name="connsiteX13" fmla="*/ 1327858 w 1362255"/>
                  <a:gd name="connsiteY13" fmla="*/ 0 h 434184"/>
                  <a:gd name="connsiteX14" fmla="*/ 1327858 w 1362255"/>
                  <a:gd name="connsiteY14" fmla="*/ 0 h 434184"/>
                  <a:gd name="connsiteX15" fmla="*/ 716613 w 1362255"/>
                  <a:gd name="connsiteY15" fmla="*/ 1527 h 434184"/>
                  <a:gd name="connsiteX16" fmla="*/ 221483 w 1362255"/>
                  <a:gd name="connsiteY16" fmla="*/ 2257 h 434184"/>
                  <a:gd name="connsiteX17" fmla="*/ 18465 w 1362255"/>
                  <a:gd name="connsiteY17" fmla="*/ 129724 h 434184"/>
                  <a:gd name="connsiteX18" fmla="*/ 18465 w 1362255"/>
                  <a:gd name="connsiteY18" fmla="*/ 129724 h 434184"/>
                  <a:gd name="connsiteX19" fmla="*/ 18465 w 1362255"/>
                  <a:gd name="connsiteY19" fmla="*/ 129724 h 434184"/>
                  <a:gd name="connsiteX20" fmla="*/ 18133 w 1362255"/>
                  <a:gd name="connsiteY20" fmla="*/ 304925 h 434184"/>
                  <a:gd name="connsiteX21" fmla="*/ 220354 w 1362255"/>
                  <a:gd name="connsiteY21" fmla="*/ 432061 h 434184"/>
                  <a:gd name="connsiteX22" fmla="*/ 879864 w 1362255"/>
                  <a:gd name="connsiteY22" fmla="*/ 432326 h 434184"/>
                  <a:gd name="connsiteX23" fmla="*/ 1328057 w 1362255"/>
                  <a:gd name="connsiteY23" fmla="*/ 434185 h 434184"/>
                  <a:gd name="connsiteX24" fmla="*/ 1362181 w 1362255"/>
                  <a:gd name="connsiteY24" fmla="*/ 402982 h 434184"/>
                  <a:gd name="connsiteX25" fmla="*/ 1328323 w 1362255"/>
                  <a:gd name="connsiteY25" fmla="*/ 372443 h 434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62255" h="434184">
                    <a:moveTo>
                      <a:pt x="1328323" y="372443"/>
                    </a:moveTo>
                    <a:cubicBezTo>
                      <a:pt x="1326331" y="370319"/>
                      <a:pt x="1324207" y="368460"/>
                      <a:pt x="1321883" y="366800"/>
                    </a:cubicBezTo>
                    <a:cubicBezTo>
                      <a:pt x="1322480" y="368327"/>
                      <a:pt x="1323012" y="369920"/>
                      <a:pt x="1323609" y="371447"/>
                    </a:cubicBezTo>
                    <a:cubicBezTo>
                      <a:pt x="1284904" y="372244"/>
                      <a:pt x="1246266" y="373638"/>
                      <a:pt x="1207561" y="373638"/>
                    </a:cubicBezTo>
                    <a:cubicBezTo>
                      <a:pt x="880063" y="373837"/>
                      <a:pt x="552632" y="373970"/>
                      <a:pt x="225134" y="373572"/>
                    </a:cubicBezTo>
                    <a:cubicBezTo>
                      <a:pt x="132521" y="373439"/>
                      <a:pt x="65800" y="317473"/>
                      <a:pt x="56439" y="234752"/>
                    </a:cubicBezTo>
                    <a:cubicBezTo>
                      <a:pt x="47012" y="150969"/>
                      <a:pt x="110214" y="72032"/>
                      <a:pt x="195259" y="62007"/>
                    </a:cubicBezTo>
                    <a:cubicBezTo>
                      <a:pt x="209466" y="60348"/>
                      <a:pt x="223939" y="60016"/>
                      <a:pt x="238279" y="60016"/>
                    </a:cubicBezTo>
                    <a:cubicBezTo>
                      <a:pt x="590142" y="59883"/>
                      <a:pt x="942071" y="59883"/>
                      <a:pt x="1293933" y="60016"/>
                    </a:cubicBezTo>
                    <a:cubicBezTo>
                      <a:pt x="1303891" y="60016"/>
                      <a:pt x="1313783" y="61742"/>
                      <a:pt x="1323742" y="62605"/>
                    </a:cubicBezTo>
                    <a:cubicBezTo>
                      <a:pt x="1323078" y="64265"/>
                      <a:pt x="1322547" y="65924"/>
                      <a:pt x="1321883" y="67518"/>
                    </a:cubicBezTo>
                    <a:cubicBezTo>
                      <a:pt x="1324273" y="65858"/>
                      <a:pt x="1326530" y="63999"/>
                      <a:pt x="1328654" y="61808"/>
                    </a:cubicBezTo>
                    <a:cubicBezTo>
                      <a:pt x="1347642" y="60016"/>
                      <a:pt x="1362646" y="50389"/>
                      <a:pt x="1362247" y="31070"/>
                    </a:cubicBezTo>
                    <a:cubicBezTo>
                      <a:pt x="1361849" y="11950"/>
                      <a:pt x="1346181" y="2855"/>
                      <a:pt x="1327858" y="0"/>
                    </a:cubicBezTo>
                    <a:lnTo>
                      <a:pt x="1327858" y="0"/>
                    </a:lnTo>
                    <a:cubicBezTo>
                      <a:pt x="1124109" y="531"/>
                      <a:pt x="920361" y="1129"/>
                      <a:pt x="716613" y="1527"/>
                    </a:cubicBezTo>
                    <a:cubicBezTo>
                      <a:pt x="551569" y="1792"/>
                      <a:pt x="386526" y="398"/>
                      <a:pt x="221483" y="2257"/>
                    </a:cubicBezTo>
                    <a:cubicBezTo>
                      <a:pt x="129401" y="3319"/>
                      <a:pt x="59891" y="45277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18465" y="129724"/>
                      <a:pt x="18465" y="129724"/>
                      <a:pt x="18465" y="129724"/>
                    </a:cubicBezTo>
                    <a:cubicBezTo>
                      <a:pt x="-6365" y="188081"/>
                      <a:pt x="-5834" y="246437"/>
                      <a:pt x="18133" y="304925"/>
                    </a:cubicBezTo>
                    <a:cubicBezTo>
                      <a:pt x="58431" y="390501"/>
                      <a:pt x="127077" y="431861"/>
                      <a:pt x="220354" y="432061"/>
                    </a:cubicBezTo>
                    <a:cubicBezTo>
                      <a:pt x="440168" y="432592"/>
                      <a:pt x="660049" y="431994"/>
                      <a:pt x="879864" y="432326"/>
                    </a:cubicBezTo>
                    <a:cubicBezTo>
                      <a:pt x="1029240" y="432525"/>
                      <a:pt x="1178682" y="433521"/>
                      <a:pt x="1328057" y="434185"/>
                    </a:cubicBezTo>
                    <a:cubicBezTo>
                      <a:pt x="1346513" y="431397"/>
                      <a:pt x="1362048" y="422102"/>
                      <a:pt x="1362181" y="402982"/>
                    </a:cubicBezTo>
                    <a:cubicBezTo>
                      <a:pt x="1362380" y="383862"/>
                      <a:pt x="1347376" y="374169"/>
                      <a:pt x="1328323" y="372443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xmlns="" id="{C357659B-B4AB-40D4-A056-C543AFBBAC43}"/>
                  </a:ext>
                </a:extLst>
              </p:cNvPr>
              <p:cNvSpPr/>
              <p:nvPr/>
            </p:nvSpPr>
            <p:spPr>
              <a:xfrm>
                <a:off x="9078673" y="6354262"/>
                <a:ext cx="1012565" cy="250630"/>
              </a:xfrm>
              <a:custGeom>
                <a:avLst/>
                <a:gdLst>
                  <a:gd name="connsiteX0" fmla="*/ 1268235 w 1268234"/>
                  <a:gd name="connsiteY0" fmla="*/ 2755 h 313913"/>
                  <a:gd name="connsiteX1" fmla="*/ 1268102 w 1268234"/>
                  <a:gd name="connsiteY1" fmla="*/ 311531 h 313913"/>
                  <a:gd name="connsiteX2" fmla="*/ 1152054 w 1268234"/>
                  <a:gd name="connsiteY2" fmla="*/ 313722 h 313913"/>
                  <a:gd name="connsiteX3" fmla="*/ 169627 w 1268234"/>
                  <a:gd name="connsiteY3" fmla="*/ 313656 h 313913"/>
                  <a:gd name="connsiteX4" fmla="*/ 932 w 1268234"/>
                  <a:gd name="connsiteY4" fmla="*/ 174836 h 313913"/>
                  <a:gd name="connsiteX5" fmla="*/ 139752 w 1268234"/>
                  <a:gd name="connsiteY5" fmla="*/ 2091 h 313913"/>
                  <a:gd name="connsiteX6" fmla="*/ 182772 w 1268234"/>
                  <a:gd name="connsiteY6" fmla="*/ 100 h 313913"/>
                  <a:gd name="connsiteX7" fmla="*/ 1238426 w 1268234"/>
                  <a:gd name="connsiteY7" fmla="*/ 100 h 313913"/>
                  <a:gd name="connsiteX8" fmla="*/ 1268235 w 1268234"/>
                  <a:gd name="connsiteY8" fmla="*/ 2755 h 31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68234" h="313913">
                    <a:moveTo>
                      <a:pt x="1268235" y="2755"/>
                    </a:moveTo>
                    <a:cubicBezTo>
                      <a:pt x="1226543" y="105658"/>
                      <a:pt x="1226874" y="208628"/>
                      <a:pt x="1268102" y="311531"/>
                    </a:cubicBezTo>
                    <a:cubicBezTo>
                      <a:pt x="1229397" y="312328"/>
                      <a:pt x="1190759" y="313722"/>
                      <a:pt x="1152054" y="313722"/>
                    </a:cubicBezTo>
                    <a:cubicBezTo>
                      <a:pt x="824556" y="313921"/>
                      <a:pt x="497125" y="314054"/>
                      <a:pt x="169627" y="313656"/>
                    </a:cubicBezTo>
                    <a:cubicBezTo>
                      <a:pt x="77014" y="313523"/>
                      <a:pt x="10293" y="257557"/>
                      <a:pt x="932" y="174836"/>
                    </a:cubicBezTo>
                    <a:cubicBezTo>
                      <a:pt x="-8495" y="91053"/>
                      <a:pt x="54707" y="12116"/>
                      <a:pt x="139752" y="2091"/>
                    </a:cubicBezTo>
                    <a:cubicBezTo>
                      <a:pt x="153959" y="432"/>
                      <a:pt x="168432" y="100"/>
                      <a:pt x="182772" y="100"/>
                    </a:cubicBezTo>
                    <a:cubicBezTo>
                      <a:pt x="534635" y="-33"/>
                      <a:pt x="886563" y="-33"/>
                      <a:pt x="1238426" y="100"/>
                    </a:cubicBezTo>
                    <a:cubicBezTo>
                      <a:pt x="1248384" y="166"/>
                      <a:pt x="1258343" y="1825"/>
                      <a:pt x="1268235" y="2755"/>
                    </a:cubicBez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xmlns="" id="{D33D9E7E-C1BF-47F5-9526-8603162C3600}"/>
                </a:ext>
              </a:extLst>
            </p:cNvPr>
            <p:cNvGrpSpPr/>
            <p:nvPr/>
          </p:nvGrpSpPr>
          <p:grpSpPr>
            <a:xfrm>
              <a:off x="9655109" y="1384272"/>
              <a:ext cx="1357787" cy="703237"/>
              <a:chOff x="9655109" y="1384272"/>
              <a:chExt cx="1357787" cy="703237"/>
            </a:xfrm>
          </p:grpSpPr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xmlns="" id="{3A078781-861C-46D3-85B3-E59915110E59}"/>
                  </a:ext>
                </a:extLst>
              </p:cNvPr>
              <p:cNvSpPr/>
              <p:nvPr/>
            </p:nvSpPr>
            <p:spPr>
              <a:xfrm>
                <a:off x="9655109" y="1384272"/>
                <a:ext cx="1357787" cy="697884"/>
              </a:xfrm>
              <a:custGeom>
                <a:avLst/>
                <a:gdLst>
                  <a:gd name="connsiteX0" fmla="*/ 869433 w 1700624"/>
                  <a:gd name="connsiteY0" fmla="*/ 5861 h 874098"/>
                  <a:gd name="connsiteX1" fmla="*/ 818313 w 1700624"/>
                  <a:gd name="connsiteY1" fmla="*/ 10242 h 874098"/>
                  <a:gd name="connsiteX2" fmla="*/ 26423 w 1700624"/>
                  <a:gd name="connsiteY2" fmla="*/ 434403 h 874098"/>
                  <a:gd name="connsiteX3" fmla="*/ 0 w 1700624"/>
                  <a:gd name="connsiteY3" fmla="*/ 454651 h 874098"/>
                  <a:gd name="connsiteX4" fmla="*/ 234221 w 1700624"/>
                  <a:gd name="connsiteY4" fmla="*/ 591280 h 874098"/>
                  <a:gd name="connsiteX5" fmla="*/ 334203 w 1700624"/>
                  <a:gd name="connsiteY5" fmla="*/ 775776 h 874098"/>
                  <a:gd name="connsiteX6" fmla="*/ 339248 w 1700624"/>
                  <a:gd name="connsiteY6" fmla="*/ 804257 h 874098"/>
                  <a:gd name="connsiteX7" fmla="*/ 373704 w 1700624"/>
                  <a:gd name="connsiteY7" fmla="*/ 827692 h 874098"/>
                  <a:gd name="connsiteX8" fmla="*/ 846528 w 1700624"/>
                  <a:gd name="connsiteY8" fmla="*/ 874098 h 874098"/>
                  <a:gd name="connsiteX9" fmla="*/ 1317758 w 1700624"/>
                  <a:gd name="connsiteY9" fmla="*/ 828290 h 874098"/>
                  <a:gd name="connsiteX10" fmla="*/ 1344447 w 1700624"/>
                  <a:gd name="connsiteY10" fmla="*/ 815476 h 874098"/>
                  <a:gd name="connsiteX11" fmla="*/ 1361974 w 1700624"/>
                  <a:gd name="connsiteY11" fmla="*/ 774581 h 874098"/>
                  <a:gd name="connsiteX12" fmla="*/ 1361111 w 1700624"/>
                  <a:gd name="connsiteY12" fmla="*/ 676192 h 874098"/>
                  <a:gd name="connsiteX13" fmla="*/ 1383019 w 1700624"/>
                  <a:gd name="connsiteY13" fmla="*/ 635230 h 874098"/>
                  <a:gd name="connsiteX14" fmla="*/ 1700625 w 1700624"/>
                  <a:gd name="connsiteY14" fmla="*/ 450602 h 874098"/>
                  <a:gd name="connsiteX15" fmla="*/ 869433 w 1700624"/>
                  <a:gd name="connsiteY15" fmla="*/ 5861 h 874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00624" h="874098">
                    <a:moveTo>
                      <a:pt x="869433" y="5861"/>
                    </a:moveTo>
                    <a:cubicBezTo>
                      <a:pt x="848719" y="-5293"/>
                      <a:pt x="834910" y="1346"/>
                      <a:pt x="818313" y="10242"/>
                    </a:cubicBezTo>
                    <a:cubicBezTo>
                      <a:pt x="554350" y="151651"/>
                      <a:pt x="290253" y="292861"/>
                      <a:pt x="26423" y="434403"/>
                    </a:cubicBezTo>
                    <a:cubicBezTo>
                      <a:pt x="17394" y="439249"/>
                      <a:pt x="5311" y="441108"/>
                      <a:pt x="0" y="454651"/>
                    </a:cubicBezTo>
                    <a:cubicBezTo>
                      <a:pt x="78406" y="500394"/>
                      <a:pt x="156280" y="545937"/>
                      <a:pt x="234221" y="591280"/>
                    </a:cubicBezTo>
                    <a:cubicBezTo>
                      <a:pt x="340643" y="653155"/>
                      <a:pt x="341506" y="653155"/>
                      <a:pt x="334203" y="775776"/>
                    </a:cubicBezTo>
                    <a:cubicBezTo>
                      <a:pt x="333473" y="787859"/>
                      <a:pt x="334867" y="797020"/>
                      <a:pt x="339248" y="804257"/>
                    </a:cubicBezTo>
                    <a:cubicBezTo>
                      <a:pt x="341572" y="812024"/>
                      <a:pt x="372509" y="827427"/>
                      <a:pt x="373704" y="827692"/>
                    </a:cubicBezTo>
                    <a:cubicBezTo>
                      <a:pt x="447729" y="854845"/>
                      <a:pt x="631494" y="874098"/>
                      <a:pt x="846528" y="874098"/>
                    </a:cubicBezTo>
                    <a:cubicBezTo>
                      <a:pt x="1060036" y="874098"/>
                      <a:pt x="1242672" y="855177"/>
                      <a:pt x="1317758" y="828290"/>
                    </a:cubicBezTo>
                    <a:cubicBezTo>
                      <a:pt x="1322605" y="827161"/>
                      <a:pt x="1341061" y="817866"/>
                      <a:pt x="1344447" y="815476"/>
                    </a:cubicBezTo>
                    <a:cubicBezTo>
                      <a:pt x="1359318" y="807111"/>
                      <a:pt x="1363169" y="793435"/>
                      <a:pt x="1361974" y="774581"/>
                    </a:cubicBezTo>
                    <a:cubicBezTo>
                      <a:pt x="1359915" y="741917"/>
                      <a:pt x="1362505" y="708988"/>
                      <a:pt x="1361111" y="676192"/>
                    </a:cubicBezTo>
                    <a:cubicBezTo>
                      <a:pt x="1360314" y="657072"/>
                      <a:pt x="1365293" y="645122"/>
                      <a:pt x="1383019" y="635230"/>
                    </a:cubicBezTo>
                    <a:cubicBezTo>
                      <a:pt x="1425176" y="611728"/>
                      <a:pt x="1645655" y="482004"/>
                      <a:pt x="1700625" y="450602"/>
                    </a:cubicBezTo>
                    <a:cubicBezTo>
                      <a:pt x="1420064" y="300894"/>
                      <a:pt x="1144416" y="153975"/>
                      <a:pt x="869433" y="5861"/>
                    </a:cubicBezTo>
                    <a:close/>
                  </a:path>
                </a:pathLst>
              </a:custGeom>
              <a:solidFill>
                <a:schemeClr val="tx1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xmlns="" id="{E0BF54EF-9EB7-4CCE-88F1-0D455289C0D6}"/>
                  </a:ext>
                </a:extLst>
              </p:cNvPr>
              <p:cNvSpPr/>
              <p:nvPr/>
            </p:nvSpPr>
            <p:spPr>
              <a:xfrm>
                <a:off x="9941339" y="1970897"/>
                <a:ext cx="779180" cy="116612"/>
              </a:xfrm>
              <a:custGeom>
                <a:avLst/>
                <a:gdLst>
                  <a:gd name="connsiteX0" fmla="*/ 975921 w 975920"/>
                  <a:gd name="connsiteY0" fmla="*/ 73028 h 146056"/>
                  <a:gd name="connsiteX1" fmla="*/ 487960 w 975920"/>
                  <a:gd name="connsiteY1" fmla="*/ 146056 h 146056"/>
                  <a:gd name="connsiteX2" fmla="*/ 0 w 975920"/>
                  <a:gd name="connsiteY2" fmla="*/ 73028 h 146056"/>
                  <a:gd name="connsiteX3" fmla="*/ 487960 w 975920"/>
                  <a:gd name="connsiteY3" fmla="*/ 0 h 146056"/>
                  <a:gd name="connsiteX4" fmla="*/ 975921 w 975920"/>
                  <a:gd name="connsiteY4" fmla="*/ 73028 h 146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5920" h="146056">
                    <a:moveTo>
                      <a:pt x="975921" y="73028"/>
                    </a:moveTo>
                    <a:cubicBezTo>
                      <a:pt x="975921" y="113360"/>
                      <a:pt x="757454" y="146056"/>
                      <a:pt x="487960" y="146056"/>
                    </a:cubicBezTo>
                    <a:cubicBezTo>
                      <a:pt x="218467" y="146056"/>
                      <a:pt x="0" y="113360"/>
                      <a:pt x="0" y="73028"/>
                    </a:cubicBezTo>
                    <a:cubicBezTo>
                      <a:pt x="0" y="32696"/>
                      <a:pt x="218467" y="0"/>
                      <a:pt x="487960" y="0"/>
                    </a:cubicBezTo>
                    <a:cubicBezTo>
                      <a:pt x="757454" y="0"/>
                      <a:pt x="975921" y="32696"/>
                      <a:pt x="975921" y="7302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xmlns="" id="{1086DD7A-BB05-48C4-9D44-E9A34B7A3B97}"/>
                  </a:ext>
                </a:extLst>
              </p:cNvPr>
              <p:cNvSpPr/>
              <p:nvPr/>
            </p:nvSpPr>
            <p:spPr>
              <a:xfrm>
                <a:off x="10835868" y="1816015"/>
                <a:ext cx="74720" cy="197730"/>
              </a:xfrm>
              <a:custGeom>
                <a:avLst/>
                <a:gdLst>
                  <a:gd name="connsiteX0" fmla="*/ 28270 w 93586"/>
                  <a:gd name="connsiteY0" fmla="*/ 19983 h 247656"/>
                  <a:gd name="connsiteX1" fmla="*/ 63988 w 93586"/>
                  <a:gd name="connsiteY1" fmla="*/ 0 h 247656"/>
                  <a:gd name="connsiteX2" fmla="*/ 64452 w 93586"/>
                  <a:gd name="connsiteY2" fmla="*/ 103102 h 247656"/>
                  <a:gd name="connsiteX3" fmla="*/ 81249 w 93586"/>
                  <a:gd name="connsiteY3" fmla="*/ 160861 h 247656"/>
                  <a:gd name="connsiteX4" fmla="*/ 80718 w 93586"/>
                  <a:gd name="connsiteY4" fmla="*/ 231632 h 247656"/>
                  <a:gd name="connsiteX5" fmla="*/ 22561 w 93586"/>
                  <a:gd name="connsiteY5" fmla="*/ 239599 h 247656"/>
                  <a:gd name="connsiteX6" fmla="*/ 8221 w 93586"/>
                  <a:gd name="connsiteY6" fmla="*/ 167500 h 247656"/>
                  <a:gd name="connsiteX7" fmla="*/ 28270 w 93586"/>
                  <a:gd name="connsiteY7" fmla="*/ 19983 h 24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3586" h="247656">
                    <a:moveTo>
                      <a:pt x="28270" y="19983"/>
                    </a:moveTo>
                    <a:cubicBezTo>
                      <a:pt x="38096" y="9560"/>
                      <a:pt x="49714" y="2523"/>
                      <a:pt x="63988" y="0"/>
                    </a:cubicBezTo>
                    <a:cubicBezTo>
                      <a:pt x="64187" y="34390"/>
                      <a:pt x="64452" y="68713"/>
                      <a:pt x="64452" y="103102"/>
                    </a:cubicBezTo>
                    <a:cubicBezTo>
                      <a:pt x="64452" y="128397"/>
                      <a:pt x="58809" y="139616"/>
                      <a:pt x="81249" y="160861"/>
                    </a:cubicBezTo>
                    <a:cubicBezTo>
                      <a:pt x="98244" y="176927"/>
                      <a:pt x="97315" y="213972"/>
                      <a:pt x="80718" y="231632"/>
                    </a:cubicBezTo>
                    <a:cubicBezTo>
                      <a:pt x="64187" y="249225"/>
                      <a:pt x="43672" y="253009"/>
                      <a:pt x="22561" y="239599"/>
                    </a:cubicBezTo>
                    <a:cubicBezTo>
                      <a:pt x="1316" y="226122"/>
                      <a:pt x="-7978" y="181043"/>
                      <a:pt x="8221" y="167500"/>
                    </a:cubicBezTo>
                    <a:cubicBezTo>
                      <a:pt x="48054" y="134239"/>
                      <a:pt x="28137" y="74489"/>
                      <a:pt x="28270" y="1998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xmlns="" id="{188F17EB-8093-4BCE-8519-6EF9D393D1E3}"/>
                  </a:ext>
                </a:extLst>
              </p:cNvPr>
              <p:cNvSpPr/>
              <p:nvPr/>
            </p:nvSpPr>
            <p:spPr>
              <a:xfrm>
                <a:off x="9930602" y="1678698"/>
                <a:ext cx="802793" cy="143731"/>
              </a:xfrm>
              <a:custGeom>
                <a:avLst/>
                <a:gdLst>
                  <a:gd name="connsiteX0" fmla="*/ 2693 w 1005496"/>
                  <a:gd name="connsiteY0" fmla="*/ 180022 h 180022"/>
                  <a:gd name="connsiteX1" fmla="*/ 33763 w 1005496"/>
                  <a:gd name="connsiteY1" fmla="*/ 117816 h 180022"/>
                  <a:gd name="connsiteX2" fmla="*/ 270175 w 1005496"/>
                  <a:gd name="connsiteY2" fmla="*/ 22282 h 180022"/>
                  <a:gd name="connsiteX3" fmla="*/ 871661 w 1005496"/>
                  <a:gd name="connsiteY3" fmla="*/ 61186 h 180022"/>
                  <a:gd name="connsiteX4" fmla="*/ 985319 w 1005496"/>
                  <a:gd name="connsiteY4" fmla="*/ 129301 h 180022"/>
                  <a:gd name="connsiteX5" fmla="*/ 1002447 w 1005496"/>
                  <a:gd name="connsiteY5" fmla="*/ 179557 h 180022"/>
                  <a:gd name="connsiteX6" fmla="*/ 504263 w 1005496"/>
                  <a:gd name="connsiteY6" fmla="*/ 54480 h 180022"/>
                  <a:gd name="connsiteX7" fmla="*/ 2693 w 1005496"/>
                  <a:gd name="connsiteY7" fmla="*/ 180022 h 180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5496" h="180022">
                    <a:moveTo>
                      <a:pt x="2693" y="180022"/>
                    </a:moveTo>
                    <a:cubicBezTo>
                      <a:pt x="-7929" y="146230"/>
                      <a:pt x="15042" y="132288"/>
                      <a:pt x="33763" y="117816"/>
                    </a:cubicBezTo>
                    <a:cubicBezTo>
                      <a:pt x="103472" y="63775"/>
                      <a:pt x="184732" y="36954"/>
                      <a:pt x="270175" y="22282"/>
                    </a:cubicBezTo>
                    <a:cubicBezTo>
                      <a:pt x="473658" y="-12705"/>
                      <a:pt x="675149" y="-11245"/>
                      <a:pt x="871661" y="61186"/>
                    </a:cubicBezTo>
                    <a:cubicBezTo>
                      <a:pt x="913553" y="76654"/>
                      <a:pt x="951792" y="99227"/>
                      <a:pt x="985319" y="129301"/>
                    </a:cubicBezTo>
                    <a:cubicBezTo>
                      <a:pt x="999925" y="142446"/>
                      <a:pt x="1011144" y="156520"/>
                      <a:pt x="1002447" y="179557"/>
                    </a:cubicBezTo>
                    <a:cubicBezTo>
                      <a:pt x="854134" y="66696"/>
                      <a:pt x="679265" y="54613"/>
                      <a:pt x="504263" y="54480"/>
                    </a:cubicBezTo>
                    <a:cubicBezTo>
                      <a:pt x="329195" y="54414"/>
                      <a:pt x="154060" y="65700"/>
                      <a:pt x="2693" y="18002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DCABEC98-6DC8-419A-B991-9042285B58EB}"/>
                </a:ext>
              </a:extLst>
            </p:cNvPr>
            <p:cNvSpPr/>
            <p:nvPr/>
          </p:nvSpPr>
          <p:spPr>
            <a:xfrm>
              <a:off x="9618005" y="2045105"/>
              <a:ext cx="1547759" cy="275628"/>
            </a:xfrm>
            <a:custGeom>
              <a:avLst/>
              <a:gdLst>
                <a:gd name="connsiteX0" fmla="*/ 1918248 w 1938563"/>
                <a:gd name="connsiteY0" fmla="*/ 345224 h 345223"/>
                <a:gd name="connsiteX1" fmla="*/ 20315 w 1938563"/>
                <a:gd name="connsiteY1" fmla="*/ 345224 h 345223"/>
                <a:gd name="connsiteX2" fmla="*/ 0 w 1938563"/>
                <a:gd name="connsiteY2" fmla="*/ 324909 h 345223"/>
                <a:gd name="connsiteX3" fmla="*/ 0 w 1938563"/>
                <a:gd name="connsiteY3" fmla="*/ 20315 h 345223"/>
                <a:gd name="connsiteX4" fmla="*/ 20315 w 1938563"/>
                <a:gd name="connsiteY4" fmla="*/ 0 h 345223"/>
                <a:gd name="connsiteX5" fmla="*/ 1918248 w 1938563"/>
                <a:gd name="connsiteY5" fmla="*/ 0 h 345223"/>
                <a:gd name="connsiteX6" fmla="*/ 1938563 w 1938563"/>
                <a:gd name="connsiteY6" fmla="*/ 20315 h 345223"/>
                <a:gd name="connsiteX7" fmla="*/ 1938563 w 1938563"/>
                <a:gd name="connsiteY7" fmla="*/ 324909 h 345223"/>
                <a:gd name="connsiteX8" fmla="*/ 1918248 w 1938563"/>
                <a:gd name="connsiteY8" fmla="*/ 345224 h 345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8563" h="345223">
                  <a:moveTo>
                    <a:pt x="1918248" y="345224"/>
                  </a:moveTo>
                  <a:lnTo>
                    <a:pt x="20315" y="345224"/>
                  </a:lnTo>
                  <a:cubicBezTo>
                    <a:pt x="9095" y="345224"/>
                    <a:pt x="0" y="336128"/>
                    <a:pt x="0" y="324909"/>
                  </a:cubicBezTo>
                  <a:lnTo>
                    <a:pt x="0" y="20315"/>
                  </a:lnTo>
                  <a:cubicBezTo>
                    <a:pt x="0" y="9095"/>
                    <a:pt x="9095" y="0"/>
                    <a:pt x="20315" y="0"/>
                  </a:cubicBezTo>
                  <a:lnTo>
                    <a:pt x="1918248" y="0"/>
                  </a:lnTo>
                  <a:cubicBezTo>
                    <a:pt x="1929468" y="0"/>
                    <a:pt x="1938563" y="9095"/>
                    <a:pt x="1938563" y="20315"/>
                  </a:cubicBezTo>
                  <a:lnTo>
                    <a:pt x="1938563" y="324909"/>
                  </a:lnTo>
                  <a:cubicBezTo>
                    <a:pt x="1938563" y="336128"/>
                    <a:pt x="1929468" y="345224"/>
                    <a:pt x="1918248" y="345224"/>
                  </a:cubicBezTo>
                  <a:close/>
                </a:path>
              </a:pathLst>
            </a:custGeom>
            <a:solidFill>
              <a:srgbClr val="6F7B83"/>
            </a:solidFill>
            <a:ln w="6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xmlns="" id="{F87E9FC9-AF35-4C7D-9F6D-AB210E9820B2}"/>
                </a:ext>
              </a:extLst>
            </p:cNvPr>
            <p:cNvSpPr/>
            <p:nvPr/>
          </p:nvSpPr>
          <p:spPr>
            <a:xfrm>
              <a:off x="7489794" y="2759648"/>
              <a:ext cx="882339" cy="586519"/>
            </a:xfrm>
            <a:custGeom>
              <a:avLst/>
              <a:gdLst>
                <a:gd name="connsiteX0" fmla="*/ 368347 w 1105126"/>
                <a:gd name="connsiteY0" fmla="*/ 734182 h 734613"/>
                <a:gd name="connsiteX1" fmla="*/ 194407 w 1105126"/>
                <a:gd name="connsiteY1" fmla="*/ 733917 h 734613"/>
                <a:gd name="connsiteX2" fmla="*/ 352 w 1105126"/>
                <a:gd name="connsiteY2" fmla="*/ 523397 h 734613"/>
                <a:gd name="connsiteX3" fmla="*/ 214855 w 1105126"/>
                <a:gd name="connsiteY3" fmla="*/ 334188 h 734613"/>
                <a:gd name="connsiteX4" fmla="*/ 255485 w 1105126"/>
                <a:gd name="connsiteY4" fmla="*/ 309292 h 734613"/>
                <a:gd name="connsiteX5" fmla="*/ 414554 w 1105126"/>
                <a:gd name="connsiteY5" fmla="*/ 192978 h 734613"/>
                <a:gd name="connsiteX6" fmla="*/ 467067 w 1105126"/>
                <a:gd name="connsiteY6" fmla="*/ 155335 h 734613"/>
                <a:gd name="connsiteX7" fmla="*/ 739329 w 1105126"/>
                <a:gd name="connsiteY7" fmla="*/ 1047 h 734613"/>
                <a:gd name="connsiteX8" fmla="*/ 959741 w 1105126"/>
                <a:gd name="connsiteY8" fmla="*/ 198024 h 734613"/>
                <a:gd name="connsiteX9" fmla="*/ 964256 w 1105126"/>
                <a:gd name="connsiteY9" fmla="*/ 292097 h 734613"/>
                <a:gd name="connsiteX10" fmla="*/ 993135 w 1105126"/>
                <a:gd name="connsiteY10" fmla="*/ 343084 h 734613"/>
                <a:gd name="connsiteX11" fmla="*/ 1105001 w 1105126"/>
                <a:gd name="connsiteY11" fmla="*/ 530301 h 734613"/>
                <a:gd name="connsiteX12" fmla="*/ 987758 w 1105126"/>
                <a:gd name="connsiteY12" fmla="*/ 706166 h 734613"/>
                <a:gd name="connsiteX13" fmla="*/ 900257 w 1105126"/>
                <a:gd name="connsiteY13" fmla="*/ 725153 h 734613"/>
                <a:gd name="connsiteX14" fmla="*/ 368347 w 1105126"/>
                <a:gd name="connsiteY14" fmla="*/ 734182 h 73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5126" h="734613">
                  <a:moveTo>
                    <a:pt x="368347" y="734182"/>
                  </a:moveTo>
                  <a:cubicBezTo>
                    <a:pt x="297709" y="734182"/>
                    <a:pt x="246058" y="735311"/>
                    <a:pt x="194407" y="733917"/>
                  </a:cubicBezTo>
                  <a:cubicBezTo>
                    <a:pt x="83736" y="730929"/>
                    <a:pt x="-6354" y="632541"/>
                    <a:pt x="352" y="523397"/>
                  </a:cubicBezTo>
                  <a:cubicBezTo>
                    <a:pt x="7190" y="412328"/>
                    <a:pt x="105047" y="324495"/>
                    <a:pt x="214855" y="334188"/>
                  </a:cubicBezTo>
                  <a:cubicBezTo>
                    <a:pt x="238888" y="336312"/>
                    <a:pt x="246523" y="328810"/>
                    <a:pt x="255485" y="309292"/>
                  </a:cubicBezTo>
                  <a:cubicBezTo>
                    <a:pt x="286489" y="241243"/>
                    <a:pt x="341525" y="201741"/>
                    <a:pt x="414554" y="192978"/>
                  </a:cubicBezTo>
                  <a:cubicBezTo>
                    <a:pt x="442769" y="189592"/>
                    <a:pt x="455516" y="181227"/>
                    <a:pt x="467067" y="155335"/>
                  </a:cubicBezTo>
                  <a:cubicBezTo>
                    <a:pt x="515399" y="46922"/>
                    <a:pt x="615646" y="-8447"/>
                    <a:pt x="739329" y="1047"/>
                  </a:cubicBezTo>
                  <a:cubicBezTo>
                    <a:pt x="838515" y="8682"/>
                    <a:pt x="930796" y="91535"/>
                    <a:pt x="959741" y="198024"/>
                  </a:cubicBezTo>
                  <a:cubicBezTo>
                    <a:pt x="968239" y="229227"/>
                    <a:pt x="967841" y="260961"/>
                    <a:pt x="964256" y="292097"/>
                  </a:cubicBezTo>
                  <a:cubicBezTo>
                    <a:pt x="961202" y="318586"/>
                    <a:pt x="968040" y="331067"/>
                    <a:pt x="993135" y="343084"/>
                  </a:cubicBezTo>
                  <a:cubicBezTo>
                    <a:pt x="1070279" y="380262"/>
                    <a:pt x="1107590" y="443863"/>
                    <a:pt x="1105001" y="530301"/>
                  </a:cubicBezTo>
                  <a:cubicBezTo>
                    <a:pt x="1102478" y="613553"/>
                    <a:pt x="1060852" y="670714"/>
                    <a:pt x="987758" y="706166"/>
                  </a:cubicBezTo>
                  <a:cubicBezTo>
                    <a:pt x="960538" y="719378"/>
                    <a:pt x="930796" y="725153"/>
                    <a:pt x="900257" y="725153"/>
                  </a:cubicBezTo>
                  <a:cubicBezTo>
                    <a:pt x="716558" y="724954"/>
                    <a:pt x="532992" y="728008"/>
                    <a:pt x="368347" y="734182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70000"/>
              </a:schemeClr>
            </a:solidFill>
            <a:ln w="6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xmlns="" id="{8B05DB81-EFBC-41E8-B0F3-BEF3096FE498}"/>
                </a:ext>
              </a:extLst>
            </p:cNvPr>
            <p:cNvSpPr/>
            <p:nvPr/>
          </p:nvSpPr>
          <p:spPr>
            <a:xfrm>
              <a:off x="10654297" y="4419564"/>
              <a:ext cx="582537" cy="388613"/>
            </a:xfrm>
            <a:custGeom>
              <a:avLst/>
              <a:gdLst>
                <a:gd name="connsiteX0" fmla="*/ 241272 w 729625"/>
                <a:gd name="connsiteY0" fmla="*/ 486419 h 486737"/>
                <a:gd name="connsiteX1" fmla="*/ 133589 w 729625"/>
                <a:gd name="connsiteY1" fmla="*/ 486287 h 486737"/>
                <a:gd name="connsiteX2" fmla="*/ 80 w 729625"/>
                <a:gd name="connsiteY2" fmla="*/ 360280 h 486737"/>
                <a:gd name="connsiteX3" fmla="*/ 128344 w 729625"/>
                <a:gd name="connsiteY3" fmla="*/ 220863 h 486737"/>
                <a:gd name="connsiteX4" fmla="*/ 174285 w 729625"/>
                <a:gd name="connsiteY4" fmla="*/ 192515 h 486737"/>
                <a:gd name="connsiteX5" fmla="*/ 271479 w 729625"/>
                <a:gd name="connsiteY5" fmla="*/ 128582 h 486737"/>
                <a:gd name="connsiteX6" fmla="*/ 309254 w 729625"/>
                <a:gd name="connsiteY6" fmla="*/ 100300 h 486737"/>
                <a:gd name="connsiteX7" fmla="*/ 514530 w 729625"/>
                <a:gd name="connsiteY7" fmla="*/ 7754 h 486737"/>
                <a:gd name="connsiteX8" fmla="*/ 635424 w 729625"/>
                <a:gd name="connsiteY8" fmla="*/ 193710 h 486737"/>
                <a:gd name="connsiteX9" fmla="*/ 656071 w 729625"/>
                <a:gd name="connsiteY9" fmla="*/ 228564 h 486737"/>
                <a:gd name="connsiteX10" fmla="*/ 725249 w 729625"/>
                <a:gd name="connsiteY10" fmla="*/ 375616 h 486737"/>
                <a:gd name="connsiteX11" fmla="*/ 589948 w 729625"/>
                <a:gd name="connsiteY11" fmla="*/ 478320 h 486737"/>
                <a:gd name="connsiteX12" fmla="*/ 241272 w 729625"/>
                <a:gd name="connsiteY12" fmla="*/ 478453 h 486737"/>
                <a:gd name="connsiteX13" fmla="*/ 241272 w 729625"/>
                <a:gd name="connsiteY13" fmla="*/ 486419 h 486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9625" h="486737">
                  <a:moveTo>
                    <a:pt x="241272" y="486419"/>
                  </a:moveTo>
                  <a:cubicBezTo>
                    <a:pt x="205355" y="486419"/>
                    <a:pt x="169439" y="487216"/>
                    <a:pt x="133589" y="486287"/>
                  </a:cubicBezTo>
                  <a:cubicBezTo>
                    <a:pt x="61158" y="484361"/>
                    <a:pt x="2337" y="428395"/>
                    <a:pt x="80" y="360280"/>
                  </a:cubicBezTo>
                  <a:cubicBezTo>
                    <a:pt x="-2376" y="285327"/>
                    <a:pt x="51864" y="224315"/>
                    <a:pt x="128344" y="220863"/>
                  </a:cubicBezTo>
                  <a:cubicBezTo>
                    <a:pt x="151779" y="219801"/>
                    <a:pt x="163264" y="212896"/>
                    <a:pt x="174285" y="192515"/>
                  </a:cubicBezTo>
                  <a:cubicBezTo>
                    <a:pt x="194600" y="154938"/>
                    <a:pt x="229853" y="134623"/>
                    <a:pt x="271479" y="128582"/>
                  </a:cubicBezTo>
                  <a:cubicBezTo>
                    <a:pt x="290931" y="125727"/>
                    <a:pt x="300425" y="117362"/>
                    <a:pt x="309254" y="100300"/>
                  </a:cubicBezTo>
                  <a:cubicBezTo>
                    <a:pt x="351345" y="18774"/>
                    <a:pt x="432672" y="-17076"/>
                    <a:pt x="514530" y="7754"/>
                  </a:cubicBezTo>
                  <a:cubicBezTo>
                    <a:pt x="593931" y="31853"/>
                    <a:pt x="644652" y="107138"/>
                    <a:pt x="635424" y="193710"/>
                  </a:cubicBezTo>
                  <a:cubicBezTo>
                    <a:pt x="633101" y="215087"/>
                    <a:pt x="641266" y="220265"/>
                    <a:pt x="656071" y="228564"/>
                  </a:cubicBezTo>
                  <a:cubicBezTo>
                    <a:pt x="714892" y="261626"/>
                    <a:pt x="740651" y="317658"/>
                    <a:pt x="725249" y="375616"/>
                  </a:cubicBezTo>
                  <a:cubicBezTo>
                    <a:pt x="707589" y="441872"/>
                    <a:pt x="660851" y="478054"/>
                    <a:pt x="589948" y="478320"/>
                  </a:cubicBezTo>
                  <a:cubicBezTo>
                    <a:pt x="473700" y="478851"/>
                    <a:pt x="357519" y="478453"/>
                    <a:pt x="241272" y="478453"/>
                  </a:cubicBezTo>
                  <a:cubicBezTo>
                    <a:pt x="241272" y="480975"/>
                    <a:pt x="241272" y="483698"/>
                    <a:pt x="241272" y="486419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70000"/>
              </a:schemeClr>
            </a:solidFill>
            <a:ln w="6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xmlns="" id="{236863BA-33BD-452F-B986-C1F3E510D388}"/>
                </a:ext>
              </a:extLst>
            </p:cNvPr>
            <p:cNvSpPr/>
            <p:nvPr/>
          </p:nvSpPr>
          <p:spPr>
            <a:xfrm>
              <a:off x="11482669" y="5793805"/>
              <a:ext cx="412958" cy="272786"/>
            </a:xfrm>
            <a:custGeom>
              <a:avLst/>
              <a:gdLst>
                <a:gd name="connsiteX0" fmla="*/ 264749 w 517228"/>
                <a:gd name="connsiteY0" fmla="*/ 339315 h 341664"/>
                <a:gd name="connsiteX1" fmla="*/ 114244 w 517228"/>
                <a:gd name="connsiteY1" fmla="*/ 339116 h 341664"/>
                <a:gd name="connsiteX2" fmla="*/ 6031 w 517228"/>
                <a:gd name="connsiteY2" fmla="*/ 271797 h 341664"/>
                <a:gd name="connsiteX3" fmla="*/ 53897 w 517228"/>
                <a:gd name="connsiteY3" fmla="*/ 160396 h 341664"/>
                <a:gd name="connsiteX4" fmla="*/ 67308 w 517228"/>
                <a:gd name="connsiteY4" fmla="*/ 122687 h 341664"/>
                <a:gd name="connsiteX5" fmla="*/ 163903 w 517228"/>
                <a:gd name="connsiteY5" fmla="*/ 3253 h 341664"/>
                <a:gd name="connsiteX6" fmla="*/ 293495 w 517228"/>
                <a:gd name="connsiteY6" fmla="*/ 64198 h 341664"/>
                <a:gd name="connsiteX7" fmla="*/ 329811 w 517228"/>
                <a:gd name="connsiteY7" fmla="*/ 93542 h 341664"/>
                <a:gd name="connsiteX8" fmla="*/ 490804 w 517228"/>
                <a:gd name="connsiteY8" fmla="*/ 190537 h 341664"/>
                <a:gd name="connsiteX9" fmla="*/ 507534 w 517228"/>
                <a:gd name="connsiteY9" fmla="*/ 284676 h 341664"/>
                <a:gd name="connsiteX10" fmla="*/ 428133 w 517228"/>
                <a:gd name="connsiteY10" fmla="*/ 340974 h 341664"/>
                <a:gd name="connsiteX11" fmla="*/ 264749 w 517228"/>
                <a:gd name="connsiteY11" fmla="*/ 341306 h 341664"/>
                <a:gd name="connsiteX12" fmla="*/ 264749 w 517228"/>
                <a:gd name="connsiteY12" fmla="*/ 339315 h 34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7228" h="341664">
                  <a:moveTo>
                    <a:pt x="264749" y="339315"/>
                  </a:moveTo>
                  <a:cubicBezTo>
                    <a:pt x="214558" y="339315"/>
                    <a:pt x="164435" y="339979"/>
                    <a:pt x="114244" y="339116"/>
                  </a:cubicBezTo>
                  <a:cubicBezTo>
                    <a:pt x="55158" y="338053"/>
                    <a:pt x="21765" y="316676"/>
                    <a:pt x="6031" y="271797"/>
                  </a:cubicBezTo>
                  <a:cubicBezTo>
                    <a:pt x="-8840" y="229374"/>
                    <a:pt x="2578" y="199831"/>
                    <a:pt x="53897" y="160396"/>
                  </a:cubicBezTo>
                  <a:cubicBezTo>
                    <a:pt x="68635" y="149110"/>
                    <a:pt x="66776" y="136562"/>
                    <a:pt x="67308" y="122687"/>
                  </a:cubicBezTo>
                  <a:cubicBezTo>
                    <a:pt x="69963" y="58422"/>
                    <a:pt x="102361" y="18390"/>
                    <a:pt x="163903" y="3253"/>
                  </a:cubicBezTo>
                  <a:cubicBezTo>
                    <a:pt x="213961" y="-9029"/>
                    <a:pt x="264550" y="13941"/>
                    <a:pt x="293495" y="64198"/>
                  </a:cubicBezTo>
                  <a:cubicBezTo>
                    <a:pt x="302458" y="79733"/>
                    <a:pt x="315005" y="84911"/>
                    <a:pt x="329811" y="93542"/>
                  </a:cubicBezTo>
                  <a:cubicBezTo>
                    <a:pt x="383917" y="125077"/>
                    <a:pt x="439087" y="155483"/>
                    <a:pt x="490804" y="190537"/>
                  </a:cubicBezTo>
                  <a:cubicBezTo>
                    <a:pt x="521410" y="211316"/>
                    <a:pt x="523202" y="249689"/>
                    <a:pt x="507534" y="284676"/>
                  </a:cubicBezTo>
                  <a:cubicBezTo>
                    <a:pt x="492265" y="318801"/>
                    <a:pt x="466240" y="340045"/>
                    <a:pt x="428133" y="340974"/>
                  </a:cubicBezTo>
                  <a:cubicBezTo>
                    <a:pt x="373694" y="342302"/>
                    <a:pt x="319188" y="341306"/>
                    <a:pt x="264749" y="341306"/>
                  </a:cubicBezTo>
                  <a:cubicBezTo>
                    <a:pt x="264749" y="340709"/>
                    <a:pt x="264749" y="340045"/>
                    <a:pt x="264749" y="33931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70000"/>
              </a:schemeClr>
            </a:solidFill>
            <a:ln w="6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xmlns="" id="{E247B3CF-AE36-4160-9032-AB254C71043D}"/>
                </a:ext>
              </a:extLst>
            </p:cNvPr>
            <p:cNvSpPr/>
            <p:nvPr/>
          </p:nvSpPr>
          <p:spPr>
            <a:xfrm>
              <a:off x="11261664" y="3177534"/>
              <a:ext cx="412691" cy="271750"/>
            </a:xfrm>
            <a:custGeom>
              <a:avLst/>
              <a:gdLst>
                <a:gd name="connsiteX0" fmla="*/ 260200 w 516894"/>
                <a:gd name="connsiteY0" fmla="*/ 338487 h 340366"/>
                <a:gd name="connsiteX1" fmla="*/ 105048 w 516894"/>
                <a:gd name="connsiteY1" fmla="*/ 338221 h 340366"/>
                <a:gd name="connsiteX2" fmla="*/ 3605 w 516894"/>
                <a:gd name="connsiteY2" fmla="*/ 267384 h 340366"/>
                <a:gd name="connsiteX3" fmla="*/ 51339 w 516894"/>
                <a:gd name="connsiteY3" fmla="*/ 162556 h 340366"/>
                <a:gd name="connsiteX4" fmla="*/ 68069 w 516894"/>
                <a:gd name="connsiteY4" fmla="*/ 122988 h 340366"/>
                <a:gd name="connsiteX5" fmla="*/ 151188 w 516894"/>
                <a:gd name="connsiteY5" fmla="*/ 5545 h 340366"/>
                <a:gd name="connsiteX6" fmla="*/ 291934 w 516894"/>
                <a:gd name="connsiteY6" fmla="*/ 61644 h 340366"/>
                <a:gd name="connsiteX7" fmla="*/ 332630 w 516894"/>
                <a:gd name="connsiteY7" fmla="*/ 93378 h 340366"/>
                <a:gd name="connsiteX8" fmla="*/ 484329 w 516894"/>
                <a:gd name="connsiteY8" fmla="*/ 183866 h 340366"/>
                <a:gd name="connsiteX9" fmla="*/ 509292 w 516894"/>
                <a:gd name="connsiteY9" fmla="*/ 279666 h 340366"/>
                <a:gd name="connsiteX10" fmla="*/ 428297 w 516894"/>
                <a:gd name="connsiteY10" fmla="*/ 339815 h 340366"/>
                <a:gd name="connsiteX11" fmla="*/ 260200 w 516894"/>
                <a:gd name="connsiteY11" fmla="*/ 340080 h 340366"/>
                <a:gd name="connsiteX12" fmla="*/ 260200 w 516894"/>
                <a:gd name="connsiteY12" fmla="*/ 338487 h 34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16894" h="340366">
                  <a:moveTo>
                    <a:pt x="260200" y="338487"/>
                  </a:moveTo>
                  <a:cubicBezTo>
                    <a:pt x="208482" y="338487"/>
                    <a:pt x="156765" y="339350"/>
                    <a:pt x="105048" y="338221"/>
                  </a:cubicBezTo>
                  <a:cubicBezTo>
                    <a:pt x="51339" y="337093"/>
                    <a:pt x="16684" y="311931"/>
                    <a:pt x="3605" y="267384"/>
                  </a:cubicBezTo>
                  <a:cubicBezTo>
                    <a:pt x="-7747" y="228546"/>
                    <a:pt x="7589" y="190107"/>
                    <a:pt x="51339" y="162556"/>
                  </a:cubicBezTo>
                  <a:cubicBezTo>
                    <a:pt x="69131" y="151402"/>
                    <a:pt x="67737" y="138589"/>
                    <a:pt x="68069" y="122988"/>
                  </a:cubicBezTo>
                  <a:cubicBezTo>
                    <a:pt x="69397" y="63968"/>
                    <a:pt x="100467" y="20416"/>
                    <a:pt x="151188" y="5545"/>
                  </a:cubicBezTo>
                  <a:cubicBezTo>
                    <a:pt x="206822" y="-10786"/>
                    <a:pt x="260863" y="9263"/>
                    <a:pt x="291934" y="61644"/>
                  </a:cubicBezTo>
                  <a:cubicBezTo>
                    <a:pt x="302356" y="79237"/>
                    <a:pt x="316099" y="84548"/>
                    <a:pt x="332630" y="93378"/>
                  </a:cubicBezTo>
                  <a:cubicBezTo>
                    <a:pt x="384413" y="121129"/>
                    <a:pt x="430421" y="157975"/>
                    <a:pt x="484329" y="183866"/>
                  </a:cubicBezTo>
                  <a:cubicBezTo>
                    <a:pt x="517922" y="199999"/>
                    <a:pt x="524163" y="241758"/>
                    <a:pt x="509292" y="279666"/>
                  </a:cubicBezTo>
                  <a:cubicBezTo>
                    <a:pt x="494951" y="316313"/>
                    <a:pt x="468662" y="339018"/>
                    <a:pt x="428297" y="339815"/>
                  </a:cubicBezTo>
                  <a:cubicBezTo>
                    <a:pt x="372264" y="340877"/>
                    <a:pt x="316232" y="340080"/>
                    <a:pt x="260200" y="340080"/>
                  </a:cubicBezTo>
                  <a:cubicBezTo>
                    <a:pt x="260200" y="339616"/>
                    <a:pt x="260200" y="339018"/>
                    <a:pt x="260200" y="33848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70000"/>
              </a:schemeClr>
            </a:solidFill>
            <a:ln w="6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xmlns="" id="{CA8E7C84-629E-4FC2-87B9-460DDDDEA8D9}"/>
                </a:ext>
              </a:extLst>
            </p:cNvPr>
            <p:cNvSpPr/>
            <p:nvPr/>
          </p:nvSpPr>
          <p:spPr>
            <a:xfrm>
              <a:off x="8068569" y="4856299"/>
              <a:ext cx="412435" cy="275011"/>
            </a:xfrm>
            <a:custGeom>
              <a:avLst/>
              <a:gdLst>
                <a:gd name="connsiteX0" fmla="*/ 411236 w 516574"/>
                <a:gd name="connsiteY0" fmla="*/ 344397 h 344451"/>
                <a:gd name="connsiteX1" fmla="*/ 102792 w 516574"/>
                <a:gd name="connsiteY1" fmla="*/ 337559 h 344451"/>
                <a:gd name="connsiteX2" fmla="*/ 4603 w 516574"/>
                <a:gd name="connsiteY2" fmla="*/ 269643 h 344451"/>
                <a:gd name="connsiteX3" fmla="*/ 49216 w 516574"/>
                <a:gd name="connsiteY3" fmla="*/ 163884 h 344451"/>
                <a:gd name="connsiteX4" fmla="*/ 67871 w 516574"/>
                <a:gd name="connsiteY4" fmla="*/ 125113 h 344451"/>
                <a:gd name="connsiteX5" fmla="*/ 157630 w 516574"/>
                <a:gd name="connsiteY5" fmla="*/ 4086 h 344451"/>
                <a:gd name="connsiteX6" fmla="*/ 292798 w 516574"/>
                <a:gd name="connsiteY6" fmla="*/ 63836 h 344451"/>
                <a:gd name="connsiteX7" fmla="*/ 330839 w 516574"/>
                <a:gd name="connsiteY7" fmla="*/ 93579 h 344451"/>
                <a:gd name="connsiteX8" fmla="*/ 482936 w 516574"/>
                <a:gd name="connsiteY8" fmla="*/ 182739 h 344451"/>
                <a:gd name="connsiteX9" fmla="*/ 508231 w 516574"/>
                <a:gd name="connsiteY9" fmla="*/ 282190 h 344451"/>
                <a:gd name="connsiteX10" fmla="*/ 411236 w 516574"/>
                <a:gd name="connsiteY10" fmla="*/ 344397 h 34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16574" h="344451">
                  <a:moveTo>
                    <a:pt x="411236" y="344397"/>
                  </a:moveTo>
                  <a:cubicBezTo>
                    <a:pt x="301030" y="334837"/>
                    <a:pt x="201778" y="339816"/>
                    <a:pt x="102792" y="337559"/>
                  </a:cubicBezTo>
                  <a:cubicBezTo>
                    <a:pt x="50477" y="336364"/>
                    <a:pt x="19407" y="314854"/>
                    <a:pt x="4603" y="269643"/>
                  </a:cubicBezTo>
                  <a:cubicBezTo>
                    <a:pt x="-8343" y="230208"/>
                    <a:pt x="5864" y="192897"/>
                    <a:pt x="49216" y="163884"/>
                  </a:cubicBezTo>
                  <a:cubicBezTo>
                    <a:pt x="65083" y="153262"/>
                    <a:pt x="67606" y="142109"/>
                    <a:pt x="67871" y="125113"/>
                  </a:cubicBezTo>
                  <a:cubicBezTo>
                    <a:pt x="68801" y="62376"/>
                    <a:pt x="101929" y="18691"/>
                    <a:pt x="157630" y="4086"/>
                  </a:cubicBezTo>
                  <a:cubicBezTo>
                    <a:pt x="210409" y="-9789"/>
                    <a:pt x="262790" y="12053"/>
                    <a:pt x="292798" y="63836"/>
                  </a:cubicBezTo>
                  <a:cubicBezTo>
                    <a:pt x="302358" y="80367"/>
                    <a:pt x="314574" y="86408"/>
                    <a:pt x="330839" y="93579"/>
                  </a:cubicBezTo>
                  <a:cubicBezTo>
                    <a:pt x="384548" y="117346"/>
                    <a:pt x="427966" y="158441"/>
                    <a:pt x="482936" y="182739"/>
                  </a:cubicBezTo>
                  <a:cubicBezTo>
                    <a:pt x="517060" y="197810"/>
                    <a:pt x="524695" y="242158"/>
                    <a:pt x="508231" y="282190"/>
                  </a:cubicBezTo>
                  <a:cubicBezTo>
                    <a:pt x="491368" y="322953"/>
                    <a:pt x="452065" y="345724"/>
                    <a:pt x="411236" y="344397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70000"/>
              </a:schemeClr>
            </a:solidFill>
            <a:ln w="6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xmlns="" id="{53DB825F-17C0-4990-8D12-F9A1D7686AA7}"/>
                </a:ext>
              </a:extLst>
            </p:cNvPr>
            <p:cNvGrpSpPr/>
            <p:nvPr/>
          </p:nvGrpSpPr>
          <p:grpSpPr>
            <a:xfrm>
              <a:off x="8927220" y="2434993"/>
              <a:ext cx="1254261" cy="2651092"/>
              <a:chOff x="8927220" y="2434993"/>
              <a:chExt cx="1254261" cy="2651092"/>
            </a:xfrm>
          </p:grpSpPr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xmlns="" id="{F98B4EEA-412B-47F9-81BB-545720C51443}"/>
                  </a:ext>
                </a:extLst>
              </p:cNvPr>
              <p:cNvSpPr/>
              <p:nvPr/>
            </p:nvSpPr>
            <p:spPr>
              <a:xfrm>
                <a:off x="9008741" y="2918529"/>
                <a:ext cx="905231" cy="1036514"/>
              </a:xfrm>
              <a:custGeom>
                <a:avLst/>
                <a:gdLst>
                  <a:gd name="connsiteX0" fmla="*/ 739003 w 1133799"/>
                  <a:gd name="connsiteY0" fmla="*/ 0 h 1298230"/>
                  <a:gd name="connsiteX1" fmla="*/ 1105803 w 1133799"/>
                  <a:gd name="connsiteY1" fmla="*/ 132579 h 1298230"/>
                  <a:gd name="connsiteX2" fmla="*/ 1128575 w 1133799"/>
                  <a:gd name="connsiteY2" fmla="*/ 164313 h 1298230"/>
                  <a:gd name="connsiteX3" fmla="*/ 1132094 w 1133799"/>
                  <a:gd name="connsiteY3" fmla="*/ 408559 h 1298230"/>
                  <a:gd name="connsiteX4" fmla="*/ 1078385 w 1133799"/>
                  <a:gd name="connsiteY4" fmla="*/ 474151 h 1298230"/>
                  <a:gd name="connsiteX5" fmla="*/ 995465 w 1133799"/>
                  <a:gd name="connsiteY5" fmla="*/ 565768 h 1298230"/>
                  <a:gd name="connsiteX6" fmla="*/ 1094783 w 1133799"/>
                  <a:gd name="connsiteY6" fmla="*/ 1107371 h 1298230"/>
                  <a:gd name="connsiteX7" fmla="*/ 1087613 w 1133799"/>
                  <a:gd name="connsiteY7" fmla="*/ 1193080 h 1298230"/>
                  <a:gd name="connsiteX8" fmla="*/ 696780 w 1133799"/>
                  <a:gd name="connsiteY8" fmla="*/ 1289344 h 1298230"/>
                  <a:gd name="connsiteX9" fmla="*/ 617113 w 1133799"/>
                  <a:gd name="connsiteY9" fmla="*/ 1295983 h 1298230"/>
                  <a:gd name="connsiteX10" fmla="*/ 221234 w 1133799"/>
                  <a:gd name="connsiteY10" fmla="*/ 1265842 h 1298230"/>
                  <a:gd name="connsiteX11" fmla="*/ 200056 w 1133799"/>
                  <a:gd name="connsiteY11" fmla="*/ 1183188 h 1298230"/>
                  <a:gd name="connsiteX12" fmla="*/ 208819 w 1133799"/>
                  <a:gd name="connsiteY12" fmla="*/ 631029 h 1298230"/>
                  <a:gd name="connsiteX13" fmla="*/ 199259 w 1133799"/>
                  <a:gd name="connsiteY13" fmla="*/ 549702 h 1298230"/>
                  <a:gd name="connsiteX14" fmla="*/ 125899 w 1133799"/>
                  <a:gd name="connsiteY14" fmla="*/ 585220 h 1298230"/>
                  <a:gd name="connsiteX15" fmla="*/ 95559 w 1133799"/>
                  <a:gd name="connsiteY15" fmla="*/ 576723 h 1298230"/>
                  <a:gd name="connsiteX16" fmla="*/ 7063 w 1133799"/>
                  <a:gd name="connsiteY16" fmla="*/ 363813 h 1298230"/>
                  <a:gd name="connsiteX17" fmla="*/ 43178 w 1133799"/>
                  <a:gd name="connsiteY17" fmla="*/ 276112 h 1298230"/>
                  <a:gd name="connsiteX18" fmla="*/ 489314 w 1133799"/>
                  <a:gd name="connsiteY18" fmla="*/ 8697 h 1298230"/>
                  <a:gd name="connsiteX19" fmla="*/ 739003 w 1133799"/>
                  <a:gd name="connsiteY19" fmla="*/ 0 h 1298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133799" h="1298230">
                    <a:moveTo>
                      <a:pt x="739003" y="0"/>
                    </a:moveTo>
                    <a:cubicBezTo>
                      <a:pt x="861292" y="44215"/>
                      <a:pt x="983515" y="88563"/>
                      <a:pt x="1105803" y="132579"/>
                    </a:cubicBezTo>
                    <a:cubicBezTo>
                      <a:pt x="1121206" y="138089"/>
                      <a:pt x="1129637" y="147583"/>
                      <a:pt x="1128575" y="164313"/>
                    </a:cubicBezTo>
                    <a:cubicBezTo>
                      <a:pt x="1134815" y="267017"/>
                      <a:pt x="1134749" y="355912"/>
                      <a:pt x="1132094" y="408559"/>
                    </a:cubicBezTo>
                    <a:cubicBezTo>
                      <a:pt x="1135878" y="448127"/>
                      <a:pt x="1110583" y="465388"/>
                      <a:pt x="1078385" y="474151"/>
                    </a:cubicBezTo>
                    <a:cubicBezTo>
                      <a:pt x="999182" y="495529"/>
                      <a:pt x="995663" y="475413"/>
                      <a:pt x="995465" y="565768"/>
                    </a:cubicBezTo>
                    <a:cubicBezTo>
                      <a:pt x="995465" y="698547"/>
                      <a:pt x="1041937" y="957464"/>
                      <a:pt x="1094783" y="1107371"/>
                    </a:cubicBezTo>
                    <a:cubicBezTo>
                      <a:pt x="1114965" y="1143354"/>
                      <a:pt x="1114965" y="1176549"/>
                      <a:pt x="1087613" y="1193080"/>
                    </a:cubicBezTo>
                    <a:cubicBezTo>
                      <a:pt x="955697" y="1241344"/>
                      <a:pt x="835068" y="1264780"/>
                      <a:pt x="696780" y="1289344"/>
                    </a:cubicBezTo>
                    <a:cubicBezTo>
                      <a:pt x="678257" y="1289941"/>
                      <a:pt x="635370" y="1292398"/>
                      <a:pt x="617113" y="1295983"/>
                    </a:cubicBezTo>
                    <a:cubicBezTo>
                      <a:pt x="480019" y="1300895"/>
                      <a:pt x="354344" y="1300497"/>
                      <a:pt x="221234" y="1265842"/>
                    </a:cubicBezTo>
                    <a:cubicBezTo>
                      <a:pt x="194745" y="1243270"/>
                      <a:pt x="199259" y="1212797"/>
                      <a:pt x="200056" y="1183188"/>
                    </a:cubicBezTo>
                    <a:cubicBezTo>
                      <a:pt x="218711" y="1023787"/>
                      <a:pt x="205434" y="691841"/>
                      <a:pt x="208819" y="631029"/>
                    </a:cubicBezTo>
                    <a:cubicBezTo>
                      <a:pt x="212072" y="578980"/>
                      <a:pt x="225483" y="562980"/>
                      <a:pt x="199259" y="549702"/>
                    </a:cubicBezTo>
                    <a:cubicBezTo>
                      <a:pt x="180405" y="540209"/>
                      <a:pt x="152721" y="575594"/>
                      <a:pt x="125899" y="585220"/>
                    </a:cubicBezTo>
                    <a:cubicBezTo>
                      <a:pt x="114348" y="587478"/>
                      <a:pt x="104057" y="585154"/>
                      <a:pt x="95559" y="576723"/>
                    </a:cubicBezTo>
                    <a:cubicBezTo>
                      <a:pt x="58249" y="509006"/>
                      <a:pt x="39660" y="433521"/>
                      <a:pt x="7063" y="363813"/>
                    </a:cubicBezTo>
                    <a:cubicBezTo>
                      <a:pt x="-7410" y="310037"/>
                      <a:pt x="-1634" y="296029"/>
                      <a:pt x="43178" y="276112"/>
                    </a:cubicBezTo>
                    <a:cubicBezTo>
                      <a:pt x="167392" y="145990"/>
                      <a:pt x="323141" y="68646"/>
                      <a:pt x="489314" y="8697"/>
                    </a:cubicBezTo>
                    <a:cubicBezTo>
                      <a:pt x="583852" y="61211"/>
                      <a:pt x="643602" y="61211"/>
                      <a:pt x="7390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xmlns="" id="{665E8F3A-1ED3-4831-80F2-2BCFE5508DE2}"/>
                  </a:ext>
                </a:extLst>
              </p:cNvPr>
              <p:cNvSpPr/>
              <p:nvPr/>
            </p:nvSpPr>
            <p:spPr>
              <a:xfrm>
                <a:off x="9315078" y="2462683"/>
                <a:ext cx="380268" cy="443429"/>
              </a:xfrm>
              <a:custGeom>
                <a:avLst/>
                <a:gdLst>
                  <a:gd name="connsiteX0" fmla="*/ 123352 w 476284"/>
                  <a:gd name="connsiteY0" fmla="*/ 511527 h 555393"/>
                  <a:gd name="connsiteX1" fmla="*/ 64664 w 476284"/>
                  <a:gd name="connsiteY1" fmla="*/ 428806 h 555393"/>
                  <a:gd name="connsiteX2" fmla="*/ 25826 w 476284"/>
                  <a:gd name="connsiteY2" fmla="*/ 328891 h 555393"/>
                  <a:gd name="connsiteX3" fmla="*/ 1 w 476284"/>
                  <a:gd name="connsiteY3" fmla="*/ 189938 h 555393"/>
                  <a:gd name="connsiteX4" fmla="*/ 55701 w 476284"/>
                  <a:gd name="connsiteY4" fmla="*/ 101176 h 555393"/>
                  <a:gd name="connsiteX5" fmla="*/ 127070 w 476284"/>
                  <a:gd name="connsiteY5" fmla="*/ 54438 h 555393"/>
                  <a:gd name="connsiteX6" fmla="*/ 369788 w 476284"/>
                  <a:gd name="connsiteY6" fmla="*/ 31467 h 555393"/>
                  <a:gd name="connsiteX7" fmla="*/ 473422 w 476284"/>
                  <a:gd name="connsiteY7" fmla="*/ 254734 h 555393"/>
                  <a:gd name="connsiteX8" fmla="*/ 462202 w 476284"/>
                  <a:gd name="connsiteY8" fmla="*/ 318136 h 555393"/>
                  <a:gd name="connsiteX9" fmla="*/ 423099 w 476284"/>
                  <a:gd name="connsiteY9" fmla="*/ 424093 h 555393"/>
                  <a:gd name="connsiteX10" fmla="*/ 341374 w 476284"/>
                  <a:gd name="connsiteY10" fmla="*/ 525934 h 555393"/>
                  <a:gd name="connsiteX11" fmla="*/ 123352 w 476284"/>
                  <a:gd name="connsiteY11" fmla="*/ 511527 h 555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6284" h="555393">
                    <a:moveTo>
                      <a:pt x="123352" y="511527"/>
                    </a:moveTo>
                    <a:cubicBezTo>
                      <a:pt x="103767" y="483976"/>
                      <a:pt x="84249" y="456358"/>
                      <a:pt x="64664" y="428806"/>
                    </a:cubicBezTo>
                    <a:cubicBezTo>
                      <a:pt x="37644" y="400989"/>
                      <a:pt x="21179" y="369056"/>
                      <a:pt x="25826" y="328891"/>
                    </a:cubicBezTo>
                    <a:cubicBezTo>
                      <a:pt x="13146" y="283348"/>
                      <a:pt x="-132" y="238070"/>
                      <a:pt x="1" y="189938"/>
                    </a:cubicBezTo>
                    <a:cubicBezTo>
                      <a:pt x="67" y="147980"/>
                      <a:pt x="17727" y="117176"/>
                      <a:pt x="55701" y="101176"/>
                    </a:cubicBezTo>
                    <a:cubicBezTo>
                      <a:pt x="82788" y="89757"/>
                      <a:pt x="104697" y="72429"/>
                      <a:pt x="127070" y="54438"/>
                    </a:cubicBezTo>
                    <a:cubicBezTo>
                      <a:pt x="206870" y="-9760"/>
                      <a:pt x="286669" y="-16864"/>
                      <a:pt x="369788" y="31467"/>
                    </a:cubicBezTo>
                    <a:cubicBezTo>
                      <a:pt x="449987" y="78073"/>
                      <a:pt x="487364" y="158271"/>
                      <a:pt x="473422" y="254734"/>
                    </a:cubicBezTo>
                    <a:cubicBezTo>
                      <a:pt x="470368" y="275979"/>
                      <a:pt x="465986" y="297024"/>
                      <a:pt x="462202" y="318136"/>
                    </a:cubicBezTo>
                    <a:cubicBezTo>
                      <a:pt x="469505" y="360957"/>
                      <a:pt x="456559" y="396342"/>
                      <a:pt x="423099" y="424093"/>
                    </a:cubicBezTo>
                    <a:cubicBezTo>
                      <a:pt x="399066" y="460607"/>
                      <a:pt x="376096" y="498050"/>
                      <a:pt x="341374" y="525934"/>
                    </a:cubicBezTo>
                    <a:cubicBezTo>
                      <a:pt x="259915" y="572406"/>
                      <a:pt x="157542" y="561120"/>
                      <a:pt x="123352" y="5115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xmlns="" id="{05B81869-7299-4620-8D0A-9A6EDCE49A95}"/>
                  </a:ext>
                </a:extLst>
              </p:cNvPr>
              <p:cNvSpPr/>
              <p:nvPr/>
            </p:nvSpPr>
            <p:spPr>
              <a:xfrm>
                <a:off x="9903917" y="2434993"/>
                <a:ext cx="277564" cy="816589"/>
              </a:xfrm>
              <a:custGeom>
                <a:avLst/>
                <a:gdLst>
                  <a:gd name="connsiteX0" fmla="*/ 310967 w 347648"/>
                  <a:gd name="connsiteY0" fmla="*/ 510691 h 1022775"/>
                  <a:gd name="connsiteX1" fmla="*/ 236146 w 347648"/>
                  <a:gd name="connsiteY1" fmla="*/ 854786 h 1022775"/>
                  <a:gd name="connsiteX2" fmla="*/ 189209 w 347648"/>
                  <a:gd name="connsiteY2" fmla="*/ 922901 h 1022775"/>
                  <a:gd name="connsiteX3" fmla="*/ 48796 w 347648"/>
                  <a:gd name="connsiteY3" fmla="*/ 1012194 h 1022775"/>
                  <a:gd name="connsiteX4" fmla="*/ 0 w 347648"/>
                  <a:gd name="connsiteY4" fmla="*/ 1018833 h 1022775"/>
                  <a:gd name="connsiteX5" fmla="*/ 7502 w 347648"/>
                  <a:gd name="connsiteY5" fmla="*/ 770007 h 1022775"/>
                  <a:gd name="connsiteX6" fmla="*/ 169956 w 347648"/>
                  <a:gd name="connsiteY6" fmla="*/ 597926 h 1022775"/>
                  <a:gd name="connsiteX7" fmla="*/ 229441 w 347648"/>
                  <a:gd name="connsiteY7" fmla="*/ 325199 h 1022775"/>
                  <a:gd name="connsiteX8" fmla="*/ 211981 w 347648"/>
                  <a:gd name="connsiteY8" fmla="*/ 224421 h 1022775"/>
                  <a:gd name="connsiteX9" fmla="*/ 222005 w 347648"/>
                  <a:gd name="connsiteY9" fmla="*/ 113617 h 1022775"/>
                  <a:gd name="connsiteX10" fmla="*/ 260046 w 347648"/>
                  <a:gd name="connsiteY10" fmla="*/ 31826 h 1022775"/>
                  <a:gd name="connsiteX11" fmla="*/ 291979 w 347648"/>
                  <a:gd name="connsiteY11" fmla="*/ 2747 h 1022775"/>
                  <a:gd name="connsiteX12" fmla="*/ 344161 w 347648"/>
                  <a:gd name="connsiteY12" fmla="*/ 50083 h 1022775"/>
                  <a:gd name="connsiteX13" fmla="*/ 332742 w 347648"/>
                  <a:gd name="connsiteY13" fmla="*/ 228537 h 1022775"/>
                  <a:gd name="connsiteX14" fmla="*/ 310967 w 347648"/>
                  <a:gd name="connsiteY14" fmla="*/ 510691 h 1022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7648" h="1022775">
                    <a:moveTo>
                      <a:pt x="310967" y="510691"/>
                    </a:moveTo>
                    <a:cubicBezTo>
                      <a:pt x="303133" y="629129"/>
                      <a:pt x="282087" y="744646"/>
                      <a:pt x="236146" y="854786"/>
                    </a:cubicBezTo>
                    <a:cubicBezTo>
                      <a:pt x="227316" y="882204"/>
                      <a:pt x="205673" y="900727"/>
                      <a:pt x="189209" y="922901"/>
                    </a:cubicBezTo>
                    <a:cubicBezTo>
                      <a:pt x="147583" y="960809"/>
                      <a:pt x="101708" y="992012"/>
                      <a:pt x="48796" y="1012194"/>
                    </a:cubicBezTo>
                    <a:cubicBezTo>
                      <a:pt x="33062" y="1018169"/>
                      <a:pt x="17859" y="1028460"/>
                      <a:pt x="0" y="1018833"/>
                    </a:cubicBezTo>
                    <a:cubicBezTo>
                      <a:pt x="2523" y="935913"/>
                      <a:pt x="4979" y="852927"/>
                      <a:pt x="7502" y="770007"/>
                    </a:cubicBezTo>
                    <a:cubicBezTo>
                      <a:pt x="100049" y="748961"/>
                      <a:pt x="143400" y="681643"/>
                      <a:pt x="169956" y="597926"/>
                    </a:cubicBezTo>
                    <a:cubicBezTo>
                      <a:pt x="198171" y="508832"/>
                      <a:pt x="212977" y="416816"/>
                      <a:pt x="229441" y="325199"/>
                    </a:cubicBezTo>
                    <a:cubicBezTo>
                      <a:pt x="235682" y="290345"/>
                      <a:pt x="221740" y="256819"/>
                      <a:pt x="211981" y="224421"/>
                    </a:cubicBezTo>
                    <a:cubicBezTo>
                      <a:pt x="200097" y="184853"/>
                      <a:pt x="201093" y="149799"/>
                      <a:pt x="222005" y="113617"/>
                    </a:cubicBezTo>
                    <a:cubicBezTo>
                      <a:pt x="236943" y="87659"/>
                      <a:pt x="245839" y="58249"/>
                      <a:pt x="260046" y="31826"/>
                    </a:cubicBezTo>
                    <a:cubicBezTo>
                      <a:pt x="266752" y="19344"/>
                      <a:pt x="265025" y="-8871"/>
                      <a:pt x="291979" y="2747"/>
                    </a:cubicBezTo>
                    <a:cubicBezTo>
                      <a:pt x="313689" y="12108"/>
                      <a:pt x="339979" y="13569"/>
                      <a:pt x="344161" y="50083"/>
                    </a:cubicBezTo>
                    <a:cubicBezTo>
                      <a:pt x="351132" y="110962"/>
                      <a:pt x="347813" y="170313"/>
                      <a:pt x="332742" y="228537"/>
                    </a:cubicBezTo>
                    <a:cubicBezTo>
                      <a:pt x="308577" y="321482"/>
                      <a:pt x="321656" y="416883"/>
                      <a:pt x="310967" y="510691"/>
                    </a:cubicBezTo>
                    <a:close/>
                  </a:path>
                </a:pathLst>
              </a:custGeom>
              <a:solidFill>
                <a:srgbClr val="FEB69F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xmlns="" id="{CBF7FDBE-7D18-48D1-AD37-9D02452FE92E}"/>
                  </a:ext>
                </a:extLst>
              </p:cNvPr>
              <p:cNvSpPr/>
              <p:nvPr/>
            </p:nvSpPr>
            <p:spPr>
              <a:xfrm>
                <a:off x="9399411" y="2871089"/>
                <a:ext cx="199353" cy="87833"/>
              </a:xfrm>
              <a:custGeom>
                <a:avLst/>
                <a:gdLst>
                  <a:gd name="connsiteX0" fmla="*/ 17726 w 249689"/>
                  <a:gd name="connsiteY0" fmla="*/ 0 h 110011"/>
                  <a:gd name="connsiteX1" fmla="*/ 235748 w 249689"/>
                  <a:gd name="connsiteY1" fmla="*/ 14340 h 110011"/>
                  <a:gd name="connsiteX2" fmla="*/ 249690 w 249689"/>
                  <a:gd name="connsiteY2" fmla="*/ 59352 h 110011"/>
                  <a:gd name="connsiteX3" fmla="*/ 0 w 249689"/>
                  <a:gd name="connsiteY3" fmla="*/ 68115 h 110011"/>
                  <a:gd name="connsiteX4" fmla="*/ 17726 w 249689"/>
                  <a:gd name="connsiteY4" fmla="*/ 0 h 11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9689" h="110011">
                    <a:moveTo>
                      <a:pt x="17726" y="0"/>
                    </a:moveTo>
                    <a:cubicBezTo>
                      <a:pt x="87567" y="48132"/>
                      <a:pt x="159931" y="57427"/>
                      <a:pt x="235748" y="14340"/>
                    </a:cubicBezTo>
                    <a:cubicBezTo>
                      <a:pt x="240395" y="29344"/>
                      <a:pt x="245042" y="44348"/>
                      <a:pt x="249690" y="59352"/>
                    </a:cubicBezTo>
                    <a:cubicBezTo>
                      <a:pt x="168496" y="120032"/>
                      <a:pt x="85509" y="130123"/>
                      <a:pt x="0" y="68115"/>
                    </a:cubicBezTo>
                    <a:cubicBezTo>
                      <a:pt x="5909" y="45410"/>
                      <a:pt x="11817" y="22705"/>
                      <a:pt x="17726" y="0"/>
                    </a:cubicBezTo>
                    <a:close/>
                  </a:path>
                </a:pathLst>
              </a:custGeom>
              <a:solidFill>
                <a:srgbClr val="FBBFAF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xmlns="" id="{F376F112-EBE0-4253-A939-CAD006B4EE7A}"/>
                  </a:ext>
                </a:extLst>
              </p:cNvPr>
              <p:cNvSpPr/>
              <p:nvPr/>
            </p:nvSpPr>
            <p:spPr>
              <a:xfrm>
                <a:off x="9652936" y="2716631"/>
                <a:ext cx="56916" cy="86035"/>
              </a:xfrm>
              <a:custGeom>
                <a:avLst/>
                <a:gdLst>
                  <a:gd name="connsiteX0" fmla="*/ 0 w 71287"/>
                  <a:gd name="connsiteY0" fmla="*/ 105957 h 107758"/>
                  <a:gd name="connsiteX1" fmla="*/ 39037 w 71287"/>
                  <a:gd name="connsiteY1" fmla="*/ 0 h 107758"/>
                  <a:gd name="connsiteX2" fmla="*/ 67252 w 71287"/>
                  <a:gd name="connsiteY2" fmla="*/ 70572 h 107758"/>
                  <a:gd name="connsiteX3" fmla="*/ 0 w 71287"/>
                  <a:gd name="connsiteY3" fmla="*/ 105957 h 107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287" h="107758">
                    <a:moveTo>
                      <a:pt x="0" y="105957"/>
                    </a:moveTo>
                    <a:cubicBezTo>
                      <a:pt x="13012" y="70638"/>
                      <a:pt x="26025" y="35319"/>
                      <a:pt x="39037" y="0"/>
                    </a:cubicBezTo>
                    <a:cubicBezTo>
                      <a:pt x="69974" y="14871"/>
                      <a:pt x="76879" y="40962"/>
                      <a:pt x="67252" y="70572"/>
                    </a:cubicBezTo>
                    <a:cubicBezTo>
                      <a:pt x="56895" y="102372"/>
                      <a:pt x="31933" y="112264"/>
                      <a:pt x="0" y="105957"/>
                    </a:cubicBezTo>
                    <a:close/>
                  </a:path>
                </a:pathLst>
              </a:custGeom>
              <a:solidFill>
                <a:srgbClr val="F9BFAF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xmlns="" id="{7680F212-9FC4-4BA4-95D5-1C053AAA5B09}"/>
                  </a:ext>
                </a:extLst>
              </p:cNvPr>
              <p:cNvSpPr/>
              <p:nvPr/>
            </p:nvSpPr>
            <p:spPr>
              <a:xfrm>
                <a:off x="9322628" y="2725271"/>
                <a:ext cx="44131" cy="79773"/>
              </a:xfrm>
              <a:custGeom>
                <a:avLst/>
                <a:gdLst>
                  <a:gd name="connsiteX0" fmla="*/ 16436 w 55274"/>
                  <a:gd name="connsiteY0" fmla="*/ 0 h 99915"/>
                  <a:gd name="connsiteX1" fmla="*/ 55274 w 55274"/>
                  <a:gd name="connsiteY1" fmla="*/ 99916 h 99915"/>
                  <a:gd name="connsiteX2" fmla="*/ 16436 w 55274"/>
                  <a:gd name="connsiteY2" fmla="*/ 0 h 99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274" h="99915">
                    <a:moveTo>
                      <a:pt x="16436" y="0"/>
                    </a:moveTo>
                    <a:cubicBezTo>
                      <a:pt x="29382" y="33327"/>
                      <a:pt x="42328" y="66655"/>
                      <a:pt x="55274" y="99916"/>
                    </a:cubicBezTo>
                    <a:cubicBezTo>
                      <a:pt x="-1024" y="84115"/>
                      <a:pt x="-14966" y="48265"/>
                      <a:pt x="16436" y="0"/>
                    </a:cubicBezTo>
                    <a:close/>
                  </a:path>
                </a:pathLst>
              </a:custGeom>
              <a:solidFill>
                <a:srgbClr val="F4BDAD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xmlns="" id="{FE68E82B-C2D4-43FB-8D0E-955A878532D1}"/>
                  </a:ext>
                </a:extLst>
              </p:cNvPr>
              <p:cNvSpPr/>
              <p:nvPr/>
            </p:nvSpPr>
            <p:spPr>
              <a:xfrm>
                <a:off x="9171855" y="3924254"/>
                <a:ext cx="351448" cy="1161831"/>
              </a:xfrm>
              <a:custGeom>
                <a:avLst/>
                <a:gdLst>
                  <a:gd name="connsiteX0" fmla="*/ 19921 w 440187"/>
                  <a:gd name="connsiteY0" fmla="*/ 0 h 1455190"/>
                  <a:gd name="connsiteX1" fmla="*/ 223338 w 440187"/>
                  <a:gd name="connsiteY1" fmla="*/ 26224 h 1455190"/>
                  <a:gd name="connsiteX2" fmla="*/ 432862 w 440187"/>
                  <a:gd name="connsiteY2" fmla="*/ 34058 h 1455190"/>
                  <a:gd name="connsiteX3" fmla="*/ 409626 w 440187"/>
                  <a:gd name="connsiteY3" fmla="*/ 554615 h 1455190"/>
                  <a:gd name="connsiteX4" fmla="*/ 376829 w 440187"/>
                  <a:gd name="connsiteY4" fmla="*/ 990393 h 1455190"/>
                  <a:gd name="connsiteX5" fmla="*/ 383667 w 440187"/>
                  <a:gd name="connsiteY5" fmla="*/ 1395434 h 1455190"/>
                  <a:gd name="connsiteX6" fmla="*/ 348880 w 440187"/>
                  <a:gd name="connsiteY6" fmla="*/ 1452130 h 1455190"/>
                  <a:gd name="connsiteX7" fmla="*/ 20983 w 440187"/>
                  <a:gd name="connsiteY7" fmla="*/ 1449076 h 1455190"/>
                  <a:gd name="connsiteX8" fmla="*/ 10361 w 440187"/>
                  <a:gd name="connsiteY8" fmla="*/ 1155902 h 1455190"/>
                  <a:gd name="connsiteX9" fmla="*/ 13282 w 440187"/>
                  <a:gd name="connsiteY9" fmla="*/ 784454 h 1455190"/>
                  <a:gd name="connsiteX10" fmla="*/ 19921 w 440187"/>
                  <a:gd name="connsiteY10" fmla="*/ 0 h 1455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40187" h="1455190">
                    <a:moveTo>
                      <a:pt x="19921" y="0"/>
                    </a:moveTo>
                    <a:cubicBezTo>
                      <a:pt x="87705" y="8763"/>
                      <a:pt x="155488" y="18058"/>
                      <a:pt x="223338" y="26224"/>
                    </a:cubicBezTo>
                    <a:cubicBezTo>
                      <a:pt x="292913" y="34589"/>
                      <a:pt x="362888" y="33925"/>
                      <a:pt x="432862" y="34058"/>
                    </a:cubicBezTo>
                    <a:cubicBezTo>
                      <a:pt x="457293" y="34124"/>
                      <a:pt x="413078" y="508674"/>
                      <a:pt x="409626" y="554615"/>
                    </a:cubicBezTo>
                    <a:cubicBezTo>
                      <a:pt x="398672" y="699874"/>
                      <a:pt x="387784" y="845134"/>
                      <a:pt x="376829" y="990393"/>
                    </a:cubicBezTo>
                    <a:cubicBezTo>
                      <a:pt x="366938" y="1122242"/>
                      <a:pt x="340515" y="1267170"/>
                      <a:pt x="383667" y="1395434"/>
                    </a:cubicBezTo>
                    <a:cubicBezTo>
                      <a:pt x="386323" y="1423251"/>
                      <a:pt x="383269" y="1451599"/>
                      <a:pt x="348880" y="1452130"/>
                    </a:cubicBezTo>
                    <a:cubicBezTo>
                      <a:pt x="239603" y="1453723"/>
                      <a:pt x="130194" y="1459566"/>
                      <a:pt x="20983" y="1449076"/>
                    </a:cubicBezTo>
                    <a:cubicBezTo>
                      <a:pt x="-18518" y="1445292"/>
                      <a:pt x="9764" y="1190955"/>
                      <a:pt x="10361" y="1155902"/>
                    </a:cubicBezTo>
                    <a:cubicBezTo>
                      <a:pt x="12287" y="1032086"/>
                      <a:pt x="13282" y="908270"/>
                      <a:pt x="13282" y="784454"/>
                    </a:cubicBezTo>
                    <a:cubicBezTo>
                      <a:pt x="13282" y="713152"/>
                      <a:pt x="-7697" y="0"/>
                      <a:pt x="1992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xmlns="" id="{A915FC07-FA92-4B87-893B-ED3C16470A48}"/>
                  </a:ext>
                </a:extLst>
              </p:cNvPr>
              <p:cNvSpPr/>
              <p:nvPr/>
            </p:nvSpPr>
            <p:spPr>
              <a:xfrm>
                <a:off x="9548833" y="3866685"/>
                <a:ext cx="349102" cy="860851"/>
              </a:xfrm>
              <a:custGeom>
                <a:avLst/>
                <a:gdLst>
                  <a:gd name="connsiteX0" fmla="*/ 0 w 437249"/>
                  <a:gd name="connsiteY0" fmla="*/ 102577 h 1078213"/>
                  <a:gd name="connsiteX1" fmla="*/ 405173 w 437249"/>
                  <a:gd name="connsiteY1" fmla="*/ 6 h 1078213"/>
                  <a:gd name="connsiteX2" fmla="*/ 436841 w 437249"/>
                  <a:gd name="connsiteY2" fmla="*/ 477676 h 1078213"/>
                  <a:gd name="connsiteX3" fmla="*/ 422965 w 437249"/>
                  <a:gd name="connsiteY3" fmla="*/ 747283 h 1078213"/>
                  <a:gd name="connsiteX4" fmla="*/ 425488 w 437249"/>
                  <a:gd name="connsiteY4" fmla="*/ 993852 h 1078213"/>
                  <a:gd name="connsiteX5" fmla="*/ 430534 w 437249"/>
                  <a:gd name="connsiteY5" fmla="*/ 1031959 h 1078213"/>
                  <a:gd name="connsiteX6" fmla="*/ 381870 w 437249"/>
                  <a:gd name="connsiteY6" fmla="*/ 1077569 h 1078213"/>
                  <a:gd name="connsiteX7" fmla="*/ 124281 w 437249"/>
                  <a:gd name="connsiteY7" fmla="*/ 1076839 h 1078213"/>
                  <a:gd name="connsiteX8" fmla="*/ 51452 w 437249"/>
                  <a:gd name="connsiteY8" fmla="*/ 1032557 h 1078213"/>
                  <a:gd name="connsiteX9" fmla="*/ 65261 w 437249"/>
                  <a:gd name="connsiteY9" fmla="*/ 858683 h 1078213"/>
                  <a:gd name="connsiteX10" fmla="*/ 65327 w 437249"/>
                  <a:gd name="connsiteY10" fmla="*/ 650819 h 1078213"/>
                  <a:gd name="connsiteX11" fmla="*/ 27552 w 437249"/>
                  <a:gd name="connsiteY11" fmla="*/ 221348 h 1078213"/>
                  <a:gd name="connsiteX12" fmla="*/ 0 w 437249"/>
                  <a:gd name="connsiteY12" fmla="*/ 102577 h 1078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7249" h="1078213">
                    <a:moveTo>
                      <a:pt x="0" y="102577"/>
                    </a:moveTo>
                    <a:cubicBezTo>
                      <a:pt x="132314" y="77283"/>
                      <a:pt x="399862" y="-791"/>
                      <a:pt x="405173" y="6"/>
                    </a:cubicBezTo>
                    <a:cubicBezTo>
                      <a:pt x="411878" y="35392"/>
                      <a:pt x="441023" y="340848"/>
                      <a:pt x="436841" y="477676"/>
                    </a:cubicBezTo>
                    <a:cubicBezTo>
                      <a:pt x="434119" y="567634"/>
                      <a:pt x="429472" y="657524"/>
                      <a:pt x="422965" y="747283"/>
                    </a:cubicBezTo>
                    <a:cubicBezTo>
                      <a:pt x="417389" y="824028"/>
                      <a:pt x="389837" y="921554"/>
                      <a:pt x="425488" y="993852"/>
                    </a:cubicBezTo>
                    <a:cubicBezTo>
                      <a:pt x="431198" y="1005470"/>
                      <a:pt x="430202" y="1019013"/>
                      <a:pt x="430534" y="1031959"/>
                    </a:cubicBezTo>
                    <a:cubicBezTo>
                      <a:pt x="431862" y="1065884"/>
                      <a:pt x="411878" y="1077436"/>
                      <a:pt x="381870" y="1077569"/>
                    </a:cubicBezTo>
                    <a:cubicBezTo>
                      <a:pt x="296029" y="1077834"/>
                      <a:pt x="210122" y="1079228"/>
                      <a:pt x="124281" y="1076839"/>
                    </a:cubicBezTo>
                    <a:cubicBezTo>
                      <a:pt x="93742" y="1075975"/>
                      <a:pt x="58754" y="1075179"/>
                      <a:pt x="51452" y="1032557"/>
                    </a:cubicBezTo>
                    <a:cubicBezTo>
                      <a:pt x="41692" y="975263"/>
                      <a:pt x="61941" y="915845"/>
                      <a:pt x="65261" y="858683"/>
                    </a:cubicBezTo>
                    <a:cubicBezTo>
                      <a:pt x="69310" y="789771"/>
                      <a:pt x="67186" y="719731"/>
                      <a:pt x="65327" y="650819"/>
                    </a:cubicBezTo>
                    <a:cubicBezTo>
                      <a:pt x="61410" y="506290"/>
                      <a:pt x="45742" y="364350"/>
                      <a:pt x="27552" y="221348"/>
                    </a:cubicBezTo>
                    <a:cubicBezTo>
                      <a:pt x="22440" y="180784"/>
                      <a:pt x="13610" y="154959"/>
                      <a:pt x="0" y="1025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xmlns="" id="{526DC125-1803-42D7-9A80-F4F6D610B283}"/>
                  </a:ext>
                </a:extLst>
              </p:cNvPr>
              <p:cNvSpPr/>
              <p:nvPr/>
            </p:nvSpPr>
            <p:spPr>
              <a:xfrm>
                <a:off x="8927220" y="3206455"/>
                <a:ext cx="256671" cy="656830"/>
              </a:xfrm>
              <a:custGeom>
                <a:avLst/>
                <a:gdLst>
                  <a:gd name="connsiteX0" fmla="*/ 145482 w 321480"/>
                  <a:gd name="connsiteY0" fmla="*/ 648622 h 822677"/>
                  <a:gd name="connsiteX1" fmla="*/ 41583 w 321480"/>
                  <a:gd name="connsiteY1" fmla="*/ 440957 h 822677"/>
                  <a:gd name="connsiteX2" fmla="*/ 120918 w 321480"/>
                  <a:gd name="connsiteY2" fmla="*/ 0 h 822677"/>
                  <a:gd name="connsiteX3" fmla="*/ 202046 w 321480"/>
                  <a:gd name="connsiteY3" fmla="*/ 210653 h 822677"/>
                  <a:gd name="connsiteX4" fmla="*/ 181399 w 321480"/>
                  <a:gd name="connsiteY4" fmla="*/ 244976 h 822677"/>
                  <a:gd name="connsiteX5" fmla="*/ 181133 w 321480"/>
                  <a:gd name="connsiteY5" fmla="*/ 428675 h 822677"/>
                  <a:gd name="connsiteX6" fmla="*/ 246128 w 321480"/>
                  <a:gd name="connsiteY6" fmla="*/ 632822 h 822677"/>
                  <a:gd name="connsiteX7" fmla="*/ 292269 w 321480"/>
                  <a:gd name="connsiteY7" fmla="*/ 680622 h 822677"/>
                  <a:gd name="connsiteX8" fmla="*/ 321480 w 321480"/>
                  <a:gd name="connsiteY8" fmla="*/ 703991 h 822677"/>
                  <a:gd name="connsiteX9" fmla="*/ 315239 w 321480"/>
                  <a:gd name="connsiteY9" fmla="*/ 821964 h 822677"/>
                  <a:gd name="connsiteX10" fmla="*/ 198660 w 321480"/>
                  <a:gd name="connsiteY10" fmla="*/ 747808 h 822677"/>
                  <a:gd name="connsiteX11" fmla="*/ 145482 w 321480"/>
                  <a:gd name="connsiteY11" fmla="*/ 648622 h 822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1480" h="822677">
                    <a:moveTo>
                      <a:pt x="145482" y="648622"/>
                    </a:moveTo>
                    <a:cubicBezTo>
                      <a:pt x="111292" y="579179"/>
                      <a:pt x="72653" y="512126"/>
                      <a:pt x="41583" y="440957"/>
                    </a:cubicBezTo>
                    <a:cubicBezTo>
                      <a:pt x="-30648" y="275581"/>
                      <a:pt x="-11594" y="127866"/>
                      <a:pt x="120918" y="0"/>
                    </a:cubicBezTo>
                    <a:cubicBezTo>
                      <a:pt x="148005" y="70240"/>
                      <a:pt x="175026" y="140479"/>
                      <a:pt x="202046" y="210653"/>
                    </a:cubicBezTo>
                    <a:cubicBezTo>
                      <a:pt x="188038" y="225059"/>
                      <a:pt x="187241" y="229043"/>
                      <a:pt x="181399" y="244976"/>
                    </a:cubicBezTo>
                    <a:cubicBezTo>
                      <a:pt x="159291" y="300013"/>
                      <a:pt x="169714" y="371248"/>
                      <a:pt x="181133" y="428675"/>
                    </a:cubicBezTo>
                    <a:cubicBezTo>
                      <a:pt x="195208" y="499180"/>
                      <a:pt x="219573" y="566300"/>
                      <a:pt x="246128" y="632822"/>
                    </a:cubicBezTo>
                    <a:cubicBezTo>
                      <a:pt x="255091" y="655261"/>
                      <a:pt x="269365" y="671792"/>
                      <a:pt x="292269" y="680622"/>
                    </a:cubicBezTo>
                    <a:cubicBezTo>
                      <a:pt x="304285" y="685269"/>
                      <a:pt x="316235" y="690646"/>
                      <a:pt x="321480" y="703991"/>
                    </a:cubicBezTo>
                    <a:cubicBezTo>
                      <a:pt x="319422" y="743293"/>
                      <a:pt x="317297" y="782662"/>
                      <a:pt x="315239" y="821964"/>
                    </a:cubicBezTo>
                    <a:cubicBezTo>
                      <a:pt x="282908" y="830528"/>
                      <a:pt x="216253" y="759426"/>
                      <a:pt x="198660" y="747808"/>
                    </a:cubicBezTo>
                    <a:cubicBezTo>
                      <a:pt x="172038" y="719526"/>
                      <a:pt x="155706" y="685734"/>
                      <a:pt x="145482" y="648622"/>
                    </a:cubicBezTo>
                    <a:close/>
                  </a:path>
                </a:pathLst>
              </a:custGeom>
              <a:solidFill>
                <a:srgbClr val="FEB69F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xmlns="" id="{0771929F-301B-4EED-8E08-EF757CF33C1F}"/>
                </a:ext>
              </a:extLst>
            </p:cNvPr>
            <p:cNvSpPr/>
            <p:nvPr/>
          </p:nvSpPr>
          <p:spPr>
            <a:xfrm>
              <a:off x="10485280" y="2152865"/>
              <a:ext cx="16224" cy="78977"/>
            </a:xfrm>
            <a:custGeom>
              <a:avLst/>
              <a:gdLst>
                <a:gd name="connsiteX0" fmla="*/ 4183 w 20321"/>
                <a:gd name="connsiteY0" fmla="*/ 0 h 98919"/>
                <a:gd name="connsiteX1" fmla="*/ 1925 w 20321"/>
                <a:gd name="connsiteY1" fmla="*/ 98920 h 98919"/>
                <a:gd name="connsiteX2" fmla="*/ 0 w 20321"/>
                <a:gd name="connsiteY2" fmla="*/ 3452 h 98919"/>
                <a:gd name="connsiteX3" fmla="*/ 4183 w 20321"/>
                <a:gd name="connsiteY3" fmla="*/ 0 h 98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1" h="98919">
                  <a:moveTo>
                    <a:pt x="4183" y="0"/>
                  </a:moveTo>
                  <a:cubicBezTo>
                    <a:pt x="27087" y="33460"/>
                    <a:pt x="24962" y="66389"/>
                    <a:pt x="1925" y="98920"/>
                  </a:cubicBezTo>
                  <a:cubicBezTo>
                    <a:pt x="6307" y="66920"/>
                    <a:pt x="7303" y="35053"/>
                    <a:pt x="0" y="3452"/>
                  </a:cubicBezTo>
                  <a:cubicBezTo>
                    <a:pt x="1527" y="2456"/>
                    <a:pt x="2921" y="1328"/>
                    <a:pt x="4183" y="0"/>
                  </a:cubicBezTo>
                  <a:close/>
                </a:path>
              </a:pathLst>
            </a:custGeom>
            <a:solidFill>
              <a:srgbClr val="FAB8B3"/>
            </a:solidFill>
            <a:ln w="66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xmlns="" id="{FB75BDD0-5596-45B7-8486-C9223CAFBEA8}"/>
                </a:ext>
              </a:extLst>
            </p:cNvPr>
            <p:cNvGrpSpPr/>
            <p:nvPr/>
          </p:nvGrpSpPr>
          <p:grpSpPr>
            <a:xfrm>
              <a:off x="10262869" y="1867166"/>
              <a:ext cx="291000" cy="633044"/>
              <a:chOff x="10262869" y="1867166"/>
              <a:chExt cx="291000" cy="633044"/>
            </a:xfrm>
          </p:grpSpPr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FBFCFEE7-4CB1-4A20-B6B2-6BD59D6B714A}"/>
                  </a:ext>
                </a:extLst>
              </p:cNvPr>
              <p:cNvSpPr/>
              <p:nvPr/>
            </p:nvSpPr>
            <p:spPr>
              <a:xfrm>
                <a:off x="10355364" y="1867166"/>
                <a:ext cx="106063" cy="633044"/>
              </a:xfrm>
              <a:custGeom>
                <a:avLst/>
                <a:gdLst>
                  <a:gd name="connsiteX0" fmla="*/ 43551 w 132844"/>
                  <a:gd name="connsiteY0" fmla="*/ 735459 h 792885"/>
                  <a:gd name="connsiteX1" fmla="*/ 85177 w 132844"/>
                  <a:gd name="connsiteY1" fmla="*/ 735459 h 792885"/>
                  <a:gd name="connsiteX2" fmla="*/ 132845 w 132844"/>
                  <a:gd name="connsiteY2" fmla="*/ 792886 h 792885"/>
                  <a:gd name="connsiteX3" fmla="*/ 132845 w 132844"/>
                  <a:gd name="connsiteY3" fmla="*/ 3718 h 792885"/>
                  <a:gd name="connsiteX4" fmla="*/ 90555 w 132844"/>
                  <a:gd name="connsiteY4" fmla="*/ 54638 h 792885"/>
                  <a:gd name="connsiteX5" fmla="*/ 48929 w 132844"/>
                  <a:gd name="connsiteY5" fmla="*/ 54638 h 792885"/>
                  <a:gd name="connsiteX6" fmla="*/ 3585 w 132844"/>
                  <a:gd name="connsiteY6" fmla="*/ 0 h 792885"/>
                  <a:gd name="connsiteX7" fmla="*/ 0 w 132844"/>
                  <a:gd name="connsiteY7" fmla="*/ 0 h 792885"/>
                  <a:gd name="connsiteX8" fmla="*/ 0 w 132844"/>
                  <a:gd name="connsiteY8" fmla="*/ 787840 h 792885"/>
                  <a:gd name="connsiteX9" fmla="*/ 43551 w 132844"/>
                  <a:gd name="connsiteY9" fmla="*/ 735459 h 792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2844" h="792885">
                    <a:moveTo>
                      <a:pt x="43551" y="735459"/>
                    </a:moveTo>
                    <a:cubicBezTo>
                      <a:pt x="54373" y="722447"/>
                      <a:pt x="74356" y="722447"/>
                      <a:pt x="85177" y="735459"/>
                    </a:cubicBezTo>
                    <a:lnTo>
                      <a:pt x="132845" y="792886"/>
                    </a:lnTo>
                    <a:lnTo>
                      <a:pt x="132845" y="3718"/>
                    </a:lnTo>
                    <a:lnTo>
                      <a:pt x="90555" y="54638"/>
                    </a:lnTo>
                    <a:cubicBezTo>
                      <a:pt x="79733" y="67651"/>
                      <a:pt x="59750" y="67651"/>
                      <a:pt x="48929" y="54638"/>
                    </a:cubicBezTo>
                    <a:lnTo>
                      <a:pt x="3585" y="0"/>
                    </a:lnTo>
                    <a:lnTo>
                      <a:pt x="0" y="0"/>
                    </a:lnTo>
                    <a:lnTo>
                      <a:pt x="0" y="787840"/>
                    </a:lnTo>
                    <a:lnTo>
                      <a:pt x="43551" y="735459"/>
                    </a:lnTo>
                    <a:close/>
                  </a:path>
                </a:pathLst>
              </a:custGeom>
              <a:solidFill>
                <a:schemeClr val="accent1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xmlns="" id="{449DFA62-E544-4FAB-A5AD-FFC6E475DD8D}"/>
                  </a:ext>
                </a:extLst>
              </p:cNvPr>
              <p:cNvSpPr/>
              <p:nvPr/>
            </p:nvSpPr>
            <p:spPr>
              <a:xfrm>
                <a:off x="10262869" y="2038215"/>
                <a:ext cx="291000" cy="291000"/>
              </a:xfrm>
              <a:custGeom>
                <a:avLst/>
                <a:gdLst>
                  <a:gd name="connsiteX0" fmla="*/ 324776 w 364476"/>
                  <a:gd name="connsiteY0" fmla="*/ 192529 h 364476"/>
                  <a:gd name="connsiteX1" fmla="*/ 364477 w 364476"/>
                  <a:gd name="connsiteY1" fmla="*/ 182238 h 364476"/>
                  <a:gd name="connsiteX2" fmla="*/ 319531 w 364476"/>
                  <a:gd name="connsiteY2" fmla="*/ 171948 h 364476"/>
                  <a:gd name="connsiteX3" fmla="*/ 362153 w 364476"/>
                  <a:gd name="connsiteY3" fmla="*/ 153226 h 364476"/>
                  <a:gd name="connsiteX4" fmla="*/ 314220 w 364476"/>
                  <a:gd name="connsiteY4" fmla="*/ 150106 h 364476"/>
                  <a:gd name="connsiteX5" fmla="*/ 355580 w 364476"/>
                  <a:gd name="connsiteY5" fmla="*/ 125874 h 364476"/>
                  <a:gd name="connsiteX6" fmla="*/ 306386 w 364476"/>
                  <a:gd name="connsiteY6" fmla="*/ 130388 h 364476"/>
                  <a:gd name="connsiteX7" fmla="*/ 344427 w 364476"/>
                  <a:gd name="connsiteY7" fmla="*/ 99053 h 364476"/>
                  <a:gd name="connsiteX8" fmla="*/ 299614 w 364476"/>
                  <a:gd name="connsiteY8" fmla="*/ 110472 h 364476"/>
                  <a:gd name="connsiteX9" fmla="*/ 329689 w 364476"/>
                  <a:gd name="connsiteY9" fmla="*/ 75086 h 364476"/>
                  <a:gd name="connsiteX10" fmla="*/ 286469 w 364476"/>
                  <a:gd name="connsiteY10" fmla="*/ 93144 h 364476"/>
                  <a:gd name="connsiteX11" fmla="*/ 310768 w 364476"/>
                  <a:gd name="connsiteY11" fmla="*/ 52979 h 364476"/>
                  <a:gd name="connsiteX12" fmla="*/ 270204 w 364476"/>
                  <a:gd name="connsiteY12" fmla="*/ 78206 h 364476"/>
                  <a:gd name="connsiteX13" fmla="*/ 289391 w 364476"/>
                  <a:gd name="connsiteY13" fmla="*/ 34788 h 364476"/>
                  <a:gd name="connsiteX14" fmla="*/ 251814 w 364476"/>
                  <a:gd name="connsiteY14" fmla="*/ 68248 h 364476"/>
                  <a:gd name="connsiteX15" fmla="*/ 264561 w 364476"/>
                  <a:gd name="connsiteY15" fmla="*/ 19585 h 364476"/>
                  <a:gd name="connsiteX16" fmla="*/ 234619 w 364476"/>
                  <a:gd name="connsiteY16" fmla="*/ 56431 h 364476"/>
                  <a:gd name="connsiteX17" fmla="*/ 238536 w 364476"/>
                  <a:gd name="connsiteY17" fmla="*/ 8896 h 364476"/>
                  <a:gd name="connsiteX18" fmla="*/ 213840 w 364476"/>
                  <a:gd name="connsiteY18" fmla="*/ 48597 h 364476"/>
                  <a:gd name="connsiteX19" fmla="*/ 210255 w 364476"/>
                  <a:gd name="connsiteY19" fmla="*/ 2124 h 364476"/>
                  <a:gd name="connsiteX20" fmla="*/ 193325 w 364476"/>
                  <a:gd name="connsiteY20" fmla="*/ 42622 h 364476"/>
                  <a:gd name="connsiteX21" fmla="*/ 182238 w 364476"/>
                  <a:gd name="connsiteY21" fmla="*/ 0 h 364476"/>
                  <a:gd name="connsiteX22" fmla="*/ 171550 w 364476"/>
                  <a:gd name="connsiteY22" fmla="*/ 44082 h 364476"/>
                  <a:gd name="connsiteX23" fmla="*/ 153226 w 364476"/>
                  <a:gd name="connsiteY23" fmla="*/ 2324 h 364476"/>
                  <a:gd name="connsiteX24" fmla="*/ 149708 w 364476"/>
                  <a:gd name="connsiteY24" fmla="*/ 48066 h 364476"/>
                  <a:gd name="connsiteX25" fmla="*/ 125874 w 364476"/>
                  <a:gd name="connsiteY25" fmla="*/ 8896 h 364476"/>
                  <a:gd name="connsiteX26" fmla="*/ 129393 w 364476"/>
                  <a:gd name="connsiteY26" fmla="*/ 55700 h 364476"/>
                  <a:gd name="connsiteX27" fmla="*/ 99053 w 364476"/>
                  <a:gd name="connsiteY27" fmla="*/ 20050 h 364476"/>
                  <a:gd name="connsiteX28" fmla="*/ 109343 w 364476"/>
                  <a:gd name="connsiteY28" fmla="*/ 63202 h 364476"/>
                  <a:gd name="connsiteX29" fmla="*/ 75086 w 364476"/>
                  <a:gd name="connsiteY29" fmla="*/ 34788 h 364476"/>
                  <a:gd name="connsiteX30" fmla="*/ 92016 w 364476"/>
                  <a:gd name="connsiteY30" fmla="*/ 76746 h 364476"/>
                  <a:gd name="connsiteX31" fmla="*/ 52979 w 364476"/>
                  <a:gd name="connsiteY31" fmla="*/ 53709 h 364476"/>
                  <a:gd name="connsiteX32" fmla="*/ 75684 w 364476"/>
                  <a:gd name="connsiteY32" fmla="*/ 91219 h 364476"/>
                  <a:gd name="connsiteX33" fmla="*/ 34788 w 364476"/>
                  <a:gd name="connsiteY33" fmla="*/ 75153 h 364476"/>
                  <a:gd name="connsiteX34" fmla="*/ 64132 w 364476"/>
                  <a:gd name="connsiteY34" fmla="*/ 109675 h 364476"/>
                  <a:gd name="connsiteX35" fmla="*/ 19651 w 364476"/>
                  <a:gd name="connsiteY35" fmla="*/ 99982 h 364476"/>
                  <a:gd name="connsiteX36" fmla="*/ 52381 w 364476"/>
                  <a:gd name="connsiteY36" fmla="*/ 127932 h 364476"/>
                  <a:gd name="connsiteX37" fmla="*/ 8896 w 364476"/>
                  <a:gd name="connsiteY37" fmla="*/ 125940 h 364476"/>
                  <a:gd name="connsiteX38" fmla="*/ 45078 w 364476"/>
                  <a:gd name="connsiteY38" fmla="*/ 149376 h 364476"/>
                  <a:gd name="connsiteX39" fmla="*/ 2125 w 364476"/>
                  <a:gd name="connsiteY39" fmla="*/ 154222 h 364476"/>
                  <a:gd name="connsiteX40" fmla="*/ 39900 w 364476"/>
                  <a:gd name="connsiteY40" fmla="*/ 170886 h 364476"/>
                  <a:gd name="connsiteX41" fmla="*/ 0 w 364476"/>
                  <a:gd name="connsiteY41" fmla="*/ 182238 h 364476"/>
                  <a:gd name="connsiteX42" fmla="*/ 40564 w 364476"/>
                  <a:gd name="connsiteY42" fmla="*/ 193325 h 364476"/>
                  <a:gd name="connsiteX43" fmla="*/ 2324 w 364476"/>
                  <a:gd name="connsiteY43" fmla="*/ 211250 h 364476"/>
                  <a:gd name="connsiteX44" fmla="*/ 42423 w 364476"/>
                  <a:gd name="connsiteY44" fmla="*/ 215566 h 364476"/>
                  <a:gd name="connsiteX45" fmla="*/ 8896 w 364476"/>
                  <a:gd name="connsiteY45" fmla="*/ 238603 h 364476"/>
                  <a:gd name="connsiteX46" fmla="*/ 49991 w 364476"/>
                  <a:gd name="connsiteY46" fmla="*/ 236943 h 364476"/>
                  <a:gd name="connsiteX47" fmla="*/ 20116 w 364476"/>
                  <a:gd name="connsiteY47" fmla="*/ 265424 h 364476"/>
                  <a:gd name="connsiteX48" fmla="*/ 62141 w 364476"/>
                  <a:gd name="connsiteY48" fmla="*/ 256926 h 364476"/>
                  <a:gd name="connsiteX49" fmla="*/ 34788 w 364476"/>
                  <a:gd name="connsiteY49" fmla="*/ 289390 h 364476"/>
                  <a:gd name="connsiteX50" fmla="*/ 77211 w 364476"/>
                  <a:gd name="connsiteY50" fmla="*/ 272262 h 364476"/>
                  <a:gd name="connsiteX51" fmla="*/ 53709 w 364476"/>
                  <a:gd name="connsiteY51" fmla="*/ 311498 h 364476"/>
                  <a:gd name="connsiteX52" fmla="*/ 91285 w 364476"/>
                  <a:gd name="connsiteY52" fmla="*/ 288793 h 364476"/>
                  <a:gd name="connsiteX53" fmla="*/ 75153 w 364476"/>
                  <a:gd name="connsiteY53" fmla="*/ 329689 h 364476"/>
                  <a:gd name="connsiteX54" fmla="*/ 109410 w 364476"/>
                  <a:gd name="connsiteY54" fmla="*/ 301672 h 364476"/>
                  <a:gd name="connsiteX55" fmla="*/ 99982 w 364476"/>
                  <a:gd name="connsiteY55" fmla="*/ 344892 h 364476"/>
                  <a:gd name="connsiteX56" fmla="*/ 128397 w 364476"/>
                  <a:gd name="connsiteY56" fmla="*/ 312826 h 364476"/>
                  <a:gd name="connsiteX57" fmla="*/ 125940 w 364476"/>
                  <a:gd name="connsiteY57" fmla="*/ 355580 h 364476"/>
                  <a:gd name="connsiteX58" fmla="*/ 149907 w 364476"/>
                  <a:gd name="connsiteY58" fmla="*/ 319996 h 364476"/>
                  <a:gd name="connsiteX59" fmla="*/ 154222 w 364476"/>
                  <a:gd name="connsiteY59" fmla="*/ 362352 h 364476"/>
                  <a:gd name="connsiteX60" fmla="*/ 171284 w 364476"/>
                  <a:gd name="connsiteY60" fmla="*/ 325307 h 364476"/>
                  <a:gd name="connsiteX61" fmla="*/ 182305 w 364476"/>
                  <a:gd name="connsiteY61" fmla="*/ 364477 h 364476"/>
                  <a:gd name="connsiteX62" fmla="*/ 193790 w 364476"/>
                  <a:gd name="connsiteY62" fmla="*/ 324311 h 364476"/>
                  <a:gd name="connsiteX63" fmla="*/ 211250 w 364476"/>
                  <a:gd name="connsiteY63" fmla="*/ 362153 h 364476"/>
                  <a:gd name="connsiteX64" fmla="*/ 216163 w 364476"/>
                  <a:gd name="connsiteY64" fmla="*/ 321523 h 364476"/>
                  <a:gd name="connsiteX65" fmla="*/ 238603 w 364476"/>
                  <a:gd name="connsiteY65" fmla="*/ 355580 h 364476"/>
                  <a:gd name="connsiteX66" fmla="*/ 237872 w 364476"/>
                  <a:gd name="connsiteY66" fmla="*/ 314353 h 364476"/>
                  <a:gd name="connsiteX67" fmla="*/ 265424 w 364476"/>
                  <a:gd name="connsiteY67" fmla="*/ 344427 h 364476"/>
                  <a:gd name="connsiteX68" fmla="*/ 258519 w 364476"/>
                  <a:gd name="connsiteY68" fmla="*/ 305921 h 364476"/>
                  <a:gd name="connsiteX69" fmla="*/ 289391 w 364476"/>
                  <a:gd name="connsiteY69" fmla="*/ 329689 h 364476"/>
                  <a:gd name="connsiteX70" fmla="*/ 275117 w 364476"/>
                  <a:gd name="connsiteY70" fmla="*/ 291050 h 364476"/>
                  <a:gd name="connsiteX71" fmla="*/ 311498 w 364476"/>
                  <a:gd name="connsiteY71" fmla="*/ 310768 h 364476"/>
                  <a:gd name="connsiteX72" fmla="*/ 291316 w 364476"/>
                  <a:gd name="connsiteY72" fmla="*/ 275050 h 364476"/>
                  <a:gd name="connsiteX73" fmla="*/ 329689 w 364476"/>
                  <a:gd name="connsiteY73" fmla="*/ 289324 h 364476"/>
                  <a:gd name="connsiteX74" fmla="*/ 304859 w 364476"/>
                  <a:gd name="connsiteY74" fmla="*/ 256528 h 364476"/>
                  <a:gd name="connsiteX75" fmla="*/ 344892 w 364476"/>
                  <a:gd name="connsiteY75" fmla="*/ 264494 h 364476"/>
                  <a:gd name="connsiteX76" fmla="*/ 314220 w 364476"/>
                  <a:gd name="connsiteY76" fmla="*/ 235217 h 364476"/>
                  <a:gd name="connsiteX77" fmla="*/ 355580 w 364476"/>
                  <a:gd name="connsiteY77" fmla="*/ 238536 h 364476"/>
                  <a:gd name="connsiteX78" fmla="*/ 319266 w 364476"/>
                  <a:gd name="connsiteY78" fmla="*/ 213707 h 364476"/>
                  <a:gd name="connsiteX79" fmla="*/ 362352 w 364476"/>
                  <a:gd name="connsiteY79" fmla="*/ 210254 h 36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</a:cxnLst>
                <a:rect l="l" t="t" r="r" b="b"/>
                <a:pathLst>
                  <a:path w="364476" h="364476">
                    <a:moveTo>
                      <a:pt x="324776" y="192529"/>
                    </a:moveTo>
                    <a:lnTo>
                      <a:pt x="364477" y="182238"/>
                    </a:lnTo>
                    <a:lnTo>
                      <a:pt x="319531" y="171948"/>
                    </a:lnTo>
                    <a:lnTo>
                      <a:pt x="362153" y="153226"/>
                    </a:lnTo>
                    <a:lnTo>
                      <a:pt x="314220" y="150106"/>
                    </a:lnTo>
                    <a:lnTo>
                      <a:pt x="355580" y="125874"/>
                    </a:lnTo>
                    <a:lnTo>
                      <a:pt x="306386" y="130388"/>
                    </a:lnTo>
                    <a:lnTo>
                      <a:pt x="344427" y="99053"/>
                    </a:lnTo>
                    <a:lnTo>
                      <a:pt x="299614" y="110472"/>
                    </a:lnTo>
                    <a:lnTo>
                      <a:pt x="329689" y="75086"/>
                    </a:lnTo>
                    <a:lnTo>
                      <a:pt x="286469" y="93144"/>
                    </a:lnTo>
                    <a:lnTo>
                      <a:pt x="310768" y="52979"/>
                    </a:lnTo>
                    <a:lnTo>
                      <a:pt x="270204" y="78206"/>
                    </a:lnTo>
                    <a:lnTo>
                      <a:pt x="289391" y="34788"/>
                    </a:lnTo>
                    <a:lnTo>
                      <a:pt x="251814" y="68248"/>
                    </a:lnTo>
                    <a:lnTo>
                      <a:pt x="264561" y="19585"/>
                    </a:lnTo>
                    <a:lnTo>
                      <a:pt x="234619" y="56431"/>
                    </a:lnTo>
                    <a:lnTo>
                      <a:pt x="238536" y="8896"/>
                    </a:lnTo>
                    <a:lnTo>
                      <a:pt x="213840" y="48597"/>
                    </a:lnTo>
                    <a:lnTo>
                      <a:pt x="210255" y="2124"/>
                    </a:lnTo>
                    <a:lnTo>
                      <a:pt x="193325" y="42622"/>
                    </a:lnTo>
                    <a:lnTo>
                      <a:pt x="182238" y="0"/>
                    </a:lnTo>
                    <a:lnTo>
                      <a:pt x="171550" y="44082"/>
                    </a:lnTo>
                    <a:lnTo>
                      <a:pt x="153226" y="2324"/>
                    </a:lnTo>
                    <a:lnTo>
                      <a:pt x="149708" y="48066"/>
                    </a:lnTo>
                    <a:lnTo>
                      <a:pt x="125874" y="8896"/>
                    </a:lnTo>
                    <a:lnTo>
                      <a:pt x="129393" y="55700"/>
                    </a:lnTo>
                    <a:lnTo>
                      <a:pt x="99053" y="20050"/>
                    </a:lnTo>
                    <a:lnTo>
                      <a:pt x="109343" y="63202"/>
                    </a:lnTo>
                    <a:lnTo>
                      <a:pt x="75086" y="34788"/>
                    </a:lnTo>
                    <a:lnTo>
                      <a:pt x="92016" y="76746"/>
                    </a:lnTo>
                    <a:lnTo>
                      <a:pt x="52979" y="53709"/>
                    </a:lnTo>
                    <a:lnTo>
                      <a:pt x="75684" y="91219"/>
                    </a:lnTo>
                    <a:lnTo>
                      <a:pt x="34788" y="75153"/>
                    </a:lnTo>
                    <a:lnTo>
                      <a:pt x="64132" y="109675"/>
                    </a:lnTo>
                    <a:lnTo>
                      <a:pt x="19651" y="99982"/>
                    </a:lnTo>
                    <a:lnTo>
                      <a:pt x="52381" y="127932"/>
                    </a:lnTo>
                    <a:lnTo>
                      <a:pt x="8896" y="125940"/>
                    </a:lnTo>
                    <a:lnTo>
                      <a:pt x="45078" y="149376"/>
                    </a:lnTo>
                    <a:lnTo>
                      <a:pt x="2125" y="154222"/>
                    </a:lnTo>
                    <a:lnTo>
                      <a:pt x="39900" y="170886"/>
                    </a:lnTo>
                    <a:lnTo>
                      <a:pt x="0" y="182238"/>
                    </a:lnTo>
                    <a:lnTo>
                      <a:pt x="40564" y="193325"/>
                    </a:lnTo>
                    <a:lnTo>
                      <a:pt x="2324" y="211250"/>
                    </a:lnTo>
                    <a:lnTo>
                      <a:pt x="42423" y="215566"/>
                    </a:lnTo>
                    <a:lnTo>
                      <a:pt x="8896" y="238603"/>
                    </a:lnTo>
                    <a:lnTo>
                      <a:pt x="49991" y="236943"/>
                    </a:lnTo>
                    <a:lnTo>
                      <a:pt x="20116" y="265424"/>
                    </a:lnTo>
                    <a:lnTo>
                      <a:pt x="62141" y="256926"/>
                    </a:lnTo>
                    <a:lnTo>
                      <a:pt x="34788" y="289390"/>
                    </a:lnTo>
                    <a:lnTo>
                      <a:pt x="77211" y="272262"/>
                    </a:lnTo>
                    <a:lnTo>
                      <a:pt x="53709" y="311498"/>
                    </a:lnTo>
                    <a:lnTo>
                      <a:pt x="91285" y="288793"/>
                    </a:lnTo>
                    <a:lnTo>
                      <a:pt x="75153" y="329689"/>
                    </a:lnTo>
                    <a:lnTo>
                      <a:pt x="109410" y="301672"/>
                    </a:lnTo>
                    <a:lnTo>
                      <a:pt x="99982" y="344892"/>
                    </a:lnTo>
                    <a:lnTo>
                      <a:pt x="128397" y="312826"/>
                    </a:lnTo>
                    <a:lnTo>
                      <a:pt x="125940" y="355580"/>
                    </a:lnTo>
                    <a:lnTo>
                      <a:pt x="149907" y="319996"/>
                    </a:lnTo>
                    <a:lnTo>
                      <a:pt x="154222" y="362352"/>
                    </a:lnTo>
                    <a:lnTo>
                      <a:pt x="171284" y="325307"/>
                    </a:lnTo>
                    <a:lnTo>
                      <a:pt x="182305" y="364477"/>
                    </a:lnTo>
                    <a:lnTo>
                      <a:pt x="193790" y="324311"/>
                    </a:lnTo>
                    <a:lnTo>
                      <a:pt x="211250" y="362153"/>
                    </a:lnTo>
                    <a:lnTo>
                      <a:pt x="216163" y="321523"/>
                    </a:lnTo>
                    <a:lnTo>
                      <a:pt x="238603" y="355580"/>
                    </a:lnTo>
                    <a:lnTo>
                      <a:pt x="237872" y="314353"/>
                    </a:lnTo>
                    <a:lnTo>
                      <a:pt x="265424" y="344427"/>
                    </a:lnTo>
                    <a:lnTo>
                      <a:pt x="258519" y="305921"/>
                    </a:lnTo>
                    <a:lnTo>
                      <a:pt x="289391" y="329689"/>
                    </a:lnTo>
                    <a:lnTo>
                      <a:pt x="275117" y="291050"/>
                    </a:lnTo>
                    <a:lnTo>
                      <a:pt x="311498" y="310768"/>
                    </a:lnTo>
                    <a:lnTo>
                      <a:pt x="291316" y="275050"/>
                    </a:lnTo>
                    <a:lnTo>
                      <a:pt x="329689" y="289324"/>
                    </a:lnTo>
                    <a:lnTo>
                      <a:pt x="304859" y="256528"/>
                    </a:lnTo>
                    <a:lnTo>
                      <a:pt x="344892" y="264494"/>
                    </a:lnTo>
                    <a:lnTo>
                      <a:pt x="314220" y="235217"/>
                    </a:lnTo>
                    <a:lnTo>
                      <a:pt x="355580" y="238536"/>
                    </a:lnTo>
                    <a:lnTo>
                      <a:pt x="319266" y="213707"/>
                    </a:lnTo>
                    <a:lnTo>
                      <a:pt x="362352" y="210254"/>
                    </a:lnTo>
                    <a:close/>
                  </a:path>
                </a:pathLst>
              </a:custGeom>
              <a:solidFill>
                <a:schemeClr val="accent1"/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xmlns="" id="{0EA8F045-F133-4CBD-8D12-8E3288549CAB}"/>
                  </a:ext>
                </a:extLst>
              </p:cNvPr>
              <p:cNvSpPr/>
              <p:nvPr/>
            </p:nvSpPr>
            <p:spPr>
              <a:xfrm>
                <a:off x="10317095" y="2092439"/>
                <a:ext cx="182551" cy="182551"/>
              </a:xfrm>
              <a:custGeom>
                <a:avLst/>
                <a:gdLst>
                  <a:gd name="connsiteX0" fmla="*/ 114322 w 228644"/>
                  <a:gd name="connsiteY0" fmla="*/ 0 h 228644"/>
                  <a:gd name="connsiteX1" fmla="*/ 0 w 228644"/>
                  <a:gd name="connsiteY1" fmla="*/ 114322 h 228644"/>
                  <a:gd name="connsiteX2" fmla="*/ 114322 w 228644"/>
                  <a:gd name="connsiteY2" fmla="*/ 228644 h 228644"/>
                  <a:gd name="connsiteX3" fmla="*/ 228644 w 228644"/>
                  <a:gd name="connsiteY3" fmla="*/ 114322 h 228644"/>
                  <a:gd name="connsiteX4" fmla="*/ 114322 w 228644"/>
                  <a:gd name="connsiteY4" fmla="*/ 0 h 228644"/>
                  <a:gd name="connsiteX5" fmla="*/ 114322 w 228644"/>
                  <a:gd name="connsiteY5" fmla="*/ 211117 h 228644"/>
                  <a:gd name="connsiteX6" fmla="*/ 17526 w 228644"/>
                  <a:gd name="connsiteY6" fmla="*/ 114322 h 228644"/>
                  <a:gd name="connsiteX7" fmla="*/ 114322 w 228644"/>
                  <a:gd name="connsiteY7" fmla="*/ 17527 h 228644"/>
                  <a:gd name="connsiteX8" fmla="*/ 211117 w 228644"/>
                  <a:gd name="connsiteY8" fmla="*/ 114322 h 228644"/>
                  <a:gd name="connsiteX9" fmla="*/ 114322 w 228644"/>
                  <a:gd name="connsiteY9" fmla="*/ 211117 h 228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44" h="228644">
                    <a:moveTo>
                      <a:pt x="114322" y="0"/>
                    </a:moveTo>
                    <a:cubicBezTo>
                      <a:pt x="51186" y="0"/>
                      <a:pt x="0" y="51186"/>
                      <a:pt x="0" y="114322"/>
                    </a:cubicBezTo>
                    <a:cubicBezTo>
                      <a:pt x="0" y="177458"/>
                      <a:pt x="51186" y="228644"/>
                      <a:pt x="114322" y="228644"/>
                    </a:cubicBezTo>
                    <a:cubicBezTo>
                      <a:pt x="177458" y="228644"/>
                      <a:pt x="228644" y="177458"/>
                      <a:pt x="228644" y="114322"/>
                    </a:cubicBezTo>
                    <a:cubicBezTo>
                      <a:pt x="228644" y="51186"/>
                      <a:pt x="177458" y="0"/>
                      <a:pt x="114322" y="0"/>
                    </a:cubicBezTo>
                    <a:close/>
                    <a:moveTo>
                      <a:pt x="114322" y="211117"/>
                    </a:moveTo>
                    <a:cubicBezTo>
                      <a:pt x="60879" y="211117"/>
                      <a:pt x="17526" y="167765"/>
                      <a:pt x="17526" y="114322"/>
                    </a:cubicBezTo>
                    <a:cubicBezTo>
                      <a:pt x="17526" y="60879"/>
                      <a:pt x="60879" y="17527"/>
                      <a:pt x="114322" y="17527"/>
                    </a:cubicBezTo>
                    <a:cubicBezTo>
                      <a:pt x="167765" y="17527"/>
                      <a:pt x="211117" y="60879"/>
                      <a:pt x="211117" y="114322"/>
                    </a:cubicBezTo>
                    <a:cubicBezTo>
                      <a:pt x="211117" y="167765"/>
                      <a:pt x="167765" y="211117"/>
                      <a:pt x="114322" y="211117"/>
                    </a:cubicBez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66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C1E7AEF1-D9D1-4926-95B3-4974AF18E02A}"/>
              </a:ext>
            </a:extLst>
          </p:cNvPr>
          <p:cNvSpPr txBox="1"/>
          <p:nvPr/>
        </p:nvSpPr>
        <p:spPr>
          <a:xfrm>
            <a:off x="1042210" y="1713662"/>
            <a:ext cx="5946222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TW" sz="2000" b="1" dirty="0">
                <a:solidFill>
                  <a:schemeClr val="accent1"/>
                </a:solidFill>
                <a:cs typeface="Arial" pitchFamily="34" charset="0"/>
              </a:rPr>
              <a:t>02-1</a:t>
            </a:r>
            <a:r>
              <a:rPr lang="zh-TW" altLang="en-US" sz="2000" b="1" dirty="0">
                <a:solidFill>
                  <a:schemeClr val="accent1"/>
                </a:solidFill>
                <a:cs typeface="Arial" pitchFamily="34" charset="0"/>
              </a:rPr>
              <a:t>審查資料準備指引</a:t>
            </a:r>
            <a:r>
              <a:rPr lang="en-US" altLang="zh-TW" sz="2000" b="1" dirty="0">
                <a:solidFill>
                  <a:schemeClr val="accent1"/>
                </a:solidFill>
                <a:cs typeface="Arial" pitchFamily="34" charset="0"/>
              </a:rPr>
              <a:t>-</a:t>
            </a:r>
            <a:r>
              <a:rPr lang="zh-TW" altLang="en-US" sz="2000" b="1" dirty="0">
                <a:solidFill>
                  <a:schemeClr val="accent1"/>
                </a:solidFill>
                <a:cs typeface="Arial" pitchFamily="34" charset="0"/>
              </a:rPr>
              <a:t>申請入學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57" name="Freeform: Shape 33">
            <a:hlinkClick r:id="rId2" action="ppaction://hlinkfile"/>
            <a:extLst>
              <a:ext uri="{FF2B5EF4-FFF2-40B4-BE49-F238E27FC236}">
                <a16:creationId xmlns:a16="http://schemas.microsoft.com/office/drawing/2014/main" xmlns="" id="{56562BC5-B31A-4A29-87A6-11315667E8B9}"/>
              </a:ext>
            </a:extLst>
          </p:cNvPr>
          <p:cNvSpPr/>
          <p:nvPr/>
        </p:nvSpPr>
        <p:spPr>
          <a:xfrm>
            <a:off x="5210569" y="1232880"/>
            <a:ext cx="1037551" cy="1114100"/>
          </a:xfrm>
          <a:custGeom>
            <a:avLst/>
            <a:gdLst>
              <a:gd name="connsiteX0" fmla="*/ 968327 w 985675"/>
              <a:gd name="connsiteY0" fmla="*/ 142798 h 1058397"/>
              <a:gd name="connsiteX1" fmla="*/ 858152 w 985675"/>
              <a:gd name="connsiteY1" fmla="*/ 206527 h 1058397"/>
              <a:gd name="connsiteX2" fmla="*/ 727455 w 985675"/>
              <a:gd name="connsiteY2" fmla="*/ 282136 h 1058397"/>
              <a:gd name="connsiteX3" fmla="*/ 713413 w 985675"/>
              <a:gd name="connsiteY3" fmla="*/ 274575 h 1058397"/>
              <a:gd name="connsiteX4" fmla="*/ 713773 w 985675"/>
              <a:gd name="connsiteY4" fmla="*/ 225969 h 1058397"/>
              <a:gd name="connsiteX5" fmla="*/ 697571 w 985675"/>
              <a:gd name="connsiteY5" fmla="*/ 210127 h 1058397"/>
              <a:gd name="connsiteX6" fmla="*/ 375329 w 985675"/>
              <a:gd name="connsiteY6" fmla="*/ 210487 h 1058397"/>
              <a:gd name="connsiteX7" fmla="*/ 184504 w 985675"/>
              <a:gd name="connsiteY7" fmla="*/ 210487 h 1058397"/>
              <a:gd name="connsiteX8" fmla="*/ 136978 w 985675"/>
              <a:gd name="connsiteY8" fmla="*/ 257653 h 1058397"/>
              <a:gd name="connsiteX9" fmla="*/ 136978 w 985675"/>
              <a:gd name="connsiteY9" fmla="*/ 873334 h 1058397"/>
              <a:gd name="connsiteX10" fmla="*/ 185584 w 985675"/>
              <a:gd name="connsiteY10" fmla="*/ 921220 h 1058397"/>
              <a:gd name="connsiteX11" fmla="*/ 799465 w 985675"/>
              <a:gd name="connsiteY11" fmla="*/ 921220 h 1058397"/>
              <a:gd name="connsiteX12" fmla="*/ 848431 w 985675"/>
              <a:gd name="connsiteY12" fmla="*/ 871534 h 1058397"/>
              <a:gd name="connsiteX13" fmla="*/ 848071 w 985675"/>
              <a:gd name="connsiteY13" fmla="*/ 362067 h 1058397"/>
              <a:gd name="connsiteX14" fmla="*/ 864993 w 985675"/>
              <a:gd name="connsiteY14" fmla="*/ 332543 h 1058397"/>
              <a:gd name="connsiteX15" fmla="*/ 982008 w 985675"/>
              <a:gd name="connsiteY15" fmla="*/ 265934 h 1058397"/>
              <a:gd name="connsiteX16" fmla="*/ 985249 w 985675"/>
              <a:gd name="connsiteY16" fmla="*/ 286097 h 1058397"/>
              <a:gd name="connsiteX17" fmla="*/ 985609 w 985675"/>
              <a:gd name="connsiteY17" fmla="*/ 869373 h 1058397"/>
              <a:gd name="connsiteX18" fmla="*/ 795864 w 985675"/>
              <a:gd name="connsiteY18" fmla="*/ 1058398 h 1058397"/>
              <a:gd name="connsiteX19" fmla="*/ 189185 w 985675"/>
              <a:gd name="connsiteY19" fmla="*/ 1058398 h 1058397"/>
              <a:gd name="connsiteX20" fmla="*/ 160 w 985675"/>
              <a:gd name="connsiteY20" fmla="*/ 869013 h 1058397"/>
              <a:gd name="connsiteX21" fmla="*/ 160 w 985675"/>
              <a:gd name="connsiteY21" fmla="*/ 253333 h 1058397"/>
              <a:gd name="connsiteX22" fmla="*/ 146699 w 985675"/>
              <a:gd name="connsiteY22" fmla="*/ 76189 h 1058397"/>
              <a:gd name="connsiteX23" fmla="*/ 185944 w 985675"/>
              <a:gd name="connsiteY23" fmla="*/ 73669 h 1058397"/>
              <a:gd name="connsiteX24" fmla="*/ 693611 w 985675"/>
              <a:gd name="connsiteY24" fmla="*/ 74029 h 1058397"/>
              <a:gd name="connsiteX25" fmla="*/ 713773 w 985675"/>
              <a:gd name="connsiteY25" fmla="*/ 54587 h 1058397"/>
              <a:gd name="connsiteX26" fmla="*/ 713413 w 985675"/>
              <a:gd name="connsiteY26" fmla="*/ 13181 h 1058397"/>
              <a:gd name="connsiteX27" fmla="*/ 728535 w 985675"/>
              <a:gd name="connsiteY27" fmla="*/ 4180 h 1058397"/>
              <a:gd name="connsiteX28" fmla="*/ 909279 w 985675"/>
              <a:gd name="connsiteY28" fmla="*/ 108594 h 1058397"/>
              <a:gd name="connsiteX29" fmla="*/ 968327 w 985675"/>
              <a:gd name="connsiteY29" fmla="*/ 142798 h 105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5675" h="1058397">
                <a:moveTo>
                  <a:pt x="968327" y="142798"/>
                </a:moveTo>
                <a:cubicBezTo>
                  <a:pt x="929442" y="165121"/>
                  <a:pt x="893797" y="186004"/>
                  <a:pt x="858152" y="206527"/>
                </a:cubicBezTo>
                <a:cubicBezTo>
                  <a:pt x="814587" y="231730"/>
                  <a:pt x="771021" y="256933"/>
                  <a:pt x="727455" y="282136"/>
                </a:cubicBezTo>
                <a:cubicBezTo>
                  <a:pt x="717734" y="287897"/>
                  <a:pt x="712693" y="288617"/>
                  <a:pt x="713413" y="274575"/>
                </a:cubicBezTo>
                <a:cubicBezTo>
                  <a:pt x="714134" y="258373"/>
                  <a:pt x="712693" y="242171"/>
                  <a:pt x="713773" y="225969"/>
                </a:cubicBezTo>
                <a:cubicBezTo>
                  <a:pt x="714494" y="213007"/>
                  <a:pt x="709813" y="210127"/>
                  <a:pt x="697571" y="210127"/>
                </a:cubicBezTo>
                <a:cubicBezTo>
                  <a:pt x="590277" y="210487"/>
                  <a:pt x="482623" y="210487"/>
                  <a:pt x="375329" y="210487"/>
                </a:cubicBezTo>
                <a:cubicBezTo>
                  <a:pt x="311601" y="210487"/>
                  <a:pt x="248232" y="210487"/>
                  <a:pt x="184504" y="210487"/>
                </a:cubicBezTo>
                <a:cubicBezTo>
                  <a:pt x="152100" y="210487"/>
                  <a:pt x="136978" y="225609"/>
                  <a:pt x="136978" y="257653"/>
                </a:cubicBezTo>
                <a:cubicBezTo>
                  <a:pt x="136978" y="462880"/>
                  <a:pt x="136978" y="668107"/>
                  <a:pt x="136978" y="873334"/>
                </a:cubicBezTo>
                <a:cubicBezTo>
                  <a:pt x="136978" y="906818"/>
                  <a:pt x="151740" y="921220"/>
                  <a:pt x="185584" y="921220"/>
                </a:cubicBezTo>
                <a:cubicBezTo>
                  <a:pt x="390091" y="921220"/>
                  <a:pt x="594598" y="921220"/>
                  <a:pt x="799465" y="921220"/>
                </a:cubicBezTo>
                <a:cubicBezTo>
                  <a:pt x="833669" y="921220"/>
                  <a:pt x="848431" y="906458"/>
                  <a:pt x="848431" y="871534"/>
                </a:cubicBezTo>
                <a:cubicBezTo>
                  <a:pt x="848431" y="701591"/>
                  <a:pt x="848791" y="532009"/>
                  <a:pt x="848071" y="362067"/>
                </a:cubicBezTo>
                <a:cubicBezTo>
                  <a:pt x="848071" y="347665"/>
                  <a:pt x="852032" y="339384"/>
                  <a:pt x="864993" y="332543"/>
                </a:cubicBezTo>
                <a:cubicBezTo>
                  <a:pt x="904238" y="311300"/>
                  <a:pt x="942763" y="288257"/>
                  <a:pt x="982008" y="265934"/>
                </a:cubicBezTo>
                <a:cubicBezTo>
                  <a:pt x="987409" y="272775"/>
                  <a:pt x="985249" y="279616"/>
                  <a:pt x="985249" y="286097"/>
                </a:cubicBezTo>
                <a:cubicBezTo>
                  <a:pt x="985609" y="480522"/>
                  <a:pt x="985609" y="674948"/>
                  <a:pt x="985609" y="869373"/>
                </a:cubicBezTo>
                <a:cubicBezTo>
                  <a:pt x="985609" y="983868"/>
                  <a:pt x="910719" y="1058398"/>
                  <a:pt x="795864" y="1058398"/>
                </a:cubicBezTo>
                <a:cubicBezTo>
                  <a:pt x="593518" y="1058398"/>
                  <a:pt x="391531" y="1058398"/>
                  <a:pt x="189185" y="1058398"/>
                </a:cubicBezTo>
                <a:cubicBezTo>
                  <a:pt x="74690" y="1058398"/>
                  <a:pt x="160" y="983868"/>
                  <a:pt x="160" y="869013"/>
                </a:cubicBezTo>
                <a:cubicBezTo>
                  <a:pt x="160" y="663786"/>
                  <a:pt x="-200" y="458560"/>
                  <a:pt x="160" y="253333"/>
                </a:cubicBezTo>
                <a:cubicBezTo>
                  <a:pt x="160" y="164041"/>
                  <a:pt x="59928" y="92392"/>
                  <a:pt x="146699" y="76189"/>
                </a:cubicBezTo>
                <a:cubicBezTo>
                  <a:pt x="159661" y="73669"/>
                  <a:pt x="172983" y="73669"/>
                  <a:pt x="185944" y="73669"/>
                </a:cubicBezTo>
                <a:cubicBezTo>
                  <a:pt x="355167" y="73669"/>
                  <a:pt x="524389" y="73309"/>
                  <a:pt x="693611" y="74029"/>
                </a:cubicBezTo>
                <a:cubicBezTo>
                  <a:pt x="708733" y="74029"/>
                  <a:pt x="715574" y="71149"/>
                  <a:pt x="713773" y="54587"/>
                </a:cubicBezTo>
                <a:cubicBezTo>
                  <a:pt x="712333" y="40905"/>
                  <a:pt x="714134" y="26863"/>
                  <a:pt x="713413" y="13181"/>
                </a:cubicBezTo>
                <a:cubicBezTo>
                  <a:pt x="712693" y="-861"/>
                  <a:pt x="715574" y="-3381"/>
                  <a:pt x="728535" y="4180"/>
                </a:cubicBezTo>
                <a:cubicBezTo>
                  <a:pt x="788663" y="39465"/>
                  <a:pt x="848791" y="74029"/>
                  <a:pt x="909279" y="108594"/>
                </a:cubicBezTo>
                <a:cubicBezTo>
                  <a:pt x="927641" y="119395"/>
                  <a:pt x="946364" y="130196"/>
                  <a:pt x="968327" y="142798"/>
                </a:cubicBezTo>
                <a:close/>
              </a:path>
            </a:pathLst>
          </a:custGeom>
          <a:solidFill>
            <a:schemeClr val="accent1"/>
          </a:solidFill>
          <a:ln w="36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8" name="Freeform: Shape 34">
            <a:hlinkClick r:id="rId3" action="ppaction://hlinkfile"/>
            <a:extLst>
              <a:ext uri="{FF2B5EF4-FFF2-40B4-BE49-F238E27FC236}">
                <a16:creationId xmlns:a16="http://schemas.microsoft.com/office/drawing/2014/main" xmlns="" id="{DA0F6DB1-A10C-4DBA-ABB2-269483A87160}"/>
              </a:ext>
            </a:extLst>
          </p:cNvPr>
          <p:cNvSpPr/>
          <p:nvPr/>
        </p:nvSpPr>
        <p:spPr>
          <a:xfrm>
            <a:off x="5210567" y="5072285"/>
            <a:ext cx="1037551" cy="1114100"/>
          </a:xfrm>
          <a:custGeom>
            <a:avLst/>
            <a:gdLst>
              <a:gd name="connsiteX0" fmla="*/ 968327 w 985675"/>
              <a:gd name="connsiteY0" fmla="*/ 142798 h 1058397"/>
              <a:gd name="connsiteX1" fmla="*/ 858152 w 985675"/>
              <a:gd name="connsiteY1" fmla="*/ 206527 h 1058397"/>
              <a:gd name="connsiteX2" fmla="*/ 727455 w 985675"/>
              <a:gd name="connsiteY2" fmla="*/ 282136 h 1058397"/>
              <a:gd name="connsiteX3" fmla="*/ 713413 w 985675"/>
              <a:gd name="connsiteY3" fmla="*/ 274575 h 1058397"/>
              <a:gd name="connsiteX4" fmla="*/ 713773 w 985675"/>
              <a:gd name="connsiteY4" fmla="*/ 225969 h 1058397"/>
              <a:gd name="connsiteX5" fmla="*/ 697571 w 985675"/>
              <a:gd name="connsiteY5" fmla="*/ 210127 h 1058397"/>
              <a:gd name="connsiteX6" fmla="*/ 375329 w 985675"/>
              <a:gd name="connsiteY6" fmla="*/ 210487 h 1058397"/>
              <a:gd name="connsiteX7" fmla="*/ 184504 w 985675"/>
              <a:gd name="connsiteY7" fmla="*/ 210487 h 1058397"/>
              <a:gd name="connsiteX8" fmla="*/ 136978 w 985675"/>
              <a:gd name="connsiteY8" fmla="*/ 257653 h 1058397"/>
              <a:gd name="connsiteX9" fmla="*/ 136978 w 985675"/>
              <a:gd name="connsiteY9" fmla="*/ 873334 h 1058397"/>
              <a:gd name="connsiteX10" fmla="*/ 185584 w 985675"/>
              <a:gd name="connsiteY10" fmla="*/ 921220 h 1058397"/>
              <a:gd name="connsiteX11" fmla="*/ 799465 w 985675"/>
              <a:gd name="connsiteY11" fmla="*/ 921220 h 1058397"/>
              <a:gd name="connsiteX12" fmla="*/ 848431 w 985675"/>
              <a:gd name="connsiteY12" fmla="*/ 871534 h 1058397"/>
              <a:gd name="connsiteX13" fmla="*/ 848071 w 985675"/>
              <a:gd name="connsiteY13" fmla="*/ 362067 h 1058397"/>
              <a:gd name="connsiteX14" fmla="*/ 864993 w 985675"/>
              <a:gd name="connsiteY14" fmla="*/ 332543 h 1058397"/>
              <a:gd name="connsiteX15" fmla="*/ 982008 w 985675"/>
              <a:gd name="connsiteY15" fmla="*/ 265934 h 1058397"/>
              <a:gd name="connsiteX16" fmla="*/ 985249 w 985675"/>
              <a:gd name="connsiteY16" fmla="*/ 286097 h 1058397"/>
              <a:gd name="connsiteX17" fmla="*/ 985609 w 985675"/>
              <a:gd name="connsiteY17" fmla="*/ 869373 h 1058397"/>
              <a:gd name="connsiteX18" fmla="*/ 795864 w 985675"/>
              <a:gd name="connsiteY18" fmla="*/ 1058398 h 1058397"/>
              <a:gd name="connsiteX19" fmla="*/ 189185 w 985675"/>
              <a:gd name="connsiteY19" fmla="*/ 1058398 h 1058397"/>
              <a:gd name="connsiteX20" fmla="*/ 160 w 985675"/>
              <a:gd name="connsiteY20" fmla="*/ 869013 h 1058397"/>
              <a:gd name="connsiteX21" fmla="*/ 160 w 985675"/>
              <a:gd name="connsiteY21" fmla="*/ 253333 h 1058397"/>
              <a:gd name="connsiteX22" fmla="*/ 146699 w 985675"/>
              <a:gd name="connsiteY22" fmla="*/ 76189 h 1058397"/>
              <a:gd name="connsiteX23" fmla="*/ 185944 w 985675"/>
              <a:gd name="connsiteY23" fmla="*/ 73669 h 1058397"/>
              <a:gd name="connsiteX24" fmla="*/ 693611 w 985675"/>
              <a:gd name="connsiteY24" fmla="*/ 74029 h 1058397"/>
              <a:gd name="connsiteX25" fmla="*/ 713773 w 985675"/>
              <a:gd name="connsiteY25" fmla="*/ 54587 h 1058397"/>
              <a:gd name="connsiteX26" fmla="*/ 713413 w 985675"/>
              <a:gd name="connsiteY26" fmla="*/ 13181 h 1058397"/>
              <a:gd name="connsiteX27" fmla="*/ 728535 w 985675"/>
              <a:gd name="connsiteY27" fmla="*/ 4180 h 1058397"/>
              <a:gd name="connsiteX28" fmla="*/ 909279 w 985675"/>
              <a:gd name="connsiteY28" fmla="*/ 108594 h 1058397"/>
              <a:gd name="connsiteX29" fmla="*/ 968327 w 985675"/>
              <a:gd name="connsiteY29" fmla="*/ 142798 h 105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5675" h="1058397">
                <a:moveTo>
                  <a:pt x="968327" y="142798"/>
                </a:moveTo>
                <a:cubicBezTo>
                  <a:pt x="929442" y="165121"/>
                  <a:pt x="893797" y="186004"/>
                  <a:pt x="858152" y="206527"/>
                </a:cubicBezTo>
                <a:cubicBezTo>
                  <a:pt x="814587" y="231730"/>
                  <a:pt x="771021" y="256933"/>
                  <a:pt x="727455" y="282136"/>
                </a:cubicBezTo>
                <a:cubicBezTo>
                  <a:pt x="717734" y="287897"/>
                  <a:pt x="712693" y="288617"/>
                  <a:pt x="713413" y="274575"/>
                </a:cubicBezTo>
                <a:cubicBezTo>
                  <a:pt x="714134" y="258373"/>
                  <a:pt x="712693" y="242171"/>
                  <a:pt x="713773" y="225969"/>
                </a:cubicBezTo>
                <a:cubicBezTo>
                  <a:pt x="714494" y="213007"/>
                  <a:pt x="709813" y="210127"/>
                  <a:pt x="697571" y="210127"/>
                </a:cubicBezTo>
                <a:cubicBezTo>
                  <a:pt x="590277" y="210487"/>
                  <a:pt x="482623" y="210487"/>
                  <a:pt x="375329" y="210487"/>
                </a:cubicBezTo>
                <a:cubicBezTo>
                  <a:pt x="311601" y="210487"/>
                  <a:pt x="248232" y="210487"/>
                  <a:pt x="184504" y="210487"/>
                </a:cubicBezTo>
                <a:cubicBezTo>
                  <a:pt x="152100" y="210487"/>
                  <a:pt x="136978" y="225609"/>
                  <a:pt x="136978" y="257653"/>
                </a:cubicBezTo>
                <a:cubicBezTo>
                  <a:pt x="136978" y="462880"/>
                  <a:pt x="136978" y="668107"/>
                  <a:pt x="136978" y="873334"/>
                </a:cubicBezTo>
                <a:cubicBezTo>
                  <a:pt x="136978" y="906818"/>
                  <a:pt x="151740" y="921220"/>
                  <a:pt x="185584" y="921220"/>
                </a:cubicBezTo>
                <a:cubicBezTo>
                  <a:pt x="390091" y="921220"/>
                  <a:pt x="594598" y="921220"/>
                  <a:pt x="799465" y="921220"/>
                </a:cubicBezTo>
                <a:cubicBezTo>
                  <a:pt x="833669" y="921220"/>
                  <a:pt x="848431" y="906458"/>
                  <a:pt x="848431" y="871534"/>
                </a:cubicBezTo>
                <a:cubicBezTo>
                  <a:pt x="848431" y="701591"/>
                  <a:pt x="848791" y="532009"/>
                  <a:pt x="848071" y="362067"/>
                </a:cubicBezTo>
                <a:cubicBezTo>
                  <a:pt x="848071" y="347665"/>
                  <a:pt x="852032" y="339384"/>
                  <a:pt x="864993" y="332543"/>
                </a:cubicBezTo>
                <a:cubicBezTo>
                  <a:pt x="904238" y="311300"/>
                  <a:pt x="942763" y="288257"/>
                  <a:pt x="982008" y="265934"/>
                </a:cubicBezTo>
                <a:cubicBezTo>
                  <a:pt x="987409" y="272775"/>
                  <a:pt x="985249" y="279616"/>
                  <a:pt x="985249" y="286097"/>
                </a:cubicBezTo>
                <a:cubicBezTo>
                  <a:pt x="985609" y="480522"/>
                  <a:pt x="985609" y="674948"/>
                  <a:pt x="985609" y="869373"/>
                </a:cubicBezTo>
                <a:cubicBezTo>
                  <a:pt x="985609" y="983868"/>
                  <a:pt x="910719" y="1058398"/>
                  <a:pt x="795864" y="1058398"/>
                </a:cubicBezTo>
                <a:cubicBezTo>
                  <a:pt x="593518" y="1058398"/>
                  <a:pt x="391531" y="1058398"/>
                  <a:pt x="189185" y="1058398"/>
                </a:cubicBezTo>
                <a:cubicBezTo>
                  <a:pt x="74690" y="1058398"/>
                  <a:pt x="160" y="983868"/>
                  <a:pt x="160" y="869013"/>
                </a:cubicBezTo>
                <a:cubicBezTo>
                  <a:pt x="160" y="663786"/>
                  <a:pt x="-200" y="458560"/>
                  <a:pt x="160" y="253333"/>
                </a:cubicBezTo>
                <a:cubicBezTo>
                  <a:pt x="160" y="164041"/>
                  <a:pt x="59928" y="92392"/>
                  <a:pt x="146699" y="76189"/>
                </a:cubicBezTo>
                <a:cubicBezTo>
                  <a:pt x="159661" y="73669"/>
                  <a:pt x="172983" y="73669"/>
                  <a:pt x="185944" y="73669"/>
                </a:cubicBezTo>
                <a:cubicBezTo>
                  <a:pt x="355167" y="73669"/>
                  <a:pt x="524389" y="73309"/>
                  <a:pt x="693611" y="74029"/>
                </a:cubicBezTo>
                <a:cubicBezTo>
                  <a:pt x="708733" y="74029"/>
                  <a:pt x="715574" y="71149"/>
                  <a:pt x="713773" y="54587"/>
                </a:cubicBezTo>
                <a:cubicBezTo>
                  <a:pt x="712333" y="40905"/>
                  <a:pt x="714134" y="26863"/>
                  <a:pt x="713413" y="13181"/>
                </a:cubicBezTo>
                <a:cubicBezTo>
                  <a:pt x="712693" y="-861"/>
                  <a:pt x="715574" y="-3381"/>
                  <a:pt x="728535" y="4180"/>
                </a:cubicBezTo>
                <a:cubicBezTo>
                  <a:pt x="788663" y="39465"/>
                  <a:pt x="848791" y="74029"/>
                  <a:pt x="909279" y="108594"/>
                </a:cubicBezTo>
                <a:cubicBezTo>
                  <a:pt x="927641" y="119395"/>
                  <a:pt x="946364" y="130196"/>
                  <a:pt x="968327" y="142798"/>
                </a:cubicBezTo>
                <a:close/>
              </a:path>
            </a:pathLst>
          </a:custGeom>
          <a:solidFill>
            <a:schemeClr val="accent2"/>
          </a:solidFill>
          <a:ln w="36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Rounded Rectangle 5">
            <a:extLst>
              <a:ext uri="{FF2B5EF4-FFF2-40B4-BE49-F238E27FC236}">
                <a16:creationId xmlns:a16="http://schemas.microsoft.com/office/drawing/2014/main" xmlns="" id="{FAA97FBD-A9D8-440C-A952-DD992679B664}"/>
              </a:ext>
            </a:extLst>
          </p:cNvPr>
          <p:cNvSpPr/>
          <p:nvPr/>
        </p:nvSpPr>
        <p:spPr>
          <a:xfrm flipH="1">
            <a:off x="5550747" y="1711089"/>
            <a:ext cx="357193" cy="29466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Freeform: Shape 34">
            <a:hlinkClick r:id="rId4" action="ppaction://hlinkfile"/>
            <a:extLst>
              <a:ext uri="{FF2B5EF4-FFF2-40B4-BE49-F238E27FC236}">
                <a16:creationId xmlns:a16="http://schemas.microsoft.com/office/drawing/2014/main" xmlns="" id="{0C60C7A3-8251-4A27-B9ED-B9B74FDFBC67}"/>
              </a:ext>
            </a:extLst>
          </p:cNvPr>
          <p:cNvSpPr/>
          <p:nvPr/>
        </p:nvSpPr>
        <p:spPr>
          <a:xfrm>
            <a:off x="5196172" y="2624151"/>
            <a:ext cx="1037551" cy="1114100"/>
          </a:xfrm>
          <a:custGeom>
            <a:avLst/>
            <a:gdLst>
              <a:gd name="connsiteX0" fmla="*/ 968327 w 985675"/>
              <a:gd name="connsiteY0" fmla="*/ 142798 h 1058397"/>
              <a:gd name="connsiteX1" fmla="*/ 858152 w 985675"/>
              <a:gd name="connsiteY1" fmla="*/ 206527 h 1058397"/>
              <a:gd name="connsiteX2" fmla="*/ 727455 w 985675"/>
              <a:gd name="connsiteY2" fmla="*/ 282136 h 1058397"/>
              <a:gd name="connsiteX3" fmla="*/ 713413 w 985675"/>
              <a:gd name="connsiteY3" fmla="*/ 274575 h 1058397"/>
              <a:gd name="connsiteX4" fmla="*/ 713773 w 985675"/>
              <a:gd name="connsiteY4" fmla="*/ 225969 h 1058397"/>
              <a:gd name="connsiteX5" fmla="*/ 697571 w 985675"/>
              <a:gd name="connsiteY5" fmla="*/ 210127 h 1058397"/>
              <a:gd name="connsiteX6" fmla="*/ 375329 w 985675"/>
              <a:gd name="connsiteY6" fmla="*/ 210487 h 1058397"/>
              <a:gd name="connsiteX7" fmla="*/ 184504 w 985675"/>
              <a:gd name="connsiteY7" fmla="*/ 210487 h 1058397"/>
              <a:gd name="connsiteX8" fmla="*/ 136978 w 985675"/>
              <a:gd name="connsiteY8" fmla="*/ 257653 h 1058397"/>
              <a:gd name="connsiteX9" fmla="*/ 136978 w 985675"/>
              <a:gd name="connsiteY9" fmla="*/ 873334 h 1058397"/>
              <a:gd name="connsiteX10" fmla="*/ 185584 w 985675"/>
              <a:gd name="connsiteY10" fmla="*/ 921220 h 1058397"/>
              <a:gd name="connsiteX11" fmla="*/ 799465 w 985675"/>
              <a:gd name="connsiteY11" fmla="*/ 921220 h 1058397"/>
              <a:gd name="connsiteX12" fmla="*/ 848431 w 985675"/>
              <a:gd name="connsiteY12" fmla="*/ 871534 h 1058397"/>
              <a:gd name="connsiteX13" fmla="*/ 848071 w 985675"/>
              <a:gd name="connsiteY13" fmla="*/ 362067 h 1058397"/>
              <a:gd name="connsiteX14" fmla="*/ 864993 w 985675"/>
              <a:gd name="connsiteY14" fmla="*/ 332543 h 1058397"/>
              <a:gd name="connsiteX15" fmla="*/ 982008 w 985675"/>
              <a:gd name="connsiteY15" fmla="*/ 265934 h 1058397"/>
              <a:gd name="connsiteX16" fmla="*/ 985249 w 985675"/>
              <a:gd name="connsiteY16" fmla="*/ 286097 h 1058397"/>
              <a:gd name="connsiteX17" fmla="*/ 985609 w 985675"/>
              <a:gd name="connsiteY17" fmla="*/ 869373 h 1058397"/>
              <a:gd name="connsiteX18" fmla="*/ 795864 w 985675"/>
              <a:gd name="connsiteY18" fmla="*/ 1058398 h 1058397"/>
              <a:gd name="connsiteX19" fmla="*/ 189185 w 985675"/>
              <a:gd name="connsiteY19" fmla="*/ 1058398 h 1058397"/>
              <a:gd name="connsiteX20" fmla="*/ 160 w 985675"/>
              <a:gd name="connsiteY20" fmla="*/ 869013 h 1058397"/>
              <a:gd name="connsiteX21" fmla="*/ 160 w 985675"/>
              <a:gd name="connsiteY21" fmla="*/ 253333 h 1058397"/>
              <a:gd name="connsiteX22" fmla="*/ 146699 w 985675"/>
              <a:gd name="connsiteY22" fmla="*/ 76189 h 1058397"/>
              <a:gd name="connsiteX23" fmla="*/ 185944 w 985675"/>
              <a:gd name="connsiteY23" fmla="*/ 73669 h 1058397"/>
              <a:gd name="connsiteX24" fmla="*/ 693611 w 985675"/>
              <a:gd name="connsiteY24" fmla="*/ 74029 h 1058397"/>
              <a:gd name="connsiteX25" fmla="*/ 713773 w 985675"/>
              <a:gd name="connsiteY25" fmla="*/ 54587 h 1058397"/>
              <a:gd name="connsiteX26" fmla="*/ 713413 w 985675"/>
              <a:gd name="connsiteY26" fmla="*/ 13181 h 1058397"/>
              <a:gd name="connsiteX27" fmla="*/ 728535 w 985675"/>
              <a:gd name="connsiteY27" fmla="*/ 4180 h 1058397"/>
              <a:gd name="connsiteX28" fmla="*/ 909279 w 985675"/>
              <a:gd name="connsiteY28" fmla="*/ 108594 h 1058397"/>
              <a:gd name="connsiteX29" fmla="*/ 968327 w 985675"/>
              <a:gd name="connsiteY29" fmla="*/ 142798 h 105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5675" h="1058397">
                <a:moveTo>
                  <a:pt x="968327" y="142798"/>
                </a:moveTo>
                <a:cubicBezTo>
                  <a:pt x="929442" y="165121"/>
                  <a:pt x="893797" y="186004"/>
                  <a:pt x="858152" y="206527"/>
                </a:cubicBezTo>
                <a:cubicBezTo>
                  <a:pt x="814587" y="231730"/>
                  <a:pt x="771021" y="256933"/>
                  <a:pt x="727455" y="282136"/>
                </a:cubicBezTo>
                <a:cubicBezTo>
                  <a:pt x="717734" y="287897"/>
                  <a:pt x="712693" y="288617"/>
                  <a:pt x="713413" y="274575"/>
                </a:cubicBezTo>
                <a:cubicBezTo>
                  <a:pt x="714134" y="258373"/>
                  <a:pt x="712693" y="242171"/>
                  <a:pt x="713773" y="225969"/>
                </a:cubicBezTo>
                <a:cubicBezTo>
                  <a:pt x="714494" y="213007"/>
                  <a:pt x="709813" y="210127"/>
                  <a:pt x="697571" y="210127"/>
                </a:cubicBezTo>
                <a:cubicBezTo>
                  <a:pt x="590277" y="210487"/>
                  <a:pt x="482623" y="210487"/>
                  <a:pt x="375329" y="210487"/>
                </a:cubicBezTo>
                <a:cubicBezTo>
                  <a:pt x="311601" y="210487"/>
                  <a:pt x="248232" y="210487"/>
                  <a:pt x="184504" y="210487"/>
                </a:cubicBezTo>
                <a:cubicBezTo>
                  <a:pt x="152100" y="210487"/>
                  <a:pt x="136978" y="225609"/>
                  <a:pt x="136978" y="257653"/>
                </a:cubicBezTo>
                <a:cubicBezTo>
                  <a:pt x="136978" y="462880"/>
                  <a:pt x="136978" y="668107"/>
                  <a:pt x="136978" y="873334"/>
                </a:cubicBezTo>
                <a:cubicBezTo>
                  <a:pt x="136978" y="906818"/>
                  <a:pt x="151740" y="921220"/>
                  <a:pt x="185584" y="921220"/>
                </a:cubicBezTo>
                <a:cubicBezTo>
                  <a:pt x="390091" y="921220"/>
                  <a:pt x="594598" y="921220"/>
                  <a:pt x="799465" y="921220"/>
                </a:cubicBezTo>
                <a:cubicBezTo>
                  <a:pt x="833669" y="921220"/>
                  <a:pt x="848431" y="906458"/>
                  <a:pt x="848431" y="871534"/>
                </a:cubicBezTo>
                <a:cubicBezTo>
                  <a:pt x="848431" y="701591"/>
                  <a:pt x="848791" y="532009"/>
                  <a:pt x="848071" y="362067"/>
                </a:cubicBezTo>
                <a:cubicBezTo>
                  <a:pt x="848071" y="347665"/>
                  <a:pt x="852032" y="339384"/>
                  <a:pt x="864993" y="332543"/>
                </a:cubicBezTo>
                <a:cubicBezTo>
                  <a:pt x="904238" y="311300"/>
                  <a:pt x="942763" y="288257"/>
                  <a:pt x="982008" y="265934"/>
                </a:cubicBezTo>
                <a:cubicBezTo>
                  <a:pt x="987409" y="272775"/>
                  <a:pt x="985249" y="279616"/>
                  <a:pt x="985249" y="286097"/>
                </a:cubicBezTo>
                <a:cubicBezTo>
                  <a:pt x="985609" y="480522"/>
                  <a:pt x="985609" y="674948"/>
                  <a:pt x="985609" y="869373"/>
                </a:cubicBezTo>
                <a:cubicBezTo>
                  <a:pt x="985609" y="983868"/>
                  <a:pt x="910719" y="1058398"/>
                  <a:pt x="795864" y="1058398"/>
                </a:cubicBezTo>
                <a:cubicBezTo>
                  <a:pt x="593518" y="1058398"/>
                  <a:pt x="391531" y="1058398"/>
                  <a:pt x="189185" y="1058398"/>
                </a:cubicBezTo>
                <a:cubicBezTo>
                  <a:pt x="74690" y="1058398"/>
                  <a:pt x="160" y="983868"/>
                  <a:pt x="160" y="869013"/>
                </a:cubicBezTo>
                <a:cubicBezTo>
                  <a:pt x="160" y="663786"/>
                  <a:pt x="-200" y="458560"/>
                  <a:pt x="160" y="253333"/>
                </a:cubicBezTo>
                <a:cubicBezTo>
                  <a:pt x="160" y="164041"/>
                  <a:pt x="59928" y="92392"/>
                  <a:pt x="146699" y="76189"/>
                </a:cubicBezTo>
                <a:cubicBezTo>
                  <a:pt x="159661" y="73669"/>
                  <a:pt x="172983" y="73669"/>
                  <a:pt x="185944" y="73669"/>
                </a:cubicBezTo>
                <a:cubicBezTo>
                  <a:pt x="355167" y="73669"/>
                  <a:pt x="524389" y="73309"/>
                  <a:pt x="693611" y="74029"/>
                </a:cubicBezTo>
                <a:cubicBezTo>
                  <a:pt x="708733" y="74029"/>
                  <a:pt x="715574" y="71149"/>
                  <a:pt x="713773" y="54587"/>
                </a:cubicBezTo>
                <a:cubicBezTo>
                  <a:pt x="712333" y="40905"/>
                  <a:pt x="714134" y="26863"/>
                  <a:pt x="713413" y="13181"/>
                </a:cubicBezTo>
                <a:cubicBezTo>
                  <a:pt x="712693" y="-861"/>
                  <a:pt x="715574" y="-3381"/>
                  <a:pt x="728535" y="4180"/>
                </a:cubicBezTo>
                <a:cubicBezTo>
                  <a:pt x="788663" y="39465"/>
                  <a:pt x="848791" y="74029"/>
                  <a:pt x="909279" y="108594"/>
                </a:cubicBezTo>
                <a:cubicBezTo>
                  <a:pt x="927641" y="119395"/>
                  <a:pt x="946364" y="130196"/>
                  <a:pt x="968327" y="142798"/>
                </a:cubicBezTo>
                <a:close/>
              </a:path>
            </a:pathLst>
          </a:custGeom>
          <a:solidFill>
            <a:schemeClr val="accent4"/>
          </a:solidFill>
          <a:ln w="36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8" name="Block Arc 25">
            <a:extLst>
              <a:ext uri="{FF2B5EF4-FFF2-40B4-BE49-F238E27FC236}">
                <a16:creationId xmlns:a16="http://schemas.microsoft.com/office/drawing/2014/main" xmlns="" id="{42E16223-9C10-4B01-9F6A-D477D34CACA6}"/>
              </a:ext>
            </a:extLst>
          </p:cNvPr>
          <p:cNvSpPr>
            <a:spLocks noChangeAspect="1"/>
          </p:cNvSpPr>
          <p:nvPr/>
        </p:nvSpPr>
        <p:spPr>
          <a:xfrm>
            <a:off x="5585551" y="3059108"/>
            <a:ext cx="258792" cy="3738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Donut 15">
            <a:extLst>
              <a:ext uri="{FF2B5EF4-FFF2-40B4-BE49-F238E27FC236}">
                <a16:creationId xmlns:a16="http://schemas.microsoft.com/office/drawing/2014/main" xmlns="" id="{20F48D68-4120-4E0C-9717-5208BFAC4080}"/>
              </a:ext>
            </a:extLst>
          </p:cNvPr>
          <p:cNvSpPr/>
          <p:nvPr/>
        </p:nvSpPr>
        <p:spPr>
          <a:xfrm>
            <a:off x="5532838" y="5477525"/>
            <a:ext cx="406422" cy="403593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3" name="TextBox 49">
            <a:extLst>
              <a:ext uri="{FF2B5EF4-FFF2-40B4-BE49-F238E27FC236}">
                <a16:creationId xmlns:a16="http://schemas.microsoft.com/office/drawing/2014/main" xmlns="" id="{C1E7AEF1-D9D1-4926-95B3-4974AF18E02A}"/>
              </a:ext>
            </a:extLst>
          </p:cNvPr>
          <p:cNvSpPr txBox="1"/>
          <p:nvPr/>
        </p:nvSpPr>
        <p:spPr>
          <a:xfrm>
            <a:off x="1042210" y="5513931"/>
            <a:ext cx="5946222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TW" sz="2000" b="1" dirty="0">
                <a:solidFill>
                  <a:schemeClr val="accent2"/>
                </a:solidFill>
                <a:cs typeface="Arial" pitchFamily="34" charset="0"/>
              </a:rPr>
              <a:t>02-1</a:t>
            </a:r>
            <a:r>
              <a:rPr lang="zh-TW" altLang="en-US" sz="2000" b="1" dirty="0">
                <a:solidFill>
                  <a:schemeClr val="accent2"/>
                </a:solidFill>
                <a:cs typeface="Arial" pitchFamily="34" charset="0"/>
              </a:rPr>
              <a:t>審查資料準備指引</a:t>
            </a:r>
            <a:r>
              <a:rPr lang="en-US" altLang="zh-TW" sz="2000" b="1" dirty="0">
                <a:solidFill>
                  <a:schemeClr val="accent2"/>
                </a:solidFill>
                <a:cs typeface="Arial" pitchFamily="34" charset="0"/>
              </a:rPr>
              <a:t>-</a:t>
            </a:r>
            <a:r>
              <a:rPr lang="zh-TW" altLang="en-US" sz="2000" b="1" dirty="0">
                <a:solidFill>
                  <a:schemeClr val="accent2"/>
                </a:solidFill>
                <a:cs typeface="Arial" pitchFamily="34" charset="0"/>
              </a:rPr>
              <a:t>四技申請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74" name="Freeform: Shape 34">
            <a:hlinkClick r:id="rId5" action="ppaction://hlinkfile"/>
            <a:extLst>
              <a:ext uri="{FF2B5EF4-FFF2-40B4-BE49-F238E27FC236}">
                <a16:creationId xmlns:a16="http://schemas.microsoft.com/office/drawing/2014/main" xmlns="" id="{0C60C7A3-8251-4A27-B9ED-B9B74FDFBC67}"/>
              </a:ext>
            </a:extLst>
          </p:cNvPr>
          <p:cNvSpPr/>
          <p:nvPr/>
        </p:nvSpPr>
        <p:spPr>
          <a:xfrm>
            <a:off x="5196171" y="3758730"/>
            <a:ext cx="1037551" cy="1114100"/>
          </a:xfrm>
          <a:custGeom>
            <a:avLst/>
            <a:gdLst>
              <a:gd name="connsiteX0" fmla="*/ 968327 w 985675"/>
              <a:gd name="connsiteY0" fmla="*/ 142798 h 1058397"/>
              <a:gd name="connsiteX1" fmla="*/ 858152 w 985675"/>
              <a:gd name="connsiteY1" fmla="*/ 206527 h 1058397"/>
              <a:gd name="connsiteX2" fmla="*/ 727455 w 985675"/>
              <a:gd name="connsiteY2" fmla="*/ 282136 h 1058397"/>
              <a:gd name="connsiteX3" fmla="*/ 713413 w 985675"/>
              <a:gd name="connsiteY3" fmla="*/ 274575 h 1058397"/>
              <a:gd name="connsiteX4" fmla="*/ 713773 w 985675"/>
              <a:gd name="connsiteY4" fmla="*/ 225969 h 1058397"/>
              <a:gd name="connsiteX5" fmla="*/ 697571 w 985675"/>
              <a:gd name="connsiteY5" fmla="*/ 210127 h 1058397"/>
              <a:gd name="connsiteX6" fmla="*/ 375329 w 985675"/>
              <a:gd name="connsiteY6" fmla="*/ 210487 h 1058397"/>
              <a:gd name="connsiteX7" fmla="*/ 184504 w 985675"/>
              <a:gd name="connsiteY7" fmla="*/ 210487 h 1058397"/>
              <a:gd name="connsiteX8" fmla="*/ 136978 w 985675"/>
              <a:gd name="connsiteY8" fmla="*/ 257653 h 1058397"/>
              <a:gd name="connsiteX9" fmla="*/ 136978 w 985675"/>
              <a:gd name="connsiteY9" fmla="*/ 873334 h 1058397"/>
              <a:gd name="connsiteX10" fmla="*/ 185584 w 985675"/>
              <a:gd name="connsiteY10" fmla="*/ 921220 h 1058397"/>
              <a:gd name="connsiteX11" fmla="*/ 799465 w 985675"/>
              <a:gd name="connsiteY11" fmla="*/ 921220 h 1058397"/>
              <a:gd name="connsiteX12" fmla="*/ 848431 w 985675"/>
              <a:gd name="connsiteY12" fmla="*/ 871534 h 1058397"/>
              <a:gd name="connsiteX13" fmla="*/ 848071 w 985675"/>
              <a:gd name="connsiteY13" fmla="*/ 362067 h 1058397"/>
              <a:gd name="connsiteX14" fmla="*/ 864993 w 985675"/>
              <a:gd name="connsiteY14" fmla="*/ 332543 h 1058397"/>
              <a:gd name="connsiteX15" fmla="*/ 982008 w 985675"/>
              <a:gd name="connsiteY15" fmla="*/ 265934 h 1058397"/>
              <a:gd name="connsiteX16" fmla="*/ 985249 w 985675"/>
              <a:gd name="connsiteY16" fmla="*/ 286097 h 1058397"/>
              <a:gd name="connsiteX17" fmla="*/ 985609 w 985675"/>
              <a:gd name="connsiteY17" fmla="*/ 869373 h 1058397"/>
              <a:gd name="connsiteX18" fmla="*/ 795864 w 985675"/>
              <a:gd name="connsiteY18" fmla="*/ 1058398 h 1058397"/>
              <a:gd name="connsiteX19" fmla="*/ 189185 w 985675"/>
              <a:gd name="connsiteY19" fmla="*/ 1058398 h 1058397"/>
              <a:gd name="connsiteX20" fmla="*/ 160 w 985675"/>
              <a:gd name="connsiteY20" fmla="*/ 869013 h 1058397"/>
              <a:gd name="connsiteX21" fmla="*/ 160 w 985675"/>
              <a:gd name="connsiteY21" fmla="*/ 253333 h 1058397"/>
              <a:gd name="connsiteX22" fmla="*/ 146699 w 985675"/>
              <a:gd name="connsiteY22" fmla="*/ 76189 h 1058397"/>
              <a:gd name="connsiteX23" fmla="*/ 185944 w 985675"/>
              <a:gd name="connsiteY23" fmla="*/ 73669 h 1058397"/>
              <a:gd name="connsiteX24" fmla="*/ 693611 w 985675"/>
              <a:gd name="connsiteY24" fmla="*/ 74029 h 1058397"/>
              <a:gd name="connsiteX25" fmla="*/ 713773 w 985675"/>
              <a:gd name="connsiteY25" fmla="*/ 54587 h 1058397"/>
              <a:gd name="connsiteX26" fmla="*/ 713413 w 985675"/>
              <a:gd name="connsiteY26" fmla="*/ 13181 h 1058397"/>
              <a:gd name="connsiteX27" fmla="*/ 728535 w 985675"/>
              <a:gd name="connsiteY27" fmla="*/ 4180 h 1058397"/>
              <a:gd name="connsiteX28" fmla="*/ 909279 w 985675"/>
              <a:gd name="connsiteY28" fmla="*/ 108594 h 1058397"/>
              <a:gd name="connsiteX29" fmla="*/ 968327 w 985675"/>
              <a:gd name="connsiteY29" fmla="*/ 142798 h 105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5675" h="1058397">
                <a:moveTo>
                  <a:pt x="968327" y="142798"/>
                </a:moveTo>
                <a:cubicBezTo>
                  <a:pt x="929442" y="165121"/>
                  <a:pt x="893797" y="186004"/>
                  <a:pt x="858152" y="206527"/>
                </a:cubicBezTo>
                <a:cubicBezTo>
                  <a:pt x="814587" y="231730"/>
                  <a:pt x="771021" y="256933"/>
                  <a:pt x="727455" y="282136"/>
                </a:cubicBezTo>
                <a:cubicBezTo>
                  <a:pt x="717734" y="287897"/>
                  <a:pt x="712693" y="288617"/>
                  <a:pt x="713413" y="274575"/>
                </a:cubicBezTo>
                <a:cubicBezTo>
                  <a:pt x="714134" y="258373"/>
                  <a:pt x="712693" y="242171"/>
                  <a:pt x="713773" y="225969"/>
                </a:cubicBezTo>
                <a:cubicBezTo>
                  <a:pt x="714494" y="213007"/>
                  <a:pt x="709813" y="210127"/>
                  <a:pt x="697571" y="210127"/>
                </a:cubicBezTo>
                <a:cubicBezTo>
                  <a:pt x="590277" y="210487"/>
                  <a:pt x="482623" y="210487"/>
                  <a:pt x="375329" y="210487"/>
                </a:cubicBezTo>
                <a:cubicBezTo>
                  <a:pt x="311601" y="210487"/>
                  <a:pt x="248232" y="210487"/>
                  <a:pt x="184504" y="210487"/>
                </a:cubicBezTo>
                <a:cubicBezTo>
                  <a:pt x="152100" y="210487"/>
                  <a:pt x="136978" y="225609"/>
                  <a:pt x="136978" y="257653"/>
                </a:cubicBezTo>
                <a:cubicBezTo>
                  <a:pt x="136978" y="462880"/>
                  <a:pt x="136978" y="668107"/>
                  <a:pt x="136978" y="873334"/>
                </a:cubicBezTo>
                <a:cubicBezTo>
                  <a:pt x="136978" y="906818"/>
                  <a:pt x="151740" y="921220"/>
                  <a:pt x="185584" y="921220"/>
                </a:cubicBezTo>
                <a:cubicBezTo>
                  <a:pt x="390091" y="921220"/>
                  <a:pt x="594598" y="921220"/>
                  <a:pt x="799465" y="921220"/>
                </a:cubicBezTo>
                <a:cubicBezTo>
                  <a:pt x="833669" y="921220"/>
                  <a:pt x="848431" y="906458"/>
                  <a:pt x="848431" y="871534"/>
                </a:cubicBezTo>
                <a:cubicBezTo>
                  <a:pt x="848431" y="701591"/>
                  <a:pt x="848791" y="532009"/>
                  <a:pt x="848071" y="362067"/>
                </a:cubicBezTo>
                <a:cubicBezTo>
                  <a:pt x="848071" y="347665"/>
                  <a:pt x="852032" y="339384"/>
                  <a:pt x="864993" y="332543"/>
                </a:cubicBezTo>
                <a:cubicBezTo>
                  <a:pt x="904238" y="311300"/>
                  <a:pt x="942763" y="288257"/>
                  <a:pt x="982008" y="265934"/>
                </a:cubicBezTo>
                <a:cubicBezTo>
                  <a:pt x="987409" y="272775"/>
                  <a:pt x="985249" y="279616"/>
                  <a:pt x="985249" y="286097"/>
                </a:cubicBezTo>
                <a:cubicBezTo>
                  <a:pt x="985609" y="480522"/>
                  <a:pt x="985609" y="674948"/>
                  <a:pt x="985609" y="869373"/>
                </a:cubicBezTo>
                <a:cubicBezTo>
                  <a:pt x="985609" y="983868"/>
                  <a:pt x="910719" y="1058398"/>
                  <a:pt x="795864" y="1058398"/>
                </a:cubicBezTo>
                <a:cubicBezTo>
                  <a:pt x="593518" y="1058398"/>
                  <a:pt x="391531" y="1058398"/>
                  <a:pt x="189185" y="1058398"/>
                </a:cubicBezTo>
                <a:cubicBezTo>
                  <a:pt x="74690" y="1058398"/>
                  <a:pt x="160" y="983868"/>
                  <a:pt x="160" y="869013"/>
                </a:cubicBezTo>
                <a:cubicBezTo>
                  <a:pt x="160" y="663786"/>
                  <a:pt x="-200" y="458560"/>
                  <a:pt x="160" y="253333"/>
                </a:cubicBezTo>
                <a:cubicBezTo>
                  <a:pt x="160" y="164041"/>
                  <a:pt x="59928" y="92392"/>
                  <a:pt x="146699" y="76189"/>
                </a:cubicBezTo>
                <a:cubicBezTo>
                  <a:pt x="159661" y="73669"/>
                  <a:pt x="172983" y="73669"/>
                  <a:pt x="185944" y="73669"/>
                </a:cubicBezTo>
                <a:cubicBezTo>
                  <a:pt x="355167" y="73669"/>
                  <a:pt x="524389" y="73309"/>
                  <a:pt x="693611" y="74029"/>
                </a:cubicBezTo>
                <a:cubicBezTo>
                  <a:pt x="708733" y="74029"/>
                  <a:pt x="715574" y="71149"/>
                  <a:pt x="713773" y="54587"/>
                </a:cubicBezTo>
                <a:cubicBezTo>
                  <a:pt x="712333" y="40905"/>
                  <a:pt x="714134" y="26863"/>
                  <a:pt x="713413" y="13181"/>
                </a:cubicBezTo>
                <a:cubicBezTo>
                  <a:pt x="712693" y="-861"/>
                  <a:pt x="715574" y="-3381"/>
                  <a:pt x="728535" y="4180"/>
                </a:cubicBezTo>
                <a:cubicBezTo>
                  <a:pt x="788663" y="39465"/>
                  <a:pt x="848791" y="74029"/>
                  <a:pt x="909279" y="108594"/>
                </a:cubicBezTo>
                <a:cubicBezTo>
                  <a:pt x="927641" y="119395"/>
                  <a:pt x="946364" y="130196"/>
                  <a:pt x="968327" y="142798"/>
                </a:cubicBezTo>
                <a:close/>
              </a:path>
            </a:pathLst>
          </a:custGeom>
          <a:solidFill>
            <a:schemeClr val="accent4"/>
          </a:solidFill>
          <a:ln w="36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5" name="Block Arc 25">
            <a:extLst>
              <a:ext uri="{FF2B5EF4-FFF2-40B4-BE49-F238E27FC236}">
                <a16:creationId xmlns:a16="http://schemas.microsoft.com/office/drawing/2014/main" xmlns="" id="{42E16223-9C10-4B01-9F6A-D477D34CACA6}"/>
              </a:ext>
            </a:extLst>
          </p:cNvPr>
          <p:cNvSpPr>
            <a:spLocks noChangeAspect="1"/>
          </p:cNvSpPr>
          <p:nvPr/>
        </p:nvSpPr>
        <p:spPr>
          <a:xfrm>
            <a:off x="5599946" y="4136204"/>
            <a:ext cx="258792" cy="373876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TextBox 49">
            <a:extLst>
              <a:ext uri="{FF2B5EF4-FFF2-40B4-BE49-F238E27FC236}">
                <a16:creationId xmlns:a16="http://schemas.microsoft.com/office/drawing/2014/main" xmlns="" id="{C1E7AEF1-D9D1-4926-95B3-4974AF18E02A}"/>
              </a:ext>
            </a:extLst>
          </p:cNvPr>
          <p:cNvSpPr txBox="1"/>
          <p:nvPr/>
        </p:nvSpPr>
        <p:spPr>
          <a:xfrm>
            <a:off x="1715605" y="3071688"/>
            <a:ext cx="5946222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4"/>
                </a:solidFill>
                <a:cs typeface="Arial" pitchFamily="34" charset="0"/>
              </a:rPr>
              <a:t>範例</a:t>
            </a:r>
            <a:r>
              <a:rPr lang="en-US" altLang="zh-TW" sz="2000" b="1" dirty="0" smtClean="0">
                <a:solidFill>
                  <a:schemeClr val="accent4"/>
                </a:solidFill>
                <a:cs typeface="Arial" pitchFamily="34" charset="0"/>
              </a:rPr>
              <a:t>-</a:t>
            </a:r>
            <a:r>
              <a:rPr lang="zh-TW" altLang="en-US" sz="2000" b="1" dirty="0" smtClean="0">
                <a:solidFill>
                  <a:schemeClr val="accent4"/>
                </a:solidFill>
                <a:cs typeface="Arial" pitchFamily="34" charset="0"/>
              </a:rPr>
              <a:t>成大</a:t>
            </a:r>
            <a:r>
              <a:rPr lang="zh-TW" altLang="en-US" sz="2000" b="1" dirty="0">
                <a:solidFill>
                  <a:schemeClr val="accent4"/>
                </a:solidFill>
                <a:cs typeface="Arial" pitchFamily="34" charset="0"/>
              </a:rPr>
              <a:t>資工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77" name="TextBox 49">
            <a:extLst>
              <a:ext uri="{FF2B5EF4-FFF2-40B4-BE49-F238E27FC236}">
                <a16:creationId xmlns:a16="http://schemas.microsoft.com/office/drawing/2014/main" xmlns="" id="{C1E7AEF1-D9D1-4926-95B3-4974AF18E02A}"/>
              </a:ext>
            </a:extLst>
          </p:cNvPr>
          <p:cNvSpPr txBox="1"/>
          <p:nvPr/>
        </p:nvSpPr>
        <p:spPr>
          <a:xfrm>
            <a:off x="1715605" y="4202303"/>
            <a:ext cx="5946222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4"/>
                </a:solidFill>
                <a:cs typeface="Arial" pitchFamily="34" charset="0"/>
              </a:rPr>
              <a:t>範例</a:t>
            </a:r>
            <a:r>
              <a:rPr lang="en-US" altLang="zh-TW" sz="2000" b="1" dirty="0" smtClean="0">
                <a:solidFill>
                  <a:schemeClr val="accent4"/>
                </a:solidFill>
                <a:cs typeface="Arial" pitchFamily="34" charset="0"/>
              </a:rPr>
              <a:t>-</a:t>
            </a:r>
            <a:r>
              <a:rPr lang="zh-TW" altLang="en-US" sz="2000" b="1" dirty="0">
                <a:solidFill>
                  <a:schemeClr val="accent4"/>
                </a:solidFill>
                <a:cs typeface="Arial" pitchFamily="34" charset="0"/>
              </a:rPr>
              <a:t>高醫公衛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60" name="TextBox 49">
            <a:extLst>
              <a:ext uri="{FF2B5EF4-FFF2-40B4-BE49-F238E27FC236}">
                <a16:creationId xmlns:a16="http://schemas.microsoft.com/office/drawing/2014/main" xmlns="" id="{C1E7AEF1-D9D1-4926-95B3-4974AF18E02A}"/>
              </a:ext>
            </a:extLst>
          </p:cNvPr>
          <p:cNvSpPr txBox="1"/>
          <p:nvPr/>
        </p:nvSpPr>
        <p:spPr>
          <a:xfrm>
            <a:off x="1775614" y="5965354"/>
            <a:ext cx="5946222" cy="30777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zh-TW" altLang="en-US" sz="2000" b="1" dirty="0" smtClean="0">
                <a:solidFill>
                  <a:schemeClr val="accent2"/>
                </a:solidFill>
                <a:cs typeface="Arial" pitchFamily="34" charset="0"/>
              </a:rPr>
              <a:t>範例</a:t>
            </a:r>
            <a:r>
              <a:rPr lang="en-US" altLang="zh-TW" sz="2000" b="1" dirty="0" smtClean="0">
                <a:solidFill>
                  <a:schemeClr val="accent2"/>
                </a:solidFill>
                <a:cs typeface="Arial" pitchFamily="34" charset="0"/>
              </a:rPr>
              <a:t>-</a:t>
            </a:r>
            <a:r>
              <a:rPr lang="zh-TW" altLang="en-US" sz="2000" b="1" dirty="0" smtClean="0">
                <a:solidFill>
                  <a:schemeClr val="accent2"/>
                </a:solidFill>
                <a:cs typeface="Arial" pitchFamily="34" charset="0"/>
              </a:rPr>
              <a:t>崑山資工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大學教授如何審學習歷程或</a:t>
            </a:r>
            <a:r>
              <a:rPr lang="en-US" altLang="zh-TW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PDF</a:t>
            </a:r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檔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Freeform: Shape 34">
            <a:extLst>
              <a:ext uri="{FF2B5EF4-FFF2-40B4-BE49-F238E27FC236}">
                <a16:creationId xmlns:a16="http://schemas.microsoft.com/office/drawing/2014/main" xmlns="" id="{ED48D1E5-6601-434C-A006-077368F8D848}"/>
              </a:ext>
            </a:extLst>
          </p:cNvPr>
          <p:cNvSpPr/>
          <p:nvPr/>
        </p:nvSpPr>
        <p:spPr>
          <a:xfrm>
            <a:off x="8137807" y="1861227"/>
            <a:ext cx="1826139" cy="4373795"/>
          </a:xfrm>
          <a:custGeom>
            <a:avLst/>
            <a:gdLst>
              <a:gd name="connsiteX0" fmla="*/ 160259 w 2416551"/>
              <a:gd name="connsiteY0" fmla="*/ 0 h 4118440"/>
              <a:gd name="connsiteX1" fmla="*/ 1944264 w 2416551"/>
              <a:gd name="connsiteY1" fmla="*/ 0 h 4118440"/>
              <a:gd name="connsiteX2" fmla="*/ 2104523 w 2416551"/>
              <a:gd name="connsiteY2" fmla="*/ 160259 h 4118440"/>
              <a:gd name="connsiteX3" fmla="*/ 2104523 w 2416551"/>
              <a:gd name="connsiteY3" fmla="*/ 1792521 h 4118440"/>
              <a:gd name="connsiteX4" fmla="*/ 2416551 w 2416551"/>
              <a:gd name="connsiteY4" fmla="*/ 2059220 h 4118440"/>
              <a:gd name="connsiteX5" fmla="*/ 2104523 w 2416551"/>
              <a:gd name="connsiteY5" fmla="*/ 2325919 h 4118440"/>
              <a:gd name="connsiteX6" fmla="*/ 2104523 w 2416551"/>
              <a:gd name="connsiteY6" fmla="*/ 3958181 h 4118440"/>
              <a:gd name="connsiteX7" fmla="*/ 1944264 w 2416551"/>
              <a:gd name="connsiteY7" fmla="*/ 4118440 h 4118440"/>
              <a:gd name="connsiteX8" fmla="*/ 160259 w 2416551"/>
              <a:gd name="connsiteY8" fmla="*/ 4118440 h 4118440"/>
              <a:gd name="connsiteX9" fmla="*/ 0 w 2416551"/>
              <a:gd name="connsiteY9" fmla="*/ 3958181 h 4118440"/>
              <a:gd name="connsiteX10" fmla="*/ 0 w 2416551"/>
              <a:gd name="connsiteY10" fmla="*/ 160259 h 4118440"/>
              <a:gd name="connsiteX11" fmla="*/ 160259 w 2416551"/>
              <a:gd name="connsiteY11" fmla="*/ 0 h 4118440"/>
              <a:gd name="connsiteX0" fmla="*/ 160259 w 2104523"/>
              <a:gd name="connsiteY0" fmla="*/ 0 h 4118440"/>
              <a:gd name="connsiteX1" fmla="*/ 1944264 w 2104523"/>
              <a:gd name="connsiteY1" fmla="*/ 0 h 4118440"/>
              <a:gd name="connsiteX2" fmla="*/ 2104523 w 2104523"/>
              <a:gd name="connsiteY2" fmla="*/ 160259 h 4118440"/>
              <a:gd name="connsiteX3" fmla="*/ 2104523 w 2104523"/>
              <a:gd name="connsiteY3" fmla="*/ 1792521 h 4118440"/>
              <a:gd name="connsiteX4" fmla="*/ 2104523 w 2104523"/>
              <a:gd name="connsiteY4" fmla="*/ 2325919 h 4118440"/>
              <a:gd name="connsiteX5" fmla="*/ 2104523 w 2104523"/>
              <a:gd name="connsiteY5" fmla="*/ 3958181 h 4118440"/>
              <a:gd name="connsiteX6" fmla="*/ 1944264 w 2104523"/>
              <a:gd name="connsiteY6" fmla="*/ 4118440 h 4118440"/>
              <a:gd name="connsiteX7" fmla="*/ 160259 w 2104523"/>
              <a:gd name="connsiteY7" fmla="*/ 4118440 h 4118440"/>
              <a:gd name="connsiteX8" fmla="*/ 0 w 2104523"/>
              <a:gd name="connsiteY8" fmla="*/ 3958181 h 4118440"/>
              <a:gd name="connsiteX9" fmla="*/ 0 w 2104523"/>
              <a:gd name="connsiteY9" fmla="*/ 160259 h 4118440"/>
              <a:gd name="connsiteX10" fmla="*/ 160259 w 2104523"/>
              <a:gd name="connsiteY10" fmla="*/ 0 h 4118440"/>
              <a:gd name="connsiteX0" fmla="*/ 160259 w 2104523"/>
              <a:gd name="connsiteY0" fmla="*/ 0 h 4118440"/>
              <a:gd name="connsiteX1" fmla="*/ 1944264 w 2104523"/>
              <a:gd name="connsiteY1" fmla="*/ 0 h 4118440"/>
              <a:gd name="connsiteX2" fmla="*/ 2104523 w 2104523"/>
              <a:gd name="connsiteY2" fmla="*/ 160259 h 4118440"/>
              <a:gd name="connsiteX3" fmla="*/ 2104523 w 2104523"/>
              <a:gd name="connsiteY3" fmla="*/ 2325919 h 4118440"/>
              <a:gd name="connsiteX4" fmla="*/ 2104523 w 2104523"/>
              <a:gd name="connsiteY4" fmla="*/ 3958181 h 4118440"/>
              <a:gd name="connsiteX5" fmla="*/ 1944264 w 2104523"/>
              <a:gd name="connsiteY5" fmla="*/ 4118440 h 4118440"/>
              <a:gd name="connsiteX6" fmla="*/ 160259 w 2104523"/>
              <a:gd name="connsiteY6" fmla="*/ 4118440 h 4118440"/>
              <a:gd name="connsiteX7" fmla="*/ 0 w 2104523"/>
              <a:gd name="connsiteY7" fmla="*/ 3958181 h 4118440"/>
              <a:gd name="connsiteX8" fmla="*/ 0 w 2104523"/>
              <a:gd name="connsiteY8" fmla="*/ 160259 h 4118440"/>
              <a:gd name="connsiteX9" fmla="*/ 160259 w 2104523"/>
              <a:gd name="connsiteY9" fmla="*/ 0 h 4118440"/>
              <a:gd name="connsiteX0" fmla="*/ 160259 w 2104523"/>
              <a:gd name="connsiteY0" fmla="*/ 0 h 4118440"/>
              <a:gd name="connsiteX1" fmla="*/ 1944264 w 2104523"/>
              <a:gd name="connsiteY1" fmla="*/ 0 h 4118440"/>
              <a:gd name="connsiteX2" fmla="*/ 2104523 w 2104523"/>
              <a:gd name="connsiteY2" fmla="*/ 160259 h 4118440"/>
              <a:gd name="connsiteX3" fmla="*/ 2104523 w 2104523"/>
              <a:gd name="connsiteY3" fmla="*/ 3958181 h 4118440"/>
              <a:gd name="connsiteX4" fmla="*/ 1944264 w 2104523"/>
              <a:gd name="connsiteY4" fmla="*/ 4118440 h 4118440"/>
              <a:gd name="connsiteX5" fmla="*/ 160259 w 2104523"/>
              <a:gd name="connsiteY5" fmla="*/ 4118440 h 4118440"/>
              <a:gd name="connsiteX6" fmla="*/ 0 w 2104523"/>
              <a:gd name="connsiteY6" fmla="*/ 3958181 h 4118440"/>
              <a:gd name="connsiteX7" fmla="*/ 0 w 2104523"/>
              <a:gd name="connsiteY7" fmla="*/ 160259 h 4118440"/>
              <a:gd name="connsiteX8" fmla="*/ 160259 w 2104523"/>
              <a:gd name="connsiteY8" fmla="*/ 0 h 4118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04523" h="4118440">
                <a:moveTo>
                  <a:pt x="160259" y="0"/>
                </a:moveTo>
                <a:lnTo>
                  <a:pt x="1944264" y="0"/>
                </a:lnTo>
                <a:cubicBezTo>
                  <a:pt x="2032773" y="0"/>
                  <a:pt x="2104523" y="71750"/>
                  <a:pt x="2104523" y="160259"/>
                </a:cubicBezTo>
                <a:lnTo>
                  <a:pt x="2104523" y="3958181"/>
                </a:lnTo>
                <a:cubicBezTo>
                  <a:pt x="2104523" y="4046690"/>
                  <a:pt x="2032773" y="4118440"/>
                  <a:pt x="1944264" y="4118440"/>
                </a:cubicBezTo>
                <a:lnTo>
                  <a:pt x="160259" y="4118440"/>
                </a:lnTo>
                <a:cubicBezTo>
                  <a:pt x="71750" y="4118440"/>
                  <a:pt x="0" y="4046690"/>
                  <a:pt x="0" y="3958181"/>
                </a:cubicBezTo>
                <a:lnTo>
                  <a:pt x="0" y="160259"/>
                </a:lnTo>
                <a:cubicBezTo>
                  <a:pt x="0" y="71750"/>
                  <a:pt x="71750" y="0"/>
                  <a:pt x="160259" y="0"/>
                </a:cubicBezTo>
                <a:close/>
              </a:path>
            </a:pathLst>
          </a:custGeom>
          <a:solidFill>
            <a:schemeClr val="bg1"/>
          </a:soli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39">
            <a:extLst>
              <a:ext uri="{FF2B5EF4-FFF2-40B4-BE49-F238E27FC236}">
                <a16:creationId xmlns:a16="http://schemas.microsoft.com/office/drawing/2014/main" xmlns="" id="{934B6AFE-578E-4842-844A-07355D7CF82A}"/>
              </a:ext>
            </a:extLst>
          </p:cNvPr>
          <p:cNvGrpSpPr/>
          <p:nvPr/>
        </p:nvGrpSpPr>
        <p:grpSpPr>
          <a:xfrm>
            <a:off x="6040223" y="1861227"/>
            <a:ext cx="2311767" cy="4373795"/>
            <a:chOff x="1136283" y="1903180"/>
            <a:chExt cx="2664183" cy="4118440"/>
          </a:xfrm>
        </p:grpSpPr>
        <p:sp>
          <p:nvSpPr>
            <p:cNvPr id="8" name="Isosceles Triangle 40">
              <a:extLst>
                <a:ext uri="{FF2B5EF4-FFF2-40B4-BE49-F238E27FC236}">
                  <a16:creationId xmlns:a16="http://schemas.microsoft.com/office/drawing/2014/main" xmlns="" id="{F4F51F45-2073-426D-BD74-B03F67E1A949}"/>
                </a:ext>
              </a:extLst>
            </p:cNvPr>
            <p:cNvSpPr/>
            <p:nvPr/>
          </p:nvSpPr>
          <p:spPr>
            <a:xfrm rot="5400000">
              <a:off x="3042279" y="3682570"/>
              <a:ext cx="956714" cy="55966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41">
              <a:extLst>
                <a:ext uri="{FF2B5EF4-FFF2-40B4-BE49-F238E27FC236}">
                  <a16:creationId xmlns:a16="http://schemas.microsoft.com/office/drawing/2014/main" xmlns="" id="{0D88D9B5-EB90-4F39-9F36-BBA94526FFBC}"/>
                </a:ext>
              </a:extLst>
            </p:cNvPr>
            <p:cNvSpPr/>
            <p:nvPr/>
          </p:nvSpPr>
          <p:spPr>
            <a:xfrm>
              <a:off x="1136283" y="1903180"/>
              <a:ext cx="2416551" cy="4118440"/>
            </a:xfrm>
            <a:custGeom>
              <a:avLst/>
              <a:gdLst>
                <a:gd name="connsiteX0" fmla="*/ 160259 w 2416551"/>
                <a:gd name="connsiteY0" fmla="*/ 0 h 4118440"/>
                <a:gd name="connsiteX1" fmla="*/ 1944264 w 2416551"/>
                <a:gd name="connsiteY1" fmla="*/ 0 h 4118440"/>
                <a:gd name="connsiteX2" fmla="*/ 2104523 w 2416551"/>
                <a:gd name="connsiteY2" fmla="*/ 160259 h 4118440"/>
                <a:gd name="connsiteX3" fmla="*/ 2104523 w 2416551"/>
                <a:gd name="connsiteY3" fmla="*/ 1792521 h 4118440"/>
                <a:gd name="connsiteX4" fmla="*/ 2416551 w 2416551"/>
                <a:gd name="connsiteY4" fmla="*/ 2059220 h 4118440"/>
                <a:gd name="connsiteX5" fmla="*/ 2104523 w 2416551"/>
                <a:gd name="connsiteY5" fmla="*/ 2325919 h 4118440"/>
                <a:gd name="connsiteX6" fmla="*/ 2104523 w 2416551"/>
                <a:gd name="connsiteY6" fmla="*/ 3958181 h 4118440"/>
                <a:gd name="connsiteX7" fmla="*/ 1944264 w 2416551"/>
                <a:gd name="connsiteY7" fmla="*/ 4118440 h 4118440"/>
                <a:gd name="connsiteX8" fmla="*/ 160259 w 2416551"/>
                <a:gd name="connsiteY8" fmla="*/ 4118440 h 4118440"/>
                <a:gd name="connsiteX9" fmla="*/ 0 w 2416551"/>
                <a:gd name="connsiteY9" fmla="*/ 3958181 h 4118440"/>
                <a:gd name="connsiteX10" fmla="*/ 0 w 2416551"/>
                <a:gd name="connsiteY10" fmla="*/ 160259 h 4118440"/>
                <a:gd name="connsiteX11" fmla="*/ 160259 w 2416551"/>
                <a:gd name="connsiteY11" fmla="*/ 0 h 411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6551" h="4118440">
                  <a:moveTo>
                    <a:pt x="160259" y="0"/>
                  </a:moveTo>
                  <a:lnTo>
                    <a:pt x="1944264" y="0"/>
                  </a:lnTo>
                  <a:cubicBezTo>
                    <a:pt x="2032773" y="0"/>
                    <a:pt x="2104523" y="71750"/>
                    <a:pt x="2104523" y="160259"/>
                  </a:cubicBezTo>
                  <a:lnTo>
                    <a:pt x="2104523" y="1792521"/>
                  </a:lnTo>
                  <a:lnTo>
                    <a:pt x="2416551" y="2059220"/>
                  </a:lnTo>
                  <a:lnTo>
                    <a:pt x="2104523" y="2325919"/>
                  </a:lnTo>
                  <a:lnTo>
                    <a:pt x="2104523" y="3958181"/>
                  </a:lnTo>
                  <a:cubicBezTo>
                    <a:pt x="2104523" y="4046690"/>
                    <a:pt x="2032773" y="4118440"/>
                    <a:pt x="1944264" y="4118440"/>
                  </a:cubicBezTo>
                  <a:lnTo>
                    <a:pt x="160259" y="4118440"/>
                  </a:lnTo>
                  <a:cubicBezTo>
                    <a:pt x="71750" y="4118440"/>
                    <a:pt x="0" y="4046690"/>
                    <a:pt x="0" y="3958181"/>
                  </a:cubicBezTo>
                  <a:lnTo>
                    <a:pt x="0" y="160259"/>
                  </a:lnTo>
                  <a:cubicBezTo>
                    <a:pt x="0" y="71750"/>
                    <a:pt x="71750" y="0"/>
                    <a:pt x="160259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42">
            <a:extLst>
              <a:ext uri="{FF2B5EF4-FFF2-40B4-BE49-F238E27FC236}">
                <a16:creationId xmlns:a16="http://schemas.microsoft.com/office/drawing/2014/main" xmlns="" id="{7557AC24-BBF5-4D93-8A77-1DBD360F071C}"/>
              </a:ext>
            </a:extLst>
          </p:cNvPr>
          <p:cNvGrpSpPr/>
          <p:nvPr/>
        </p:nvGrpSpPr>
        <p:grpSpPr>
          <a:xfrm>
            <a:off x="3940559" y="1832652"/>
            <a:ext cx="2311767" cy="4373795"/>
            <a:chOff x="1136283" y="1903180"/>
            <a:chExt cx="2664183" cy="4118440"/>
          </a:xfrm>
        </p:grpSpPr>
        <p:sp>
          <p:nvSpPr>
            <p:cNvPr id="11" name="Isosceles Triangle 43">
              <a:extLst>
                <a:ext uri="{FF2B5EF4-FFF2-40B4-BE49-F238E27FC236}">
                  <a16:creationId xmlns:a16="http://schemas.microsoft.com/office/drawing/2014/main" xmlns="" id="{047230E3-B718-4A28-81F2-3A361339F560}"/>
                </a:ext>
              </a:extLst>
            </p:cNvPr>
            <p:cNvSpPr/>
            <p:nvPr/>
          </p:nvSpPr>
          <p:spPr>
            <a:xfrm rot="5400000">
              <a:off x="3042279" y="3682570"/>
              <a:ext cx="956714" cy="55966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44">
              <a:extLst>
                <a:ext uri="{FF2B5EF4-FFF2-40B4-BE49-F238E27FC236}">
                  <a16:creationId xmlns:a16="http://schemas.microsoft.com/office/drawing/2014/main" xmlns="" id="{B922E29F-BB12-48A0-A741-F708BD46541B}"/>
                </a:ext>
              </a:extLst>
            </p:cNvPr>
            <p:cNvSpPr/>
            <p:nvPr/>
          </p:nvSpPr>
          <p:spPr>
            <a:xfrm>
              <a:off x="1136283" y="1903180"/>
              <a:ext cx="2416551" cy="4118440"/>
            </a:xfrm>
            <a:custGeom>
              <a:avLst/>
              <a:gdLst>
                <a:gd name="connsiteX0" fmla="*/ 160259 w 2416551"/>
                <a:gd name="connsiteY0" fmla="*/ 0 h 4118440"/>
                <a:gd name="connsiteX1" fmla="*/ 1944264 w 2416551"/>
                <a:gd name="connsiteY1" fmla="*/ 0 h 4118440"/>
                <a:gd name="connsiteX2" fmla="*/ 2104523 w 2416551"/>
                <a:gd name="connsiteY2" fmla="*/ 160259 h 4118440"/>
                <a:gd name="connsiteX3" fmla="*/ 2104523 w 2416551"/>
                <a:gd name="connsiteY3" fmla="*/ 1792521 h 4118440"/>
                <a:gd name="connsiteX4" fmla="*/ 2416551 w 2416551"/>
                <a:gd name="connsiteY4" fmla="*/ 2059220 h 4118440"/>
                <a:gd name="connsiteX5" fmla="*/ 2104523 w 2416551"/>
                <a:gd name="connsiteY5" fmla="*/ 2325919 h 4118440"/>
                <a:gd name="connsiteX6" fmla="*/ 2104523 w 2416551"/>
                <a:gd name="connsiteY6" fmla="*/ 3958181 h 4118440"/>
                <a:gd name="connsiteX7" fmla="*/ 1944264 w 2416551"/>
                <a:gd name="connsiteY7" fmla="*/ 4118440 h 4118440"/>
                <a:gd name="connsiteX8" fmla="*/ 160259 w 2416551"/>
                <a:gd name="connsiteY8" fmla="*/ 4118440 h 4118440"/>
                <a:gd name="connsiteX9" fmla="*/ 0 w 2416551"/>
                <a:gd name="connsiteY9" fmla="*/ 3958181 h 4118440"/>
                <a:gd name="connsiteX10" fmla="*/ 0 w 2416551"/>
                <a:gd name="connsiteY10" fmla="*/ 160259 h 4118440"/>
                <a:gd name="connsiteX11" fmla="*/ 160259 w 2416551"/>
                <a:gd name="connsiteY11" fmla="*/ 0 h 411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6551" h="4118440">
                  <a:moveTo>
                    <a:pt x="160259" y="0"/>
                  </a:moveTo>
                  <a:lnTo>
                    <a:pt x="1944264" y="0"/>
                  </a:lnTo>
                  <a:cubicBezTo>
                    <a:pt x="2032773" y="0"/>
                    <a:pt x="2104523" y="71750"/>
                    <a:pt x="2104523" y="160259"/>
                  </a:cubicBezTo>
                  <a:lnTo>
                    <a:pt x="2104523" y="1792521"/>
                  </a:lnTo>
                  <a:lnTo>
                    <a:pt x="2416551" y="2059220"/>
                  </a:lnTo>
                  <a:lnTo>
                    <a:pt x="2104523" y="2325919"/>
                  </a:lnTo>
                  <a:lnTo>
                    <a:pt x="2104523" y="3958181"/>
                  </a:lnTo>
                  <a:cubicBezTo>
                    <a:pt x="2104523" y="4046690"/>
                    <a:pt x="2032773" y="4118440"/>
                    <a:pt x="1944264" y="4118440"/>
                  </a:cubicBezTo>
                  <a:lnTo>
                    <a:pt x="160259" y="4118440"/>
                  </a:lnTo>
                  <a:cubicBezTo>
                    <a:pt x="71750" y="4118440"/>
                    <a:pt x="0" y="4046690"/>
                    <a:pt x="0" y="3958181"/>
                  </a:cubicBezTo>
                  <a:lnTo>
                    <a:pt x="0" y="160259"/>
                  </a:lnTo>
                  <a:cubicBezTo>
                    <a:pt x="0" y="71750"/>
                    <a:pt x="71750" y="0"/>
                    <a:pt x="160259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" name="Group 45">
            <a:extLst>
              <a:ext uri="{FF2B5EF4-FFF2-40B4-BE49-F238E27FC236}">
                <a16:creationId xmlns:a16="http://schemas.microsoft.com/office/drawing/2014/main" xmlns="" id="{35C0D80B-DB41-4C53-AA0B-D7EDD2E79B08}"/>
              </a:ext>
            </a:extLst>
          </p:cNvPr>
          <p:cNvGrpSpPr/>
          <p:nvPr/>
        </p:nvGrpSpPr>
        <p:grpSpPr>
          <a:xfrm>
            <a:off x="1840895" y="1832651"/>
            <a:ext cx="2311767" cy="4373795"/>
            <a:chOff x="1136283" y="1903180"/>
            <a:chExt cx="2664183" cy="4118440"/>
          </a:xfrm>
        </p:grpSpPr>
        <p:sp>
          <p:nvSpPr>
            <p:cNvPr id="14" name="Isosceles Triangle 46">
              <a:extLst>
                <a:ext uri="{FF2B5EF4-FFF2-40B4-BE49-F238E27FC236}">
                  <a16:creationId xmlns:a16="http://schemas.microsoft.com/office/drawing/2014/main" xmlns="" id="{36E77D56-C964-42F1-8A52-67BC23522625}"/>
                </a:ext>
              </a:extLst>
            </p:cNvPr>
            <p:cNvSpPr/>
            <p:nvPr/>
          </p:nvSpPr>
          <p:spPr>
            <a:xfrm rot="5400000">
              <a:off x="3042279" y="3682570"/>
              <a:ext cx="956714" cy="559660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47">
              <a:extLst>
                <a:ext uri="{FF2B5EF4-FFF2-40B4-BE49-F238E27FC236}">
                  <a16:creationId xmlns:a16="http://schemas.microsoft.com/office/drawing/2014/main" xmlns="" id="{66FB2692-2DD3-4E5C-BE98-D92382D4675A}"/>
                </a:ext>
              </a:extLst>
            </p:cNvPr>
            <p:cNvSpPr/>
            <p:nvPr/>
          </p:nvSpPr>
          <p:spPr>
            <a:xfrm>
              <a:off x="1136283" y="1903180"/>
              <a:ext cx="2416551" cy="4118440"/>
            </a:xfrm>
            <a:custGeom>
              <a:avLst/>
              <a:gdLst>
                <a:gd name="connsiteX0" fmla="*/ 160259 w 2416551"/>
                <a:gd name="connsiteY0" fmla="*/ 0 h 4118440"/>
                <a:gd name="connsiteX1" fmla="*/ 1944264 w 2416551"/>
                <a:gd name="connsiteY1" fmla="*/ 0 h 4118440"/>
                <a:gd name="connsiteX2" fmla="*/ 2104523 w 2416551"/>
                <a:gd name="connsiteY2" fmla="*/ 160259 h 4118440"/>
                <a:gd name="connsiteX3" fmla="*/ 2104523 w 2416551"/>
                <a:gd name="connsiteY3" fmla="*/ 1792521 h 4118440"/>
                <a:gd name="connsiteX4" fmla="*/ 2416551 w 2416551"/>
                <a:gd name="connsiteY4" fmla="*/ 2059220 h 4118440"/>
                <a:gd name="connsiteX5" fmla="*/ 2104523 w 2416551"/>
                <a:gd name="connsiteY5" fmla="*/ 2325919 h 4118440"/>
                <a:gd name="connsiteX6" fmla="*/ 2104523 w 2416551"/>
                <a:gd name="connsiteY6" fmla="*/ 3958181 h 4118440"/>
                <a:gd name="connsiteX7" fmla="*/ 1944264 w 2416551"/>
                <a:gd name="connsiteY7" fmla="*/ 4118440 h 4118440"/>
                <a:gd name="connsiteX8" fmla="*/ 160259 w 2416551"/>
                <a:gd name="connsiteY8" fmla="*/ 4118440 h 4118440"/>
                <a:gd name="connsiteX9" fmla="*/ 0 w 2416551"/>
                <a:gd name="connsiteY9" fmla="*/ 3958181 h 4118440"/>
                <a:gd name="connsiteX10" fmla="*/ 0 w 2416551"/>
                <a:gd name="connsiteY10" fmla="*/ 160259 h 4118440"/>
                <a:gd name="connsiteX11" fmla="*/ 160259 w 2416551"/>
                <a:gd name="connsiteY11" fmla="*/ 0 h 4118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16551" h="4118440">
                  <a:moveTo>
                    <a:pt x="160259" y="0"/>
                  </a:moveTo>
                  <a:lnTo>
                    <a:pt x="1944264" y="0"/>
                  </a:lnTo>
                  <a:cubicBezTo>
                    <a:pt x="2032773" y="0"/>
                    <a:pt x="2104523" y="71750"/>
                    <a:pt x="2104523" y="160259"/>
                  </a:cubicBezTo>
                  <a:lnTo>
                    <a:pt x="2104523" y="1792521"/>
                  </a:lnTo>
                  <a:lnTo>
                    <a:pt x="2416551" y="2059220"/>
                  </a:lnTo>
                  <a:lnTo>
                    <a:pt x="2104523" y="2325919"/>
                  </a:lnTo>
                  <a:lnTo>
                    <a:pt x="2104523" y="3958181"/>
                  </a:lnTo>
                  <a:cubicBezTo>
                    <a:pt x="2104523" y="4046690"/>
                    <a:pt x="2032773" y="4118440"/>
                    <a:pt x="1944264" y="4118440"/>
                  </a:cubicBezTo>
                  <a:lnTo>
                    <a:pt x="160259" y="4118440"/>
                  </a:lnTo>
                  <a:cubicBezTo>
                    <a:pt x="71750" y="4118440"/>
                    <a:pt x="0" y="4046690"/>
                    <a:pt x="0" y="3958181"/>
                  </a:cubicBezTo>
                  <a:lnTo>
                    <a:pt x="0" y="160259"/>
                  </a:lnTo>
                  <a:cubicBezTo>
                    <a:pt x="0" y="71750"/>
                    <a:pt x="71750" y="0"/>
                    <a:pt x="160259" y="0"/>
                  </a:cubicBez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FEC2861-C8BA-4E2D-9F76-5594B09DD5A1}"/>
              </a:ext>
            </a:extLst>
          </p:cNvPr>
          <p:cNvSpPr txBox="1"/>
          <p:nvPr/>
        </p:nvSpPr>
        <p:spPr>
          <a:xfrm>
            <a:off x="2700961" y="1748939"/>
            <a:ext cx="96607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accent6"/>
                </a:solidFill>
                <a:cs typeface="Arial" pitchFamily="34" charset="0"/>
              </a:rPr>
              <a:t>1</a:t>
            </a:r>
            <a:endParaRPr lang="ko-KR" altLang="en-US" sz="6600" b="1" dirty="0">
              <a:solidFill>
                <a:schemeClr val="accent6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895DF77-295B-4D0B-B02D-71C27E9B33D4}"/>
              </a:ext>
            </a:extLst>
          </p:cNvPr>
          <p:cNvSpPr txBox="1"/>
          <p:nvPr/>
        </p:nvSpPr>
        <p:spPr>
          <a:xfrm>
            <a:off x="4799932" y="1748939"/>
            <a:ext cx="96607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accent1"/>
                </a:solidFill>
                <a:cs typeface="Arial" pitchFamily="34" charset="0"/>
              </a:rPr>
              <a:t>2</a:t>
            </a:r>
            <a:endParaRPr lang="ko-KR" altLang="en-US" sz="6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8A444594-1761-476E-80C7-C049B531D672}"/>
              </a:ext>
            </a:extLst>
          </p:cNvPr>
          <p:cNvSpPr txBox="1"/>
          <p:nvPr/>
        </p:nvSpPr>
        <p:spPr>
          <a:xfrm>
            <a:off x="8995100" y="1720364"/>
            <a:ext cx="96607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 smtClean="0">
                <a:solidFill>
                  <a:schemeClr val="accent4"/>
                </a:solidFill>
                <a:cs typeface="Arial" pitchFamily="34" charset="0"/>
              </a:rPr>
              <a:t>4</a:t>
            </a:r>
            <a:endParaRPr lang="ko-KR" altLang="en-US" sz="6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EA2B583F-DD64-44D4-A3FA-F38734E42B22}"/>
              </a:ext>
            </a:extLst>
          </p:cNvPr>
          <p:cNvSpPr txBox="1"/>
          <p:nvPr/>
        </p:nvSpPr>
        <p:spPr>
          <a:xfrm>
            <a:off x="6898903" y="1748939"/>
            <a:ext cx="966072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accent2"/>
                </a:solidFill>
                <a:cs typeface="Arial" pitchFamily="34" charset="0"/>
              </a:rPr>
              <a:t>3</a:t>
            </a:r>
            <a:endParaRPr lang="ko-KR" altLang="en-US" sz="6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B50BAE10-531C-48EA-AA54-8D83CDB55B5F}"/>
              </a:ext>
            </a:extLst>
          </p:cNvPr>
          <p:cNvSpPr txBox="1"/>
          <p:nvPr/>
        </p:nvSpPr>
        <p:spPr>
          <a:xfrm>
            <a:off x="2009947" y="3008197"/>
            <a:ext cx="1632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大學教授怎麼評分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TextBox 31">
            <a:extLst>
              <a:ext uri="{FF2B5EF4-FFF2-40B4-BE49-F238E27FC236}">
                <a16:creationId xmlns:a16="http://schemas.microsoft.com/office/drawing/2014/main" xmlns="" id="{B50BAE10-531C-48EA-AA54-8D83CDB55B5F}"/>
              </a:ext>
            </a:extLst>
          </p:cNvPr>
          <p:cNvSpPr txBox="1"/>
          <p:nvPr/>
        </p:nvSpPr>
        <p:spPr>
          <a:xfrm>
            <a:off x="4111295" y="2711525"/>
            <a:ext cx="16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成大</a:t>
            </a: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電機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TextBox 31">
            <a:extLst>
              <a:ext uri="{FF2B5EF4-FFF2-40B4-BE49-F238E27FC236}">
                <a16:creationId xmlns:a16="http://schemas.microsoft.com/office/drawing/2014/main" xmlns="" id="{B50BAE10-531C-48EA-AA54-8D83CDB55B5F}"/>
              </a:ext>
            </a:extLst>
          </p:cNvPr>
          <p:cNvSpPr txBox="1"/>
          <p:nvPr/>
        </p:nvSpPr>
        <p:spPr>
          <a:xfrm>
            <a:off x="6232398" y="2997909"/>
            <a:ext cx="16325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自主學習計畫該做</a:t>
            </a: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什麼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TextBox 31">
            <a:extLst>
              <a:ext uri="{FF2B5EF4-FFF2-40B4-BE49-F238E27FC236}">
                <a16:creationId xmlns:a16="http://schemas.microsoft.com/office/drawing/2014/main" xmlns="" id="{B50BAE10-531C-48EA-AA54-8D83CDB55B5F}"/>
              </a:ext>
            </a:extLst>
          </p:cNvPr>
          <p:cNvSpPr txBox="1"/>
          <p:nvPr/>
        </p:nvSpPr>
        <p:spPr>
          <a:xfrm>
            <a:off x="8331369" y="2998006"/>
            <a:ext cx="1632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檢視你是否踩</a:t>
            </a: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雷</a:t>
            </a:r>
            <a:r>
              <a:rPr lang="en-US" altLang="zh-TW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Donut 24">
            <a:hlinkClick r:id="rId2" action="ppaction://hlinkfile"/>
            <a:extLst>
              <a:ext uri="{FF2B5EF4-FFF2-40B4-BE49-F238E27FC236}">
                <a16:creationId xmlns:a16="http://schemas.microsoft.com/office/drawing/2014/main" xmlns="" id="{2358F6B7-5407-478C-BBCE-24DB33354B70}"/>
              </a:ext>
            </a:extLst>
          </p:cNvPr>
          <p:cNvSpPr/>
          <p:nvPr/>
        </p:nvSpPr>
        <p:spPr>
          <a:xfrm>
            <a:off x="2826235" y="4341537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Donut 24">
            <a:hlinkClick r:id="rId3" action="ppaction://hlinkfile"/>
            <a:extLst>
              <a:ext uri="{FF2B5EF4-FFF2-40B4-BE49-F238E27FC236}">
                <a16:creationId xmlns:a16="http://schemas.microsoft.com/office/drawing/2014/main" xmlns="" id="{2358F6B7-5407-478C-BBCE-24DB33354B70}"/>
              </a:ext>
            </a:extLst>
          </p:cNvPr>
          <p:cNvSpPr/>
          <p:nvPr/>
        </p:nvSpPr>
        <p:spPr>
          <a:xfrm>
            <a:off x="4948020" y="3188578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Donut 24">
            <a:hlinkClick r:id="rId4" action="ppaction://hlinkfile"/>
            <a:extLst>
              <a:ext uri="{FF2B5EF4-FFF2-40B4-BE49-F238E27FC236}">
                <a16:creationId xmlns:a16="http://schemas.microsoft.com/office/drawing/2014/main" xmlns="" id="{2358F6B7-5407-478C-BBCE-24DB33354B70}"/>
              </a:ext>
            </a:extLst>
          </p:cNvPr>
          <p:cNvSpPr/>
          <p:nvPr/>
        </p:nvSpPr>
        <p:spPr>
          <a:xfrm>
            <a:off x="7088669" y="43415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Donut 24">
            <a:hlinkClick r:id="rId5" action="ppaction://hlinkfile"/>
            <a:extLst>
              <a:ext uri="{FF2B5EF4-FFF2-40B4-BE49-F238E27FC236}">
                <a16:creationId xmlns:a16="http://schemas.microsoft.com/office/drawing/2014/main" xmlns="" id="{2358F6B7-5407-478C-BBCE-24DB33354B70}"/>
              </a:ext>
            </a:extLst>
          </p:cNvPr>
          <p:cNvSpPr/>
          <p:nvPr/>
        </p:nvSpPr>
        <p:spPr>
          <a:xfrm>
            <a:off x="9169382" y="4341537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25921" y="3962304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台大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Donut 24">
            <a:hlinkClick r:id="rId6" action="ppaction://hlinkfile"/>
            <a:extLst>
              <a:ext uri="{FF2B5EF4-FFF2-40B4-BE49-F238E27FC236}">
                <a16:creationId xmlns:a16="http://schemas.microsoft.com/office/drawing/2014/main" xmlns="" id="{2358F6B7-5407-478C-BBCE-24DB33354B70}"/>
              </a:ext>
            </a:extLst>
          </p:cNvPr>
          <p:cNvSpPr/>
          <p:nvPr/>
        </p:nvSpPr>
        <p:spPr>
          <a:xfrm>
            <a:off x="4948020" y="3912646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9" name="TextBox 31">
            <a:extLst>
              <a:ext uri="{FF2B5EF4-FFF2-40B4-BE49-F238E27FC236}">
                <a16:creationId xmlns:a16="http://schemas.microsoft.com/office/drawing/2014/main" xmlns="" id="{B50BAE10-531C-48EA-AA54-8D83CDB55B5F}"/>
              </a:ext>
            </a:extLst>
          </p:cNvPr>
          <p:cNvSpPr txBox="1"/>
          <p:nvPr/>
        </p:nvSpPr>
        <p:spPr>
          <a:xfrm>
            <a:off x="4111295" y="4702460"/>
            <a:ext cx="1632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崑山</a:t>
            </a:r>
            <a:r>
              <a:rPr lang="zh-TW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資工</a:t>
            </a:r>
            <a:endParaRPr lang="en-US" altLang="zh-TW" sz="2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Donut 24">
            <a:hlinkClick r:id="rId7" action="ppaction://hlinkfile"/>
            <a:extLst>
              <a:ext uri="{FF2B5EF4-FFF2-40B4-BE49-F238E27FC236}">
                <a16:creationId xmlns:a16="http://schemas.microsoft.com/office/drawing/2014/main" xmlns="" id="{2358F6B7-5407-478C-BBCE-24DB33354B70}"/>
              </a:ext>
            </a:extLst>
          </p:cNvPr>
          <p:cNvSpPr/>
          <p:nvPr/>
        </p:nvSpPr>
        <p:spPr>
          <a:xfrm>
            <a:off x="4927583" y="5225679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寫作原則與</a:t>
            </a:r>
            <a:r>
              <a:rPr lang="zh-TW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策略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3" name="Isosceles Triangle 5">
            <a:hlinkClick r:id="rId2" action="ppaction://hlinkfile"/>
            <a:extLst>
              <a:ext uri="{FF2B5EF4-FFF2-40B4-BE49-F238E27FC236}">
                <a16:creationId xmlns:a16="http://schemas.microsoft.com/office/drawing/2014/main" xmlns="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856836" y="1323636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4" name="矩形 53"/>
          <p:cNvSpPr/>
          <p:nvPr/>
        </p:nvSpPr>
        <p:spPr>
          <a:xfrm>
            <a:off x="1561467" y="1340861"/>
            <a:ext cx="1609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書</a:t>
            </a:r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審</a:t>
            </a:r>
            <a:r>
              <a:rPr lang="en-US" altLang="zh-TW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7</a:t>
            </a:r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大要件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Isosceles Triangle 5">
            <a:hlinkClick r:id="rId3" action="ppaction://hlinkfile"/>
            <a:extLst>
              <a:ext uri="{FF2B5EF4-FFF2-40B4-BE49-F238E27FC236}">
                <a16:creationId xmlns:a16="http://schemas.microsoft.com/office/drawing/2014/main" xmlns="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856836" y="1888389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6" name="矩形 55"/>
          <p:cNvSpPr/>
          <p:nvPr/>
        </p:nvSpPr>
        <p:spPr>
          <a:xfrm>
            <a:off x="1561467" y="1905614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書</a:t>
            </a:r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審各項資料</a:t>
            </a:r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重要性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Isosceles Triangle 5">
            <a:hlinkClick r:id="rId4" action="ppaction://hlinkfile"/>
            <a:extLst>
              <a:ext uri="{FF2B5EF4-FFF2-40B4-BE49-F238E27FC236}">
                <a16:creationId xmlns:a16="http://schemas.microsoft.com/office/drawing/2014/main" xmlns="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873376" y="2539292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8" name="矩形 57"/>
          <p:cNvSpPr/>
          <p:nvPr/>
        </p:nvSpPr>
        <p:spPr>
          <a:xfrm>
            <a:off x="1542396" y="2539292"/>
            <a:ext cx="49584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不要罐頭自傳</a:t>
            </a:r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新細明體"/>
                <a:ea typeface="新細明體"/>
              </a:rPr>
              <a:t>，</a:t>
            </a:r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要展現知道自己想學什麼</a:t>
            </a:r>
            <a:r>
              <a:rPr lang="en-US" altLang="zh-TW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Isosceles Triangle 5">
            <a:hlinkClick r:id="rId5" action="ppaction://hlinkfile"/>
            <a:extLst>
              <a:ext uri="{FF2B5EF4-FFF2-40B4-BE49-F238E27FC236}">
                <a16:creationId xmlns:a16="http://schemas.microsoft.com/office/drawing/2014/main" xmlns="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892447" y="3223319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矩形 59"/>
          <p:cNvSpPr/>
          <p:nvPr/>
        </p:nvSpPr>
        <p:spPr>
          <a:xfrm>
            <a:off x="1561467" y="3223319"/>
            <a:ext cx="59699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學習</a:t>
            </a:r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歷程檔案如何寫得精簡讓教授快速看見真實性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1" name="Isosceles Triangle 5">
            <a:hlinkClick r:id="rId6" action="ppaction://hlinkfile"/>
            <a:extLst>
              <a:ext uri="{FF2B5EF4-FFF2-40B4-BE49-F238E27FC236}">
                <a16:creationId xmlns:a16="http://schemas.microsoft.com/office/drawing/2014/main" xmlns="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892447" y="3900259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矩形 61"/>
          <p:cNvSpPr/>
          <p:nvPr/>
        </p:nvSpPr>
        <p:spPr>
          <a:xfrm>
            <a:off x="1597078" y="3917484"/>
            <a:ext cx="37753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能</a:t>
            </a:r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說好故事動機強烈出線機率高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Isosceles Triangle 5">
            <a:hlinkClick r:id="rId7" action="ppaction://hlinkfile"/>
            <a:extLst>
              <a:ext uri="{FF2B5EF4-FFF2-40B4-BE49-F238E27FC236}">
                <a16:creationId xmlns:a16="http://schemas.microsoft.com/office/drawing/2014/main" xmlns="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892447" y="4465012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4" name="矩形 63"/>
          <p:cNvSpPr/>
          <p:nvPr/>
        </p:nvSpPr>
        <p:spPr>
          <a:xfrm>
            <a:off x="1597078" y="4482237"/>
            <a:ext cx="4044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真誠</a:t>
            </a:r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</a:t>
            </a:r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說</a:t>
            </a:r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一個</a:t>
            </a:r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故事</a:t>
            </a:r>
            <a:r>
              <a:rPr lang="zh-TW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新細明體"/>
                <a:ea typeface="新細明體"/>
              </a:rPr>
              <a:t>，</a:t>
            </a:r>
            <a:r>
              <a:rPr lang="en-US" altLang="zh-TW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IG</a:t>
            </a:r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也是好素材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5" name="Isosceles Triangle 5">
            <a:hlinkClick r:id="rId8" action="ppaction://hlinkfile"/>
            <a:extLst>
              <a:ext uri="{FF2B5EF4-FFF2-40B4-BE49-F238E27FC236}">
                <a16:creationId xmlns:a16="http://schemas.microsoft.com/office/drawing/2014/main" xmlns="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892447" y="5775571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6" name="矩形 65"/>
          <p:cNvSpPr/>
          <p:nvPr/>
        </p:nvSpPr>
        <p:spPr>
          <a:xfrm>
            <a:off x="1561467" y="577557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展現自己的獨特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7" name="Isosceles Triangle 5">
            <a:hlinkClick r:id="rId9" action="ppaction://hlinkfile"/>
            <a:extLst>
              <a:ext uri="{FF2B5EF4-FFF2-40B4-BE49-F238E27FC236}">
                <a16:creationId xmlns:a16="http://schemas.microsoft.com/office/drawing/2014/main" xmlns="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892447" y="5087561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8" name="矩形 67"/>
          <p:cNvSpPr/>
          <p:nvPr/>
        </p:nvSpPr>
        <p:spPr>
          <a:xfrm>
            <a:off x="1561467" y="508756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設計類書審重點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평행 사변형 2">
            <a:extLst>
              <a:ext uri="{FF2B5EF4-FFF2-40B4-BE49-F238E27FC236}">
                <a16:creationId xmlns:a16="http://schemas.microsoft.com/office/drawing/2014/main" xmlns="" id="{E9C2B27C-B5E0-4F39-92B1-FD0B20E00809}"/>
              </a:ext>
            </a:extLst>
          </p:cNvPr>
          <p:cNvSpPr/>
          <p:nvPr/>
        </p:nvSpPr>
        <p:spPr>
          <a:xfrm rot="5400000">
            <a:off x="10444682" y="3938361"/>
            <a:ext cx="2938388" cy="529907"/>
          </a:xfrm>
          <a:prstGeom prst="parallelogram">
            <a:avLst>
              <a:gd name="adj" fmla="val 43357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평행 사변형 3">
            <a:extLst>
              <a:ext uri="{FF2B5EF4-FFF2-40B4-BE49-F238E27FC236}">
                <a16:creationId xmlns:a16="http://schemas.microsoft.com/office/drawing/2014/main" xmlns="" id="{49E1D3A0-982F-48AE-A6E0-5B8C8AF9CB1F}"/>
              </a:ext>
            </a:extLst>
          </p:cNvPr>
          <p:cNvSpPr/>
          <p:nvPr/>
        </p:nvSpPr>
        <p:spPr>
          <a:xfrm rot="21399698" flipH="1">
            <a:off x="8875380" y="5540299"/>
            <a:ext cx="1917157" cy="279471"/>
          </a:xfrm>
          <a:prstGeom prst="parallelogram">
            <a:avLst>
              <a:gd name="adj" fmla="val 181144"/>
            </a:avLst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평행 사변형 4">
            <a:extLst>
              <a:ext uri="{FF2B5EF4-FFF2-40B4-BE49-F238E27FC236}">
                <a16:creationId xmlns:a16="http://schemas.microsoft.com/office/drawing/2014/main" xmlns="" id="{4B1606B3-B588-473A-9A47-1C97C732B20D}"/>
              </a:ext>
            </a:extLst>
          </p:cNvPr>
          <p:cNvSpPr/>
          <p:nvPr/>
        </p:nvSpPr>
        <p:spPr>
          <a:xfrm rot="21399698" flipH="1">
            <a:off x="7469432" y="5618356"/>
            <a:ext cx="1917157" cy="285479"/>
          </a:xfrm>
          <a:prstGeom prst="parallelogram">
            <a:avLst>
              <a:gd name="adj" fmla="val 181069"/>
            </a:avLst>
          </a:prstGeom>
          <a:solidFill>
            <a:schemeClr val="accent3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평행 사변형 5">
            <a:extLst>
              <a:ext uri="{FF2B5EF4-FFF2-40B4-BE49-F238E27FC236}">
                <a16:creationId xmlns:a16="http://schemas.microsoft.com/office/drawing/2014/main" xmlns="" id="{87133097-D305-4A1D-9FEA-38789E430A79}"/>
              </a:ext>
            </a:extLst>
          </p:cNvPr>
          <p:cNvSpPr/>
          <p:nvPr/>
        </p:nvSpPr>
        <p:spPr>
          <a:xfrm rot="21399698" flipH="1">
            <a:off x="6069258" y="5699106"/>
            <a:ext cx="1914949" cy="290684"/>
          </a:xfrm>
          <a:prstGeom prst="parallelogram">
            <a:avLst>
              <a:gd name="adj" fmla="val 175882"/>
            </a:avLst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평행 사변형 6">
            <a:extLst>
              <a:ext uri="{FF2B5EF4-FFF2-40B4-BE49-F238E27FC236}">
                <a16:creationId xmlns:a16="http://schemas.microsoft.com/office/drawing/2014/main" xmlns="" id="{2AEBCE76-4565-4C75-9930-95BA954C5906}"/>
              </a:ext>
            </a:extLst>
          </p:cNvPr>
          <p:cNvSpPr/>
          <p:nvPr/>
        </p:nvSpPr>
        <p:spPr>
          <a:xfrm rot="21399698" flipH="1">
            <a:off x="10278479" y="5468094"/>
            <a:ext cx="1917157" cy="278560"/>
          </a:xfrm>
          <a:prstGeom prst="parallelogram">
            <a:avLst>
              <a:gd name="adj" fmla="val 190206"/>
            </a:avLst>
          </a:prstGeom>
          <a:solidFill>
            <a:schemeClr val="accent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">
            <a:extLst>
              <a:ext uri="{FF2B5EF4-FFF2-40B4-BE49-F238E27FC236}">
                <a16:creationId xmlns:a16="http://schemas.microsoft.com/office/drawing/2014/main" xmlns="" id="{05C300F0-D05C-4A7C-91BE-AEAF0BB388ED}"/>
              </a:ext>
            </a:extLst>
          </p:cNvPr>
          <p:cNvGrpSpPr/>
          <p:nvPr/>
        </p:nvGrpSpPr>
        <p:grpSpPr>
          <a:xfrm>
            <a:off x="10274690" y="2860921"/>
            <a:ext cx="1904996" cy="2914650"/>
            <a:chOff x="9725028" y="3143250"/>
            <a:chExt cx="1904996" cy="2914650"/>
          </a:xfrm>
        </p:grpSpPr>
        <p:sp>
          <p:nvSpPr>
            <p:cNvPr id="75" name="평행 사변형 8">
              <a:extLst>
                <a:ext uri="{FF2B5EF4-FFF2-40B4-BE49-F238E27FC236}">
                  <a16:creationId xmlns:a16="http://schemas.microsoft.com/office/drawing/2014/main" xmlns="" id="{303A401D-5C3C-4EB9-ABED-7ED43F3C12F2}"/>
                </a:ext>
              </a:extLst>
            </p:cNvPr>
            <p:cNvSpPr/>
            <p:nvPr/>
          </p:nvSpPr>
          <p:spPr>
            <a:xfrm rot="5400000" flipH="1">
              <a:off x="9558336" y="3986212"/>
              <a:ext cx="2752725" cy="1390651"/>
            </a:xfrm>
            <a:prstGeom prst="parallelogram">
              <a:avLst>
                <a:gd name="adj" fmla="val 5690"/>
              </a:avLst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평행 사변형 9">
              <a:extLst>
                <a:ext uri="{FF2B5EF4-FFF2-40B4-BE49-F238E27FC236}">
                  <a16:creationId xmlns:a16="http://schemas.microsoft.com/office/drawing/2014/main" xmlns="" id="{6164E677-E30E-466B-BC10-B58EF2AF0999}"/>
                </a:ext>
              </a:extLst>
            </p:cNvPr>
            <p:cNvSpPr/>
            <p:nvPr/>
          </p:nvSpPr>
          <p:spPr>
            <a:xfrm rot="16200000">
              <a:off x="8524877" y="4343401"/>
              <a:ext cx="2914649" cy="514348"/>
            </a:xfrm>
            <a:prstGeom prst="parallelogram">
              <a:avLst>
                <a:gd name="adj" fmla="val 48283"/>
              </a:avLst>
            </a:prstGeom>
            <a:solidFill>
              <a:schemeClr val="accent1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7" name="Frame 7">
            <a:extLst>
              <a:ext uri="{FF2B5EF4-FFF2-40B4-BE49-F238E27FC236}">
                <a16:creationId xmlns:a16="http://schemas.microsoft.com/office/drawing/2014/main" xmlns="" id="{06429AFB-623F-44F2-8B8F-E6CBB2F85F23}"/>
              </a:ext>
            </a:extLst>
          </p:cNvPr>
          <p:cNvSpPr>
            <a:spLocks noChangeAspect="1"/>
          </p:cNvSpPr>
          <p:nvPr/>
        </p:nvSpPr>
        <p:spPr>
          <a:xfrm>
            <a:off x="9091045" y="2280172"/>
            <a:ext cx="1485345" cy="1485345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Top">
              <a:rot lat="20400000" lon="4800000" rev="16380000"/>
            </a:camera>
            <a:lightRig rig="balanced" dir="t"/>
          </a:scene3d>
          <a:sp3d extrusionH="387350">
            <a:extrusionClr>
              <a:schemeClr val="accent2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78" name="Frame 7">
            <a:extLst>
              <a:ext uri="{FF2B5EF4-FFF2-40B4-BE49-F238E27FC236}">
                <a16:creationId xmlns:a16="http://schemas.microsoft.com/office/drawing/2014/main" xmlns="" id="{4F2CB107-0010-4B85-BF0A-D56DBF7AF639}"/>
              </a:ext>
            </a:extLst>
          </p:cNvPr>
          <p:cNvSpPr>
            <a:spLocks noChangeAspect="1"/>
          </p:cNvSpPr>
          <p:nvPr/>
        </p:nvSpPr>
        <p:spPr>
          <a:xfrm>
            <a:off x="10487338" y="1826225"/>
            <a:ext cx="1485345" cy="148534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Top">
              <a:rot lat="20400000" lon="4800000" rev="16380000"/>
            </a:camera>
            <a:lightRig rig="balanced" dir="t"/>
          </a:scene3d>
          <a:sp3d extrusionH="387350" prstMaterial="plastic">
            <a:extrusionClr>
              <a:schemeClr val="accent1">
                <a:lumMod val="75000"/>
              </a:schemeClr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grpSp>
        <p:nvGrpSpPr>
          <p:cNvPr id="79" name="그룹 12">
            <a:extLst>
              <a:ext uri="{FF2B5EF4-FFF2-40B4-BE49-F238E27FC236}">
                <a16:creationId xmlns:a16="http://schemas.microsoft.com/office/drawing/2014/main" xmlns="" id="{DE112470-58C8-4887-9625-20729A2D6FCB}"/>
              </a:ext>
            </a:extLst>
          </p:cNvPr>
          <p:cNvGrpSpPr/>
          <p:nvPr/>
        </p:nvGrpSpPr>
        <p:grpSpPr>
          <a:xfrm>
            <a:off x="8874794" y="3311569"/>
            <a:ext cx="1904995" cy="2530676"/>
            <a:chOff x="9725028" y="3186479"/>
            <a:chExt cx="1904995" cy="2871420"/>
          </a:xfrm>
        </p:grpSpPr>
        <p:sp>
          <p:nvSpPr>
            <p:cNvPr id="80" name="평행 사변형 13">
              <a:extLst>
                <a:ext uri="{FF2B5EF4-FFF2-40B4-BE49-F238E27FC236}">
                  <a16:creationId xmlns:a16="http://schemas.microsoft.com/office/drawing/2014/main" xmlns="" id="{B5CC33B5-6EB7-4EE9-B08B-09BA2712915D}"/>
                </a:ext>
              </a:extLst>
            </p:cNvPr>
            <p:cNvSpPr/>
            <p:nvPr/>
          </p:nvSpPr>
          <p:spPr>
            <a:xfrm rot="5400000" flipH="1">
              <a:off x="9594568" y="4022444"/>
              <a:ext cx="2680259" cy="1390651"/>
            </a:xfrm>
            <a:prstGeom prst="parallelogram">
              <a:avLst>
                <a:gd name="adj" fmla="val 5690"/>
              </a:avLst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평행 사변형 14">
              <a:extLst>
                <a:ext uri="{FF2B5EF4-FFF2-40B4-BE49-F238E27FC236}">
                  <a16:creationId xmlns:a16="http://schemas.microsoft.com/office/drawing/2014/main" xmlns="" id="{9DCEDA67-3D94-430D-88DA-01ADCC39EABE}"/>
                </a:ext>
              </a:extLst>
            </p:cNvPr>
            <p:cNvSpPr/>
            <p:nvPr/>
          </p:nvSpPr>
          <p:spPr>
            <a:xfrm rot="16200000">
              <a:off x="8546492" y="4365015"/>
              <a:ext cx="2871420" cy="514348"/>
            </a:xfrm>
            <a:prstGeom prst="parallelogram">
              <a:avLst>
                <a:gd name="adj" fmla="val 48283"/>
              </a:avLst>
            </a:prstGeom>
            <a:solidFill>
              <a:schemeClr val="accent2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15">
            <a:extLst>
              <a:ext uri="{FF2B5EF4-FFF2-40B4-BE49-F238E27FC236}">
                <a16:creationId xmlns:a16="http://schemas.microsoft.com/office/drawing/2014/main" xmlns="" id="{39B5DC6F-5CC9-42D0-831B-55DF9549F282}"/>
              </a:ext>
            </a:extLst>
          </p:cNvPr>
          <p:cNvGrpSpPr/>
          <p:nvPr/>
        </p:nvGrpSpPr>
        <p:grpSpPr>
          <a:xfrm>
            <a:off x="7472802" y="3759445"/>
            <a:ext cx="1904993" cy="2171948"/>
            <a:chOff x="9725029" y="3240383"/>
            <a:chExt cx="1904993" cy="2817516"/>
          </a:xfrm>
        </p:grpSpPr>
        <p:sp>
          <p:nvSpPr>
            <p:cNvPr id="83" name="평행 사변형 16">
              <a:extLst>
                <a:ext uri="{FF2B5EF4-FFF2-40B4-BE49-F238E27FC236}">
                  <a16:creationId xmlns:a16="http://schemas.microsoft.com/office/drawing/2014/main" xmlns="" id="{B730DBB7-D786-4F2D-AEDF-4AABB1A41D69}"/>
                </a:ext>
              </a:extLst>
            </p:cNvPr>
            <p:cNvSpPr/>
            <p:nvPr/>
          </p:nvSpPr>
          <p:spPr>
            <a:xfrm rot="5400000" flipH="1">
              <a:off x="9598017" y="4025893"/>
              <a:ext cx="2673360" cy="1390651"/>
            </a:xfrm>
            <a:prstGeom prst="parallelogram">
              <a:avLst>
                <a:gd name="adj" fmla="val 5690"/>
              </a:avLst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평행 사변형 17">
              <a:extLst>
                <a:ext uri="{FF2B5EF4-FFF2-40B4-BE49-F238E27FC236}">
                  <a16:creationId xmlns:a16="http://schemas.microsoft.com/office/drawing/2014/main" xmlns="" id="{8381E8CE-8176-40B0-A17B-5D871D581E43}"/>
                </a:ext>
              </a:extLst>
            </p:cNvPr>
            <p:cNvSpPr/>
            <p:nvPr/>
          </p:nvSpPr>
          <p:spPr>
            <a:xfrm rot="16200000">
              <a:off x="8573445" y="4391967"/>
              <a:ext cx="2817516" cy="514348"/>
            </a:xfrm>
            <a:prstGeom prst="parallelogram">
              <a:avLst>
                <a:gd name="adj" fmla="val 48283"/>
              </a:avLst>
            </a:prstGeom>
            <a:solidFill>
              <a:schemeClr val="accent3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Frame 7">
            <a:extLst>
              <a:ext uri="{FF2B5EF4-FFF2-40B4-BE49-F238E27FC236}">
                <a16:creationId xmlns:a16="http://schemas.microsoft.com/office/drawing/2014/main" xmlns="" id="{CE357815-FF31-467A-911C-98437A30BA4A}"/>
              </a:ext>
            </a:extLst>
          </p:cNvPr>
          <p:cNvSpPr>
            <a:spLocks noChangeAspect="1"/>
          </p:cNvSpPr>
          <p:nvPr/>
        </p:nvSpPr>
        <p:spPr>
          <a:xfrm>
            <a:off x="7677171" y="2734119"/>
            <a:ext cx="1485345" cy="1485345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Top">
              <a:rot lat="20400000" lon="4800000" rev="16380000"/>
            </a:camera>
            <a:lightRig rig="balanced" dir="t"/>
          </a:scene3d>
          <a:sp3d extrusionH="387350">
            <a:extrusionClr>
              <a:schemeClr val="accent3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86" name="Frame 7">
            <a:extLst>
              <a:ext uri="{FF2B5EF4-FFF2-40B4-BE49-F238E27FC236}">
                <a16:creationId xmlns:a16="http://schemas.microsoft.com/office/drawing/2014/main" xmlns="" id="{49502567-0F6A-4CEF-9960-9DF097FC1151}"/>
              </a:ext>
            </a:extLst>
          </p:cNvPr>
          <p:cNvSpPr>
            <a:spLocks noChangeAspect="1"/>
          </p:cNvSpPr>
          <p:nvPr/>
        </p:nvSpPr>
        <p:spPr>
          <a:xfrm>
            <a:off x="6282049" y="3188066"/>
            <a:ext cx="1485345" cy="1485345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isometricOffAxis2Top">
              <a:rot lat="20400000" lon="4800000" rev="16380000"/>
            </a:camera>
            <a:lightRig rig="balanced" dir="t"/>
          </a:scene3d>
          <a:sp3d extrusionH="387350">
            <a:extrusionClr>
              <a:schemeClr val="accent4"/>
            </a:extrusionClr>
            <a:contourClr>
              <a:schemeClr val="accent3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87" name="자유형: 도형 20">
            <a:extLst>
              <a:ext uri="{FF2B5EF4-FFF2-40B4-BE49-F238E27FC236}">
                <a16:creationId xmlns:a16="http://schemas.microsoft.com/office/drawing/2014/main" xmlns="" id="{2EE36A41-FDAB-4B35-B596-20267E8A295A}"/>
              </a:ext>
            </a:extLst>
          </p:cNvPr>
          <p:cNvSpPr/>
          <p:nvPr/>
        </p:nvSpPr>
        <p:spPr>
          <a:xfrm>
            <a:off x="6908911" y="1754170"/>
            <a:ext cx="1298288" cy="2213501"/>
          </a:xfrm>
          <a:custGeom>
            <a:avLst/>
            <a:gdLst>
              <a:gd name="connsiteX0" fmla="*/ 397471 w 1298288"/>
              <a:gd name="connsiteY0" fmla="*/ 1183376 h 2213501"/>
              <a:gd name="connsiteX1" fmla="*/ 591029 w 1298288"/>
              <a:gd name="connsiteY1" fmla="*/ 1183376 h 2213501"/>
              <a:gd name="connsiteX2" fmla="*/ 603496 w 1298288"/>
              <a:gd name="connsiteY2" fmla="*/ 1183376 h 2213501"/>
              <a:gd name="connsiteX3" fmla="*/ 879041 w 1298288"/>
              <a:gd name="connsiteY3" fmla="*/ 1183376 h 2213501"/>
              <a:gd name="connsiteX4" fmla="*/ 1022783 w 1298288"/>
              <a:gd name="connsiteY4" fmla="*/ 1355645 h 2213501"/>
              <a:gd name="connsiteX5" fmla="*/ 1029545 w 1298288"/>
              <a:gd name="connsiteY5" fmla="*/ 1377515 h 2213501"/>
              <a:gd name="connsiteX6" fmla="*/ 1052261 w 1298288"/>
              <a:gd name="connsiteY6" fmla="*/ 1821895 h 2213501"/>
              <a:gd name="connsiteX7" fmla="*/ 988499 w 1298288"/>
              <a:gd name="connsiteY7" fmla="*/ 1825170 h 2213501"/>
              <a:gd name="connsiteX8" fmla="*/ 839263 w 1298288"/>
              <a:gd name="connsiteY8" fmla="*/ 1690462 h 2213501"/>
              <a:gd name="connsiteX9" fmla="*/ 827852 w 1298288"/>
              <a:gd name="connsiteY9" fmla="*/ 1467215 h 2213501"/>
              <a:gd name="connsiteX10" fmla="*/ 603496 w 1298288"/>
              <a:gd name="connsiteY10" fmla="*/ 1198273 h 2213501"/>
              <a:gd name="connsiteX11" fmla="*/ 603496 w 1298288"/>
              <a:gd name="connsiteY11" fmla="*/ 2082755 h 2213501"/>
              <a:gd name="connsiteX12" fmla="*/ 472749 w 1298288"/>
              <a:gd name="connsiteY12" fmla="*/ 2213501 h 2213501"/>
              <a:gd name="connsiteX13" fmla="*/ 397471 w 1298288"/>
              <a:gd name="connsiteY13" fmla="*/ 2213501 h 2213501"/>
              <a:gd name="connsiteX14" fmla="*/ 617337 w 1298288"/>
              <a:gd name="connsiteY14" fmla="*/ 406715 h 2213501"/>
              <a:gd name="connsiteX15" fmla="*/ 652995 w 1298288"/>
              <a:gd name="connsiteY15" fmla="*/ 406715 h 2213501"/>
              <a:gd name="connsiteX16" fmla="*/ 883479 w 1298288"/>
              <a:gd name="connsiteY16" fmla="*/ 637199 h 2213501"/>
              <a:gd name="connsiteX17" fmla="*/ 883479 w 1298288"/>
              <a:gd name="connsiteY17" fmla="*/ 769953 h 2213501"/>
              <a:gd name="connsiteX18" fmla="*/ 1294261 w 1298288"/>
              <a:gd name="connsiteY18" fmla="*/ 966364 h 2213501"/>
              <a:gd name="connsiteX19" fmla="*/ 1297589 w 1298288"/>
              <a:gd name="connsiteY19" fmla="*/ 975714 h 2213501"/>
              <a:gd name="connsiteX20" fmla="*/ 1276881 w 1298288"/>
              <a:gd name="connsiteY20" fmla="*/ 1019032 h 2213501"/>
              <a:gd name="connsiteX21" fmla="*/ 1075611 w 1298288"/>
              <a:gd name="connsiteY21" fmla="*/ 1090084 h 2213501"/>
              <a:gd name="connsiteX22" fmla="*/ 883479 w 1298288"/>
              <a:gd name="connsiteY22" fmla="*/ 998218 h 2213501"/>
              <a:gd name="connsiteX23" fmla="*/ 883479 w 1298288"/>
              <a:gd name="connsiteY23" fmla="*/ 1151522 h 2213501"/>
              <a:gd name="connsiteX24" fmla="*/ 386906 w 1298288"/>
              <a:gd name="connsiteY24" fmla="*/ 1151522 h 2213501"/>
              <a:gd name="connsiteX25" fmla="*/ 386906 w 1298288"/>
              <a:gd name="connsiteY25" fmla="*/ 871011 h 2213501"/>
              <a:gd name="connsiteX26" fmla="*/ 100742 w 1298288"/>
              <a:gd name="connsiteY26" fmla="*/ 1212273 h 2213501"/>
              <a:gd name="connsiteX27" fmla="*/ 90758 w 1298288"/>
              <a:gd name="connsiteY27" fmla="*/ 1213171 h 2213501"/>
              <a:gd name="connsiteX28" fmla="*/ 53991 w 1298288"/>
              <a:gd name="connsiteY28" fmla="*/ 1182320 h 2213501"/>
              <a:gd name="connsiteX29" fmla="*/ 35290 w 1298288"/>
              <a:gd name="connsiteY29" fmla="*/ 969692 h 2213501"/>
              <a:gd name="connsiteX30" fmla="*/ 443431 w 1298288"/>
              <a:gd name="connsiteY30" fmla="*/ 482944 h 2213501"/>
              <a:gd name="connsiteX31" fmla="*/ 452834 w 1298288"/>
              <a:gd name="connsiteY31" fmla="*/ 475813 h 2213501"/>
              <a:gd name="connsiteX32" fmla="*/ 617337 w 1298288"/>
              <a:gd name="connsiteY32" fmla="*/ 406715 h 2213501"/>
              <a:gd name="connsiteX33" fmla="*/ 717074 w 1298288"/>
              <a:gd name="connsiteY33" fmla="*/ 0 h 2213501"/>
              <a:gd name="connsiteX34" fmla="*/ 941589 w 1298288"/>
              <a:gd name="connsiteY34" fmla="*/ 192818 h 2213501"/>
              <a:gd name="connsiteX35" fmla="*/ 717074 w 1298288"/>
              <a:gd name="connsiteY35" fmla="*/ 385637 h 2213501"/>
              <a:gd name="connsiteX36" fmla="*/ 492560 w 1298288"/>
              <a:gd name="connsiteY36" fmla="*/ 192818 h 2213501"/>
              <a:gd name="connsiteX37" fmla="*/ 717074 w 1298288"/>
              <a:gd name="connsiteY37" fmla="*/ 0 h 221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98288" h="2213501">
                <a:moveTo>
                  <a:pt x="397471" y="1183376"/>
                </a:moveTo>
                <a:lnTo>
                  <a:pt x="591029" y="1183376"/>
                </a:lnTo>
                <a:lnTo>
                  <a:pt x="603496" y="1183376"/>
                </a:lnTo>
                <a:lnTo>
                  <a:pt x="879041" y="1183376"/>
                </a:lnTo>
                <a:lnTo>
                  <a:pt x="1022783" y="1355645"/>
                </a:lnTo>
                <a:cubicBezTo>
                  <a:pt x="1031394" y="1362935"/>
                  <a:pt x="1029545" y="1377515"/>
                  <a:pt x="1029545" y="1377515"/>
                </a:cubicBezTo>
                <a:lnTo>
                  <a:pt x="1052261" y="1821895"/>
                </a:lnTo>
                <a:lnTo>
                  <a:pt x="988499" y="1825170"/>
                </a:lnTo>
                <a:cubicBezTo>
                  <a:pt x="910104" y="1829185"/>
                  <a:pt x="843277" y="1768857"/>
                  <a:pt x="839263" y="1690462"/>
                </a:cubicBezTo>
                <a:lnTo>
                  <a:pt x="827852" y="1467215"/>
                </a:lnTo>
                <a:lnTo>
                  <a:pt x="603496" y="1198273"/>
                </a:lnTo>
                <a:lnTo>
                  <a:pt x="603496" y="2082755"/>
                </a:lnTo>
                <a:cubicBezTo>
                  <a:pt x="603496" y="2154969"/>
                  <a:pt x="544964" y="2213501"/>
                  <a:pt x="472749" y="2213501"/>
                </a:cubicBezTo>
                <a:lnTo>
                  <a:pt x="397471" y="2213501"/>
                </a:lnTo>
                <a:close/>
                <a:moveTo>
                  <a:pt x="617337" y="406715"/>
                </a:moveTo>
                <a:lnTo>
                  <a:pt x="652995" y="406715"/>
                </a:lnTo>
                <a:cubicBezTo>
                  <a:pt x="780308" y="406715"/>
                  <a:pt x="883479" y="509939"/>
                  <a:pt x="883479" y="637199"/>
                </a:cubicBezTo>
                <a:lnTo>
                  <a:pt x="883479" y="769953"/>
                </a:lnTo>
                <a:lnTo>
                  <a:pt x="1294261" y="966364"/>
                </a:lnTo>
                <a:cubicBezTo>
                  <a:pt x="1297801" y="968054"/>
                  <a:pt x="1299280" y="972280"/>
                  <a:pt x="1297589" y="975714"/>
                </a:cubicBezTo>
                <a:lnTo>
                  <a:pt x="1276881" y="1019032"/>
                </a:lnTo>
                <a:cubicBezTo>
                  <a:pt x="1240959" y="1094205"/>
                  <a:pt x="1150836" y="1126059"/>
                  <a:pt x="1075611" y="1090084"/>
                </a:cubicBezTo>
                <a:lnTo>
                  <a:pt x="883479" y="998218"/>
                </a:lnTo>
                <a:lnTo>
                  <a:pt x="883479" y="1151522"/>
                </a:lnTo>
                <a:lnTo>
                  <a:pt x="386906" y="1151522"/>
                </a:lnTo>
                <a:lnTo>
                  <a:pt x="386906" y="871011"/>
                </a:lnTo>
                <a:lnTo>
                  <a:pt x="100742" y="1212273"/>
                </a:lnTo>
                <a:cubicBezTo>
                  <a:pt x="98207" y="1215284"/>
                  <a:pt x="93769" y="1215707"/>
                  <a:pt x="90758" y="1213171"/>
                </a:cubicBezTo>
                <a:lnTo>
                  <a:pt x="53991" y="1182320"/>
                </a:lnTo>
                <a:cubicBezTo>
                  <a:pt x="-9930" y="1128754"/>
                  <a:pt x="-18277" y="1033559"/>
                  <a:pt x="35290" y="969692"/>
                </a:cubicBezTo>
                <a:lnTo>
                  <a:pt x="443431" y="482944"/>
                </a:lnTo>
                <a:cubicBezTo>
                  <a:pt x="446072" y="479775"/>
                  <a:pt x="449347" y="477450"/>
                  <a:pt x="452834" y="475813"/>
                </a:cubicBezTo>
                <a:cubicBezTo>
                  <a:pt x="494673" y="433181"/>
                  <a:pt x="552888" y="406715"/>
                  <a:pt x="617337" y="406715"/>
                </a:cubicBezTo>
                <a:close/>
                <a:moveTo>
                  <a:pt x="717074" y="0"/>
                </a:moveTo>
                <a:cubicBezTo>
                  <a:pt x="841070" y="0"/>
                  <a:pt x="941589" y="86328"/>
                  <a:pt x="941589" y="192818"/>
                </a:cubicBezTo>
                <a:cubicBezTo>
                  <a:pt x="941589" y="299309"/>
                  <a:pt x="841070" y="385637"/>
                  <a:pt x="717074" y="385637"/>
                </a:cubicBezTo>
                <a:cubicBezTo>
                  <a:pt x="593079" y="385637"/>
                  <a:pt x="492560" y="299309"/>
                  <a:pt x="492560" y="192818"/>
                </a:cubicBezTo>
                <a:cubicBezTo>
                  <a:pt x="492560" y="86328"/>
                  <a:pt x="593079" y="0"/>
                  <a:pt x="717074" y="0"/>
                </a:cubicBezTo>
                <a:close/>
              </a:path>
            </a:pathLst>
          </a:custGeom>
          <a:solidFill>
            <a:schemeClr val="accent6"/>
          </a:solidFill>
          <a:ln w="5279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88" name="그룹 21">
            <a:extLst>
              <a:ext uri="{FF2B5EF4-FFF2-40B4-BE49-F238E27FC236}">
                <a16:creationId xmlns:a16="http://schemas.microsoft.com/office/drawing/2014/main" xmlns="" id="{4120E195-2D53-4042-B759-4433A418AF6B}"/>
              </a:ext>
            </a:extLst>
          </p:cNvPr>
          <p:cNvGrpSpPr/>
          <p:nvPr/>
        </p:nvGrpSpPr>
        <p:grpSpPr>
          <a:xfrm>
            <a:off x="6070989" y="3843582"/>
            <a:ext cx="1904992" cy="2171948"/>
            <a:chOff x="9725029" y="3240383"/>
            <a:chExt cx="1904992" cy="2817516"/>
          </a:xfrm>
        </p:grpSpPr>
        <p:sp>
          <p:nvSpPr>
            <p:cNvPr id="89" name="평행 사변형 22">
              <a:extLst>
                <a:ext uri="{FF2B5EF4-FFF2-40B4-BE49-F238E27FC236}">
                  <a16:creationId xmlns:a16="http://schemas.microsoft.com/office/drawing/2014/main" xmlns="" id="{B0FB72A6-DFFD-40DD-8B4A-E7705F7A1F8D}"/>
                </a:ext>
              </a:extLst>
            </p:cNvPr>
            <p:cNvSpPr/>
            <p:nvPr/>
          </p:nvSpPr>
          <p:spPr>
            <a:xfrm rot="5400000" flipH="1">
              <a:off x="9859446" y="4287321"/>
              <a:ext cx="2150500" cy="1390651"/>
            </a:xfrm>
            <a:prstGeom prst="parallelogram">
              <a:avLst>
                <a:gd name="adj" fmla="val 5690"/>
              </a:avLst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평행 사변형 23">
              <a:extLst>
                <a:ext uri="{FF2B5EF4-FFF2-40B4-BE49-F238E27FC236}">
                  <a16:creationId xmlns:a16="http://schemas.microsoft.com/office/drawing/2014/main" xmlns="" id="{AFC01B50-9B27-4D69-A602-971F5F1E18E9}"/>
                </a:ext>
              </a:extLst>
            </p:cNvPr>
            <p:cNvSpPr/>
            <p:nvPr/>
          </p:nvSpPr>
          <p:spPr>
            <a:xfrm rot="16200000">
              <a:off x="8573445" y="4391967"/>
              <a:ext cx="2817516" cy="514348"/>
            </a:xfrm>
            <a:prstGeom prst="parallelogram">
              <a:avLst>
                <a:gd name="adj" fmla="val 48283"/>
              </a:avLst>
            </a:prstGeom>
            <a:solidFill>
              <a:schemeClr val="accent4">
                <a:lumMod val="7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Group 68">
            <a:extLst>
              <a:ext uri="{FF2B5EF4-FFF2-40B4-BE49-F238E27FC236}">
                <a16:creationId xmlns:a16="http://schemas.microsoft.com/office/drawing/2014/main" xmlns="" id="{DFD8EF96-B812-4BD3-8324-E99AF9E6DE24}"/>
              </a:ext>
            </a:extLst>
          </p:cNvPr>
          <p:cNvGrpSpPr/>
          <p:nvPr/>
        </p:nvGrpSpPr>
        <p:grpSpPr>
          <a:xfrm>
            <a:off x="10866198" y="1215887"/>
            <a:ext cx="782724" cy="1350186"/>
            <a:chOff x="10432357" y="212669"/>
            <a:chExt cx="612578" cy="1056688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20699993" rev="0"/>
            </a:camera>
            <a:lightRig rig="threePt" dir="t"/>
          </a:scene3d>
        </p:grpSpPr>
        <p:sp>
          <p:nvSpPr>
            <p:cNvPr id="92" name="Freeform: Shape 69">
              <a:extLst>
                <a:ext uri="{FF2B5EF4-FFF2-40B4-BE49-F238E27FC236}">
                  <a16:creationId xmlns:a16="http://schemas.microsoft.com/office/drawing/2014/main" xmlns="" id="{CD0ABA17-D0F2-49A3-8CBF-38629A582424}"/>
                </a:ext>
              </a:extLst>
            </p:cNvPr>
            <p:cNvSpPr/>
            <p:nvPr/>
          </p:nvSpPr>
          <p:spPr>
            <a:xfrm>
              <a:off x="10561867" y="1079641"/>
              <a:ext cx="345457" cy="153999"/>
            </a:xfrm>
            <a:custGeom>
              <a:avLst/>
              <a:gdLst>
                <a:gd name="connsiteX0" fmla="*/ 755333 w 790575"/>
                <a:gd name="connsiteY0" fmla="*/ 358140 h 352425"/>
                <a:gd name="connsiteX1" fmla="*/ 35243 w 790575"/>
                <a:gd name="connsiteY1" fmla="*/ 358140 h 352425"/>
                <a:gd name="connsiteX2" fmla="*/ 0 w 790575"/>
                <a:gd name="connsiteY2" fmla="*/ 322897 h 352425"/>
                <a:gd name="connsiteX3" fmla="*/ 0 w 790575"/>
                <a:gd name="connsiteY3" fmla="*/ 35242 h 352425"/>
                <a:gd name="connsiteX4" fmla="*/ 35243 w 790575"/>
                <a:gd name="connsiteY4" fmla="*/ 0 h 352425"/>
                <a:gd name="connsiteX5" fmla="*/ 755333 w 790575"/>
                <a:gd name="connsiteY5" fmla="*/ 0 h 352425"/>
                <a:gd name="connsiteX6" fmla="*/ 790575 w 790575"/>
                <a:gd name="connsiteY6" fmla="*/ 35242 h 352425"/>
                <a:gd name="connsiteX7" fmla="*/ 790575 w 790575"/>
                <a:gd name="connsiteY7" fmla="*/ 323850 h 352425"/>
                <a:gd name="connsiteX8" fmla="*/ 755333 w 790575"/>
                <a:gd name="connsiteY8" fmla="*/ 358140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0575" h="352425">
                  <a:moveTo>
                    <a:pt x="755333" y="358140"/>
                  </a:moveTo>
                  <a:lnTo>
                    <a:pt x="35243" y="358140"/>
                  </a:lnTo>
                  <a:cubicBezTo>
                    <a:pt x="16193" y="358140"/>
                    <a:pt x="0" y="341947"/>
                    <a:pt x="0" y="322897"/>
                  </a:cubicBezTo>
                  <a:lnTo>
                    <a:pt x="0" y="35242"/>
                  </a:lnTo>
                  <a:cubicBezTo>
                    <a:pt x="0" y="16192"/>
                    <a:pt x="16193" y="0"/>
                    <a:pt x="35243" y="0"/>
                  </a:cubicBezTo>
                  <a:lnTo>
                    <a:pt x="755333" y="0"/>
                  </a:lnTo>
                  <a:cubicBezTo>
                    <a:pt x="774383" y="0"/>
                    <a:pt x="790575" y="16192"/>
                    <a:pt x="790575" y="35242"/>
                  </a:cubicBezTo>
                  <a:lnTo>
                    <a:pt x="790575" y="323850"/>
                  </a:lnTo>
                  <a:cubicBezTo>
                    <a:pt x="790575" y="342900"/>
                    <a:pt x="775335" y="358140"/>
                    <a:pt x="755333" y="358140"/>
                  </a:cubicBezTo>
                  <a:close/>
                </a:path>
              </a:pathLst>
            </a:custGeom>
            <a:solidFill>
              <a:srgbClr val="FCC901"/>
            </a:solidFill>
            <a:ln w="9525" cap="flat">
              <a:noFill/>
              <a:prstDash val="solid"/>
              <a:miter/>
            </a:ln>
            <a:sp3d extrusionH="279400"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70">
              <a:extLst>
                <a:ext uri="{FF2B5EF4-FFF2-40B4-BE49-F238E27FC236}">
                  <a16:creationId xmlns:a16="http://schemas.microsoft.com/office/drawing/2014/main" xmlns="" id="{E38EDFEF-9024-4EA4-8D1D-F3B972AEB69D}"/>
                </a:ext>
              </a:extLst>
            </p:cNvPr>
            <p:cNvSpPr/>
            <p:nvPr/>
          </p:nvSpPr>
          <p:spPr>
            <a:xfrm>
              <a:off x="10613478" y="1097538"/>
              <a:ext cx="245566" cy="120702"/>
            </a:xfrm>
            <a:custGeom>
              <a:avLst/>
              <a:gdLst>
                <a:gd name="connsiteX0" fmla="*/ 545782 w 561975"/>
                <a:gd name="connsiteY0" fmla="*/ 280988 h 276225"/>
                <a:gd name="connsiteX1" fmla="*/ 22860 w 561975"/>
                <a:gd name="connsiteY1" fmla="*/ 280988 h 276225"/>
                <a:gd name="connsiteX2" fmla="*/ 0 w 561975"/>
                <a:gd name="connsiteY2" fmla="*/ 258127 h 276225"/>
                <a:gd name="connsiteX3" fmla="*/ 0 w 561975"/>
                <a:gd name="connsiteY3" fmla="*/ 22860 h 276225"/>
                <a:gd name="connsiteX4" fmla="*/ 22860 w 561975"/>
                <a:gd name="connsiteY4" fmla="*/ 0 h 276225"/>
                <a:gd name="connsiteX5" fmla="*/ 545782 w 561975"/>
                <a:gd name="connsiteY5" fmla="*/ 0 h 276225"/>
                <a:gd name="connsiteX6" fmla="*/ 568643 w 561975"/>
                <a:gd name="connsiteY6" fmla="*/ 22860 h 276225"/>
                <a:gd name="connsiteX7" fmla="*/ 568643 w 561975"/>
                <a:gd name="connsiteY7" fmla="*/ 258127 h 276225"/>
                <a:gd name="connsiteX8" fmla="*/ 545782 w 561975"/>
                <a:gd name="connsiteY8" fmla="*/ 280988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1975" h="276225">
                  <a:moveTo>
                    <a:pt x="545782" y="280988"/>
                  </a:moveTo>
                  <a:lnTo>
                    <a:pt x="22860" y="280988"/>
                  </a:lnTo>
                  <a:cubicBezTo>
                    <a:pt x="9525" y="280988"/>
                    <a:pt x="0" y="270510"/>
                    <a:pt x="0" y="258127"/>
                  </a:cubicBezTo>
                  <a:lnTo>
                    <a:pt x="0" y="22860"/>
                  </a:lnTo>
                  <a:cubicBezTo>
                    <a:pt x="0" y="9525"/>
                    <a:pt x="10477" y="0"/>
                    <a:pt x="22860" y="0"/>
                  </a:cubicBezTo>
                  <a:lnTo>
                    <a:pt x="545782" y="0"/>
                  </a:lnTo>
                  <a:cubicBezTo>
                    <a:pt x="559118" y="0"/>
                    <a:pt x="568643" y="10477"/>
                    <a:pt x="568643" y="22860"/>
                  </a:cubicBezTo>
                  <a:lnTo>
                    <a:pt x="568643" y="258127"/>
                  </a:lnTo>
                  <a:cubicBezTo>
                    <a:pt x="569595" y="270510"/>
                    <a:pt x="559118" y="280988"/>
                    <a:pt x="545782" y="280988"/>
                  </a:cubicBezTo>
                  <a:close/>
                </a:path>
              </a:pathLst>
            </a:custGeom>
            <a:solidFill>
              <a:srgbClr val="E1E3F1"/>
            </a:solidFill>
            <a:ln w="9525" cap="flat">
              <a:noFill/>
              <a:prstDash val="solid"/>
              <a:miter/>
            </a:ln>
            <a:sp3d extrusionH="279400"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71">
              <a:extLst>
                <a:ext uri="{FF2B5EF4-FFF2-40B4-BE49-F238E27FC236}">
                  <a16:creationId xmlns:a16="http://schemas.microsoft.com/office/drawing/2014/main" xmlns="" id="{D56BE36E-BC11-42DA-A13D-FE5353BC6C57}"/>
                </a:ext>
              </a:extLst>
            </p:cNvPr>
            <p:cNvSpPr/>
            <p:nvPr/>
          </p:nvSpPr>
          <p:spPr>
            <a:xfrm>
              <a:off x="10551046" y="1234472"/>
              <a:ext cx="378754" cy="33297"/>
            </a:xfrm>
            <a:custGeom>
              <a:avLst/>
              <a:gdLst>
                <a:gd name="connsiteX0" fmla="*/ 850582 w 866775"/>
                <a:gd name="connsiteY0" fmla="*/ 82867 h 76200"/>
                <a:gd name="connsiteX1" fmla="*/ 18098 w 866775"/>
                <a:gd name="connsiteY1" fmla="*/ 82867 h 76200"/>
                <a:gd name="connsiteX2" fmla="*/ 0 w 866775"/>
                <a:gd name="connsiteY2" fmla="*/ 64770 h 76200"/>
                <a:gd name="connsiteX3" fmla="*/ 0 w 866775"/>
                <a:gd name="connsiteY3" fmla="*/ 18097 h 76200"/>
                <a:gd name="connsiteX4" fmla="*/ 18098 w 866775"/>
                <a:gd name="connsiteY4" fmla="*/ 0 h 76200"/>
                <a:gd name="connsiteX5" fmla="*/ 850582 w 866775"/>
                <a:gd name="connsiteY5" fmla="*/ 0 h 76200"/>
                <a:gd name="connsiteX6" fmla="*/ 868680 w 866775"/>
                <a:gd name="connsiteY6" fmla="*/ 18097 h 76200"/>
                <a:gd name="connsiteX7" fmla="*/ 868680 w 866775"/>
                <a:gd name="connsiteY7" fmla="*/ 64770 h 76200"/>
                <a:gd name="connsiteX8" fmla="*/ 850582 w 866775"/>
                <a:gd name="connsiteY8" fmla="*/ 8286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6775" h="76200">
                  <a:moveTo>
                    <a:pt x="850582" y="82867"/>
                  </a:moveTo>
                  <a:lnTo>
                    <a:pt x="18098" y="82867"/>
                  </a:lnTo>
                  <a:cubicBezTo>
                    <a:pt x="7620" y="82867"/>
                    <a:pt x="0" y="74295"/>
                    <a:pt x="0" y="64770"/>
                  </a:cubicBezTo>
                  <a:lnTo>
                    <a:pt x="0" y="18097"/>
                  </a:lnTo>
                  <a:cubicBezTo>
                    <a:pt x="0" y="7620"/>
                    <a:pt x="8573" y="0"/>
                    <a:pt x="18098" y="0"/>
                  </a:cubicBezTo>
                  <a:lnTo>
                    <a:pt x="850582" y="0"/>
                  </a:lnTo>
                  <a:cubicBezTo>
                    <a:pt x="861060" y="0"/>
                    <a:pt x="868680" y="8572"/>
                    <a:pt x="868680" y="18097"/>
                  </a:cubicBezTo>
                  <a:lnTo>
                    <a:pt x="868680" y="64770"/>
                  </a:lnTo>
                  <a:cubicBezTo>
                    <a:pt x="868680" y="75247"/>
                    <a:pt x="860107" y="82867"/>
                    <a:pt x="850582" y="82867"/>
                  </a:cubicBezTo>
                  <a:close/>
                </a:path>
              </a:pathLst>
            </a:custGeom>
            <a:solidFill>
              <a:srgbClr val="F73823"/>
            </a:solidFill>
            <a:ln w="9525" cap="flat">
              <a:noFill/>
              <a:prstDash val="solid"/>
              <a:miter/>
            </a:ln>
            <a:sp3d extrusionH="279400"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72">
              <a:extLst>
                <a:ext uri="{FF2B5EF4-FFF2-40B4-BE49-F238E27FC236}">
                  <a16:creationId xmlns:a16="http://schemas.microsoft.com/office/drawing/2014/main" xmlns="" id="{644F70EE-9A15-40A4-B473-B6934F577531}"/>
                </a:ext>
              </a:extLst>
            </p:cNvPr>
            <p:cNvSpPr/>
            <p:nvPr/>
          </p:nvSpPr>
          <p:spPr>
            <a:xfrm>
              <a:off x="10432357" y="212669"/>
              <a:ext cx="611833" cy="853237"/>
            </a:xfrm>
            <a:custGeom>
              <a:avLst/>
              <a:gdLst>
                <a:gd name="connsiteX0" fmla="*/ 1404140 w 1400175"/>
                <a:gd name="connsiteY0" fmla="*/ 122873 h 1952625"/>
                <a:gd name="connsiteX1" fmla="*/ 1380328 w 1400175"/>
                <a:gd name="connsiteY1" fmla="*/ 100013 h 1952625"/>
                <a:gd name="connsiteX2" fmla="*/ 1224118 w 1400175"/>
                <a:gd name="connsiteY2" fmla="*/ 100965 h 1952625"/>
                <a:gd name="connsiteX3" fmla="*/ 1200305 w 1400175"/>
                <a:gd name="connsiteY3" fmla="*/ 77153 h 1952625"/>
                <a:gd name="connsiteX4" fmla="*/ 1201257 w 1400175"/>
                <a:gd name="connsiteY4" fmla="*/ 20003 h 1952625"/>
                <a:gd name="connsiteX5" fmla="*/ 1183160 w 1400175"/>
                <a:gd name="connsiteY5" fmla="*/ 0 h 1952625"/>
                <a:gd name="connsiteX6" fmla="*/ 700243 w 1400175"/>
                <a:gd name="connsiteY6" fmla="*/ 1905 h 1952625"/>
                <a:gd name="connsiteX7" fmla="*/ 700243 w 1400175"/>
                <a:gd name="connsiteY7" fmla="*/ 953 h 1952625"/>
                <a:gd name="connsiteX8" fmla="*/ 222087 w 1400175"/>
                <a:gd name="connsiteY8" fmla="*/ 0 h 1952625"/>
                <a:gd name="connsiteX9" fmla="*/ 203990 w 1400175"/>
                <a:gd name="connsiteY9" fmla="*/ 20003 h 1952625"/>
                <a:gd name="connsiteX10" fmla="*/ 204943 w 1400175"/>
                <a:gd name="connsiteY10" fmla="*/ 77153 h 1952625"/>
                <a:gd name="connsiteX11" fmla="*/ 181130 w 1400175"/>
                <a:gd name="connsiteY11" fmla="*/ 100965 h 1952625"/>
                <a:gd name="connsiteX12" fmla="*/ 24920 w 1400175"/>
                <a:gd name="connsiteY12" fmla="*/ 100013 h 1952625"/>
                <a:gd name="connsiteX13" fmla="*/ 1107 w 1400175"/>
                <a:gd name="connsiteY13" fmla="*/ 122873 h 1952625"/>
                <a:gd name="connsiteX14" fmla="*/ 23015 w 1400175"/>
                <a:gd name="connsiteY14" fmla="*/ 400050 h 1952625"/>
                <a:gd name="connsiteX15" fmla="*/ 119218 w 1400175"/>
                <a:gd name="connsiteY15" fmla="*/ 641985 h 1952625"/>
                <a:gd name="connsiteX16" fmla="*/ 373535 w 1400175"/>
                <a:gd name="connsiteY16" fmla="*/ 835343 h 1952625"/>
                <a:gd name="connsiteX17" fmla="*/ 405920 w 1400175"/>
                <a:gd name="connsiteY17" fmla="*/ 849630 h 1952625"/>
                <a:gd name="connsiteX18" fmla="*/ 574513 w 1400175"/>
                <a:gd name="connsiteY18" fmla="*/ 1005840 h 1952625"/>
                <a:gd name="connsiteX19" fmla="*/ 535460 w 1400175"/>
                <a:gd name="connsiteY19" fmla="*/ 1062990 h 1952625"/>
                <a:gd name="connsiteX20" fmla="*/ 587848 w 1400175"/>
                <a:gd name="connsiteY20" fmla="*/ 1099185 h 1952625"/>
                <a:gd name="connsiteX21" fmla="*/ 615470 w 1400175"/>
                <a:gd name="connsiteY21" fmla="*/ 1099185 h 1952625"/>
                <a:gd name="connsiteX22" fmla="*/ 635473 w 1400175"/>
                <a:gd name="connsiteY22" fmla="*/ 1119188 h 1952625"/>
                <a:gd name="connsiteX23" fmla="*/ 639282 w 1400175"/>
                <a:gd name="connsiteY23" fmla="*/ 1198245 h 1952625"/>
                <a:gd name="connsiteX24" fmla="*/ 626900 w 1400175"/>
                <a:gd name="connsiteY24" fmla="*/ 1439228 h 1952625"/>
                <a:gd name="connsiteX25" fmla="*/ 562130 w 1400175"/>
                <a:gd name="connsiteY25" fmla="*/ 1719263 h 1952625"/>
                <a:gd name="connsiteX26" fmla="*/ 427828 w 1400175"/>
                <a:gd name="connsiteY26" fmla="*/ 1946910 h 1952625"/>
                <a:gd name="connsiteX27" fmla="*/ 467832 w 1400175"/>
                <a:gd name="connsiteY27" fmla="*/ 1960245 h 1952625"/>
                <a:gd name="connsiteX28" fmla="*/ 667857 w 1400175"/>
                <a:gd name="connsiteY28" fmla="*/ 1960245 h 1952625"/>
                <a:gd name="connsiteX29" fmla="*/ 697385 w 1400175"/>
                <a:gd name="connsiteY29" fmla="*/ 1960245 h 1952625"/>
                <a:gd name="connsiteX30" fmla="*/ 697385 w 1400175"/>
                <a:gd name="connsiteY30" fmla="*/ 1960245 h 1952625"/>
                <a:gd name="connsiteX31" fmla="*/ 701195 w 1400175"/>
                <a:gd name="connsiteY31" fmla="*/ 1960245 h 1952625"/>
                <a:gd name="connsiteX32" fmla="*/ 705005 w 1400175"/>
                <a:gd name="connsiteY32" fmla="*/ 1960245 h 1952625"/>
                <a:gd name="connsiteX33" fmla="*/ 705005 w 1400175"/>
                <a:gd name="connsiteY33" fmla="*/ 1960245 h 1952625"/>
                <a:gd name="connsiteX34" fmla="*/ 734532 w 1400175"/>
                <a:gd name="connsiteY34" fmla="*/ 1960245 h 1952625"/>
                <a:gd name="connsiteX35" fmla="*/ 934557 w 1400175"/>
                <a:gd name="connsiteY35" fmla="*/ 1960245 h 1952625"/>
                <a:gd name="connsiteX36" fmla="*/ 974563 w 1400175"/>
                <a:gd name="connsiteY36" fmla="*/ 1946910 h 1952625"/>
                <a:gd name="connsiteX37" fmla="*/ 840260 w 1400175"/>
                <a:gd name="connsiteY37" fmla="*/ 1719263 h 1952625"/>
                <a:gd name="connsiteX38" fmla="*/ 775490 w 1400175"/>
                <a:gd name="connsiteY38" fmla="*/ 1439228 h 1952625"/>
                <a:gd name="connsiteX39" fmla="*/ 763107 w 1400175"/>
                <a:gd name="connsiteY39" fmla="*/ 1198245 h 1952625"/>
                <a:gd name="connsiteX40" fmla="*/ 766918 w 1400175"/>
                <a:gd name="connsiteY40" fmla="*/ 1119188 h 1952625"/>
                <a:gd name="connsiteX41" fmla="*/ 786920 w 1400175"/>
                <a:gd name="connsiteY41" fmla="*/ 1099185 h 1952625"/>
                <a:gd name="connsiteX42" fmla="*/ 814543 w 1400175"/>
                <a:gd name="connsiteY42" fmla="*/ 1099185 h 1952625"/>
                <a:gd name="connsiteX43" fmla="*/ 866930 w 1400175"/>
                <a:gd name="connsiteY43" fmla="*/ 1062990 h 1952625"/>
                <a:gd name="connsiteX44" fmla="*/ 827878 w 1400175"/>
                <a:gd name="connsiteY44" fmla="*/ 1005840 h 1952625"/>
                <a:gd name="connsiteX45" fmla="*/ 996470 w 1400175"/>
                <a:gd name="connsiteY45" fmla="*/ 849630 h 1952625"/>
                <a:gd name="connsiteX46" fmla="*/ 1028855 w 1400175"/>
                <a:gd name="connsiteY46" fmla="*/ 835343 h 1952625"/>
                <a:gd name="connsiteX47" fmla="*/ 1283173 w 1400175"/>
                <a:gd name="connsiteY47" fmla="*/ 641985 h 1952625"/>
                <a:gd name="connsiteX48" fmla="*/ 1379375 w 1400175"/>
                <a:gd name="connsiteY48" fmla="*/ 400050 h 1952625"/>
                <a:gd name="connsiteX49" fmla="*/ 1404140 w 1400175"/>
                <a:gd name="connsiteY49" fmla="*/ 122873 h 1952625"/>
                <a:gd name="connsiteX50" fmla="*/ 284000 w 1400175"/>
                <a:gd name="connsiteY50" fmla="*/ 731520 h 1952625"/>
                <a:gd name="connsiteX51" fmla="*/ 132553 w 1400175"/>
                <a:gd name="connsiteY51" fmla="*/ 548640 h 1952625"/>
                <a:gd name="connsiteX52" fmla="*/ 74450 w 1400175"/>
                <a:gd name="connsiteY52" fmla="*/ 360998 h 1952625"/>
                <a:gd name="connsiteX53" fmla="*/ 60162 w 1400175"/>
                <a:gd name="connsiteY53" fmla="*/ 174308 h 1952625"/>
                <a:gd name="connsiteX54" fmla="*/ 75403 w 1400175"/>
                <a:gd name="connsiteY54" fmla="*/ 158115 h 1952625"/>
                <a:gd name="connsiteX55" fmla="*/ 196370 w 1400175"/>
                <a:gd name="connsiteY55" fmla="*/ 158115 h 1952625"/>
                <a:gd name="connsiteX56" fmla="*/ 209705 w 1400175"/>
                <a:gd name="connsiteY56" fmla="*/ 167640 h 1952625"/>
                <a:gd name="connsiteX57" fmla="*/ 219230 w 1400175"/>
                <a:gd name="connsiteY57" fmla="*/ 240983 h 1952625"/>
                <a:gd name="connsiteX58" fmla="*/ 246853 w 1400175"/>
                <a:gd name="connsiteY58" fmla="*/ 420053 h 1952625"/>
                <a:gd name="connsiteX59" fmla="*/ 286857 w 1400175"/>
                <a:gd name="connsiteY59" fmla="*/ 585788 h 1952625"/>
                <a:gd name="connsiteX60" fmla="*/ 356390 w 1400175"/>
                <a:gd name="connsiteY60" fmla="*/ 764858 h 1952625"/>
                <a:gd name="connsiteX61" fmla="*/ 284000 w 1400175"/>
                <a:gd name="connsiteY61" fmla="*/ 731520 h 1952625"/>
                <a:gd name="connsiteX62" fmla="*/ 1331750 w 1400175"/>
                <a:gd name="connsiteY62" fmla="*/ 360998 h 1952625"/>
                <a:gd name="connsiteX63" fmla="*/ 1273648 w 1400175"/>
                <a:gd name="connsiteY63" fmla="*/ 548640 h 1952625"/>
                <a:gd name="connsiteX64" fmla="*/ 1122200 w 1400175"/>
                <a:gd name="connsiteY64" fmla="*/ 731520 h 1952625"/>
                <a:gd name="connsiteX65" fmla="*/ 1048857 w 1400175"/>
                <a:gd name="connsiteY65" fmla="*/ 765810 h 1952625"/>
                <a:gd name="connsiteX66" fmla="*/ 1118390 w 1400175"/>
                <a:gd name="connsiteY66" fmla="*/ 586740 h 1952625"/>
                <a:gd name="connsiteX67" fmla="*/ 1158395 w 1400175"/>
                <a:gd name="connsiteY67" fmla="*/ 421005 h 1952625"/>
                <a:gd name="connsiteX68" fmla="*/ 1186018 w 1400175"/>
                <a:gd name="connsiteY68" fmla="*/ 241935 h 1952625"/>
                <a:gd name="connsiteX69" fmla="*/ 1195543 w 1400175"/>
                <a:gd name="connsiteY69" fmla="*/ 168593 h 1952625"/>
                <a:gd name="connsiteX70" fmla="*/ 1208878 w 1400175"/>
                <a:gd name="connsiteY70" fmla="*/ 159068 h 1952625"/>
                <a:gd name="connsiteX71" fmla="*/ 1329845 w 1400175"/>
                <a:gd name="connsiteY71" fmla="*/ 159068 h 1952625"/>
                <a:gd name="connsiteX72" fmla="*/ 1345085 w 1400175"/>
                <a:gd name="connsiteY72" fmla="*/ 175260 h 1952625"/>
                <a:gd name="connsiteX73" fmla="*/ 1331750 w 1400175"/>
                <a:gd name="connsiteY73" fmla="*/ 360998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400175" h="1952625">
                  <a:moveTo>
                    <a:pt x="1404140" y="122873"/>
                  </a:moveTo>
                  <a:cubicBezTo>
                    <a:pt x="1403188" y="106680"/>
                    <a:pt x="1397473" y="100013"/>
                    <a:pt x="1380328" y="100013"/>
                  </a:cubicBezTo>
                  <a:cubicBezTo>
                    <a:pt x="1327940" y="100965"/>
                    <a:pt x="1276505" y="99060"/>
                    <a:pt x="1224118" y="100965"/>
                  </a:cubicBezTo>
                  <a:cubicBezTo>
                    <a:pt x="1205068" y="100965"/>
                    <a:pt x="1199353" y="94298"/>
                    <a:pt x="1200305" y="77153"/>
                  </a:cubicBezTo>
                  <a:cubicBezTo>
                    <a:pt x="1201257" y="58103"/>
                    <a:pt x="1200305" y="39053"/>
                    <a:pt x="1201257" y="20003"/>
                  </a:cubicBezTo>
                  <a:cubicBezTo>
                    <a:pt x="1202210" y="6668"/>
                    <a:pt x="1197448" y="0"/>
                    <a:pt x="1183160" y="0"/>
                  </a:cubicBezTo>
                  <a:cubicBezTo>
                    <a:pt x="1024093" y="953"/>
                    <a:pt x="859310" y="953"/>
                    <a:pt x="700243" y="1905"/>
                  </a:cubicBezTo>
                  <a:cubicBezTo>
                    <a:pt x="700243" y="1905"/>
                    <a:pt x="700243" y="1905"/>
                    <a:pt x="700243" y="953"/>
                  </a:cubicBezTo>
                  <a:cubicBezTo>
                    <a:pt x="541175" y="953"/>
                    <a:pt x="382107" y="0"/>
                    <a:pt x="222087" y="0"/>
                  </a:cubicBezTo>
                  <a:cubicBezTo>
                    <a:pt x="207800" y="0"/>
                    <a:pt x="203037" y="6668"/>
                    <a:pt x="203990" y="20003"/>
                  </a:cubicBezTo>
                  <a:cubicBezTo>
                    <a:pt x="204943" y="39053"/>
                    <a:pt x="203990" y="58103"/>
                    <a:pt x="204943" y="77153"/>
                  </a:cubicBezTo>
                  <a:cubicBezTo>
                    <a:pt x="205895" y="95250"/>
                    <a:pt x="200180" y="101918"/>
                    <a:pt x="181130" y="100965"/>
                  </a:cubicBezTo>
                  <a:cubicBezTo>
                    <a:pt x="128743" y="100013"/>
                    <a:pt x="77307" y="100965"/>
                    <a:pt x="24920" y="100013"/>
                  </a:cubicBezTo>
                  <a:cubicBezTo>
                    <a:pt x="7775" y="100013"/>
                    <a:pt x="2060" y="106680"/>
                    <a:pt x="1107" y="122873"/>
                  </a:cubicBezTo>
                  <a:cubicBezTo>
                    <a:pt x="-2702" y="216218"/>
                    <a:pt x="3012" y="308610"/>
                    <a:pt x="23015" y="400050"/>
                  </a:cubicBezTo>
                  <a:cubicBezTo>
                    <a:pt x="42065" y="485775"/>
                    <a:pt x="69687" y="568643"/>
                    <a:pt x="119218" y="641985"/>
                  </a:cubicBezTo>
                  <a:cubicBezTo>
                    <a:pt x="182082" y="736283"/>
                    <a:pt x="263998" y="803910"/>
                    <a:pt x="373535" y="835343"/>
                  </a:cubicBezTo>
                  <a:cubicBezTo>
                    <a:pt x="384012" y="838200"/>
                    <a:pt x="398300" y="839153"/>
                    <a:pt x="405920" y="849630"/>
                  </a:cubicBezTo>
                  <a:cubicBezTo>
                    <a:pt x="449735" y="915353"/>
                    <a:pt x="504980" y="967740"/>
                    <a:pt x="574513" y="1005840"/>
                  </a:cubicBezTo>
                  <a:cubicBezTo>
                    <a:pt x="542128" y="1017270"/>
                    <a:pt x="531650" y="1034415"/>
                    <a:pt x="535460" y="1062990"/>
                  </a:cubicBezTo>
                  <a:cubicBezTo>
                    <a:pt x="539270" y="1086803"/>
                    <a:pt x="557368" y="1099185"/>
                    <a:pt x="587848" y="1099185"/>
                  </a:cubicBezTo>
                  <a:cubicBezTo>
                    <a:pt x="597373" y="1099185"/>
                    <a:pt x="605945" y="1100138"/>
                    <a:pt x="615470" y="1099185"/>
                  </a:cubicBezTo>
                  <a:cubicBezTo>
                    <a:pt x="630710" y="1097280"/>
                    <a:pt x="635473" y="1104900"/>
                    <a:pt x="635473" y="1119188"/>
                  </a:cubicBezTo>
                  <a:cubicBezTo>
                    <a:pt x="636425" y="1145858"/>
                    <a:pt x="639282" y="1171575"/>
                    <a:pt x="639282" y="1198245"/>
                  </a:cubicBezTo>
                  <a:cubicBezTo>
                    <a:pt x="639282" y="1279208"/>
                    <a:pt x="636425" y="1359218"/>
                    <a:pt x="626900" y="1439228"/>
                  </a:cubicBezTo>
                  <a:cubicBezTo>
                    <a:pt x="616423" y="1535430"/>
                    <a:pt x="594515" y="1628775"/>
                    <a:pt x="562130" y="1719263"/>
                  </a:cubicBezTo>
                  <a:cubicBezTo>
                    <a:pt x="532603" y="1803083"/>
                    <a:pt x="486882" y="1880235"/>
                    <a:pt x="427828" y="1946910"/>
                  </a:cubicBezTo>
                  <a:cubicBezTo>
                    <a:pt x="437353" y="1962150"/>
                    <a:pt x="453545" y="1960245"/>
                    <a:pt x="467832" y="1960245"/>
                  </a:cubicBezTo>
                  <a:cubicBezTo>
                    <a:pt x="534507" y="1961198"/>
                    <a:pt x="601182" y="1960245"/>
                    <a:pt x="667857" y="1960245"/>
                  </a:cubicBezTo>
                  <a:cubicBezTo>
                    <a:pt x="677382" y="1960245"/>
                    <a:pt x="687860" y="1960245"/>
                    <a:pt x="697385" y="1960245"/>
                  </a:cubicBezTo>
                  <a:lnTo>
                    <a:pt x="697385" y="1960245"/>
                  </a:lnTo>
                  <a:cubicBezTo>
                    <a:pt x="698338" y="1960245"/>
                    <a:pt x="700243" y="1960245"/>
                    <a:pt x="701195" y="1960245"/>
                  </a:cubicBezTo>
                  <a:cubicBezTo>
                    <a:pt x="702148" y="1960245"/>
                    <a:pt x="704053" y="1960245"/>
                    <a:pt x="705005" y="1960245"/>
                  </a:cubicBezTo>
                  <a:lnTo>
                    <a:pt x="705005" y="1960245"/>
                  </a:lnTo>
                  <a:cubicBezTo>
                    <a:pt x="714530" y="1960245"/>
                    <a:pt x="725007" y="1960245"/>
                    <a:pt x="734532" y="1960245"/>
                  </a:cubicBezTo>
                  <a:cubicBezTo>
                    <a:pt x="801207" y="1960245"/>
                    <a:pt x="867882" y="1960245"/>
                    <a:pt x="934557" y="1960245"/>
                  </a:cubicBezTo>
                  <a:cubicBezTo>
                    <a:pt x="948845" y="1960245"/>
                    <a:pt x="965038" y="1962150"/>
                    <a:pt x="974563" y="1946910"/>
                  </a:cubicBezTo>
                  <a:cubicBezTo>
                    <a:pt x="915507" y="1879283"/>
                    <a:pt x="869788" y="1803083"/>
                    <a:pt x="840260" y="1719263"/>
                  </a:cubicBezTo>
                  <a:cubicBezTo>
                    <a:pt x="807875" y="1628775"/>
                    <a:pt x="785968" y="1535430"/>
                    <a:pt x="775490" y="1439228"/>
                  </a:cubicBezTo>
                  <a:cubicBezTo>
                    <a:pt x="766918" y="1359218"/>
                    <a:pt x="763107" y="1278255"/>
                    <a:pt x="763107" y="1198245"/>
                  </a:cubicBezTo>
                  <a:cubicBezTo>
                    <a:pt x="763107" y="1171575"/>
                    <a:pt x="765965" y="1145858"/>
                    <a:pt x="766918" y="1119188"/>
                  </a:cubicBezTo>
                  <a:cubicBezTo>
                    <a:pt x="766918" y="1104900"/>
                    <a:pt x="770728" y="1097280"/>
                    <a:pt x="786920" y="1099185"/>
                  </a:cubicBezTo>
                  <a:cubicBezTo>
                    <a:pt x="795493" y="1100138"/>
                    <a:pt x="805018" y="1099185"/>
                    <a:pt x="814543" y="1099185"/>
                  </a:cubicBezTo>
                  <a:cubicBezTo>
                    <a:pt x="845023" y="1099185"/>
                    <a:pt x="863120" y="1086803"/>
                    <a:pt x="866930" y="1062990"/>
                  </a:cubicBezTo>
                  <a:cubicBezTo>
                    <a:pt x="871693" y="1034415"/>
                    <a:pt x="860263" y="1017270"/>
                    <a:pt x="827878" y="1005840"/>
                  </a:cubicBezTo>
                  <a:cubicBezTo>
                    <a:pt x="898363" y="967740"/>
                    <a:pt x="953607" y="915353"/>
                    <a:pt x="996470" y="849630"/>
                  </a:cubicBezTo>
                  <a:cubicBezTo>
                    <a:pt x="1004090" y="839153"/>
                    <a:pt x="1017425" y="838200"/>
                    <a:pt x="1028855" y="835343"/>
                  </a:cubicBezTo>
                  <a:cubicBezTo>
                    <a:pt x="1138393" y="802958"/>
                    <a:pt x="1220307" y="735330"/>
                    <a:pt x="1283173" y="641985"/>
                  </a:cubicBezTo>
                  <a:cubicBezTo>
                    <a:pt x="1332703" y="567690"/>
                    <a:pt x="1360325" y="484823"/>
                    <a:pt x="1379375" y="400050"/>
                  </a:cubicBezTo>
                  <a:cubicBezTo>
                    <a:pt x="1402235" y="308610"/>
                    <a:pt x="1407950" y="216218"/>
                    <a:pt x="1404140" y="122873"/>
                  </a:cubicBezTo>
                  <a:close/>
                  <a:moveTo>
                    <a:pt x="284000" y="731520"/>
                  </a:moveTo>
                  <a:cubicBezTo>
                    <a:pt x="215420" y="686753"/>
                    <a:pt x="166843" y="621983"/>
                    <a:pt x="132553" y="548640"/>
                  </a:cubicBezTo>
                  <a:cubicBezTo>
                    <a:pt x="104930" y="488633"/>
                    <a:pt x="86832" y="425768"/>
                    <a:pt x="74450" y="360998"/>
                  </a:cubicBezTo>
                  <a:cubicBezTo>
                    <a:pt x="63020" y="299085"/>
                    <a:pt x="60162" y="237173"/>
                    <a:pt x="60162" y="174308"/>
                  </a:cubicBezTo>
                  <a:cubicBezTo>
                    <a:pt x="60162" y="162878"/>
                    <a:pt x="63973" y="158115"/>
                    <a:pt x="75403" y="158115"/>
                  </a:cubicBezTo>
                  <a:cubicBezTo>
                    <a:pt x="115407" y="159068"/>
                    <a:pt x="156365" y="158115"/>
                    <a:pt x="196370" y="158115"/>
                  </a:cubicBezTo>
                  <a:cubicBezTo>
                    <a:pt x="203037" y="158115"/>
                    <a:pt x="209705" y="158115"/>
                    <a:pt x="209705" y="167640"/>
                  </a:cubicBezTo>
                  <a:cubicBezTo>
                    <a:pt x="208753" y="192405"/>
                    <a:pt x="218278" y="216218"/>
                    <a:pt x="219230" y="240983"/>
                  </a:cubicBezTo>
                  <a:cubicBezTo>
                    <a:pt x="222087" y="300990"/>
                    <a:pt x="235423" y="360045"/>
                    <a:pt x="246853" y="420053"/>
                  </a:cubicBezTo>
                  <a:cubicBezTo>
                    <a:pt x="257330" y="476250"/>
                    <a:pt x="271618" y="531495"/>
                    <a:pt x="286857" y="585788"/>
                  </a:cubicBezTo>
                  <a:cubicBezTo>
                    <a:pt x="304003" y="645795"/>
                    <a:pt x="326862" y="704850"/>
                    <a:pt x="356390" y="764858"/>
                  </a:cubicBezTo>
                  <a:cubicBezTo>
                    <a:pt x="325910" y="762000"/>
                    <a:pt x="304955" y="745808"/>
                    <a:pt x="284000" y="731520"/>
                  </a:cubicBezTo>
                  <a:close/>
                  <a:moveTo>
                    <a:pt x="1331750" y="360998"/>
                  </a:moveTo>
                  <a:cubicBezTo>
                    <a:pt x="1319368" y="425768"/>
                    <a:pt x="1302223" y="488633"/>
                    <a:pt x="1273648" y="548640"/>
                  </a:cubicBezTo>
                  <a:cubicBezTo>
                    <a:pt x="1239357" y="621983"/>
                    <a:pt x="1190780" y="686753"/>
                    <a:pt x="1122200" y="731520"/>
                  </a:cubicBezTo>
                  <a:cubicBezTo>
                    <a:pt x="1101245" y="744855"/>
                    <a:pt x="1080290" y="762000"/>
                    <a:pt x="1048857" y="765810"/>
                  </a:cubicBezTo>
                  <a:cubicBezTo>
                    <a:pt x="1078385" y="704850"/>
                    <a:pt x="1101245" y="646748"/>
                    <a:pt x="1118390" y="586740"/>
                  </a:cubicBezTo>
                  <a:cubicBezTo>
                    <a:pt x="1134582" y="532448"/>
                    <a:pt x="1147918" y="477203"/>
                    <a:pt x="1158395" y="421005"/>
                  </a:cubicBezTo>
                  <a:cubicBezTo>
                    <a:pt x="1169825" y="361950"/>
                    <a:pt x="1183160" y="302895"/>
                    <a:pt x="1186018" y="241935"/>
                  </a:cubicBezTo>
                  <a:cubicBezTo>
                    <a:pt x="1186970" y="217170"/>
                    <a:pt x="1196495" y="193358"/>
                    <a:pt x="1195543" y="168593"/>
                  </a:cubicBezTo>
                  <a:cubicBezTo>
                    <a:pt x="1195543" y="159068"/>
                    <a:pt x="1202210" y="159068"/>
                    <a:pt x="1208878" y="159068"/>
                  </a:cubicBezTo>
                  <a:cubicBezTo>
                    <a:pt x="1248882" y="159068"/>
                    <a:pt x="1289840" y="159068"/>
                    <a:pt x="1329845" y="159068"/>
                  </a:cubicBezTo>
                  <a:cubicBezTo>
                    <a:pt x="1341275" y="159068"/>
                    <a:pt x="1345085" y="163830"/>
                    <a:pt x="1345085" y="175260"/>
                  </a:cubicBezTo>
                  <a:cubicBezTo>
                    <a:pt x="1346990" y="237173"/>
                    <a:pt x="1343180" y="299085"/>
                    <a:pt x="1331750" y="360998"/>
                  </a:cubicBezTo>
                  <a:close/>
                </a:path>
              </a:pathLst>
            </a:custGeom>
            <a:solidFill>
              <a:srgbClr val="FCC901"/>
            </a:solidFill>
            <a:ln w="9525" cap="flat">
              <a:noFill/>
              <a:prstDash val="solid"/>
              <a:miter/>
            </a:ln>
            <a:sp3d extrusionH="279400"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73">
              <a:extLst>
                <a:ext uri="{FF2B5EF4-FFF2-40B4-BE49-F238E27FC236}">
                  <a16:creationId xmlns:a16="http://schemas.microsoft.com/office/drawing/2014/main" xmlns="" id="{7AE196A1-FA3E-4BBE-9E25-A09503278D0D}"/>
                </a:ext>
              </a:extLst>
            </p:cNvPr>
            <p:cNvSpPr/>
            <p:nvPr/>
          </p:nvSpPr>
          <p:spPr>
            <a:xfrm>
              <a:off x="10736937" y="213918"/>
              <a:ext cx="307998" cy="853237"/>
            </a:xfrm>
            <a:custGeom>
              <a:avLst/>
              <a:gdLst>
                <a:gd name="connsiteX0" fmla="*/ 2261 w 704850"/>
                <a:gd name="connsiteY0" fmla="*/ 1960245 h 1952625"/>
                <a:gd name="connsiteX1" fmla="*/ 39409 w 704850"/>
                <a:gd name="connsiteY1" fmla="*/ 1960245 h 1952625"/>
                <a:gd name="connsiteX2" fmla="*/ 239434 w 704850"/>
                <a:gd name="connsiteY2" fmla="*/ 1960245 h 1952625"/>
                <a:gd name="connsiteX3" fmla="*/ 279439 w 704850"/>
                <a:gd name="connsiteY3" fmla="*/ 1946910 h 1952625"/>
                <a:gd name="connsiteX4" fmla="*/ 145136 w 704850"/>
                <a:gd name="connsiteY4" fmla="*/ 1719263 h 1952625"/>
                <a:gd name="connsiteX5" fmla="*/ 80366 w 704850"/>
                <a:gd name="connsiteY5" fmla="*/ 1439228 h 1952625"/>
                <a:gd name="connsiteX6" fmla="*/ 67984 w 704850"/>
                <a:gd name="connsiteY6" fmla="*/ 1198245 h 1952625"/>
                <a:gd name="connsiteX7" fmla="*/ 71794 w 704850"/>
                <a:gd name="connsiteY7" fmla="*/ 1119188 h 1952625"/>
                <a:gd name="connsiteX8" fmla="*/ 91796 w 704850"/>
                <a:gd name="connsiteY8" fmla="*/ 1099185 h 1952625"/>
                <a:gd name="connsiteX9" fmla="*/ 119419 w 704850"/>
                <a:gd name="connsiteY9" fmla="*/ 1099185 h 1952625"/>
                <a:gd name="connsiteX10" fmla="*/ 171806 w 704850"/>
                <a:gd name="connsiteY10" fmla="*/ 1062990 h 1952625"/>
                <a:gd name="connsiteX11" fmla="*/ 132754 w 704850"/>
                <a:gd name="connsiteY11" fmla="*/ 1005840 h 1952625"/>
                <a:gd name="connsiteX12" fmla="*/ 301346 w 704850"/>
                <a:gd name="connsiteY12" fmla="*/ 849630 h 1952625"/>
                <a:gd name="connsiteX13" fmla="*/ 333731 w 704850"/>
                <a:gd name="connsiteY13" fmla="*/ 835343 h 1952625"/>
                <a:gd name="connsiteX14" fmla="*/ 588049 w 704850"/>
                <a:gd name="connsiteY14" fmla="*/ 641985 h 1952625"/>
                <a:gd name="connsiteX15" fmla="*/ 684251 w 704850"/>
                <a:gd name="connsiteY15" fmla="*/ 400050 h 1952625"/>
                <a:gd name="connsiteX16" fmla="*/ 706159 w 704850"/>
                <a:gd name="connsiteY16" fmla="*/ 122873 h 1952625"/>
                <a:gd name="connsiteX17" fmla="*/ 682346 w 704850"/>
                <a:gd name="connsiteY17" fmla="*/ 100013 h 1952625"/>
                <a:gd name="connsiteX18" fmla="*/ 526136 w 704850"/>
                <a:gd name="connsiteY18" fmla="*/ 100965 h 1952625"/>
                <a:gd name="connsiteX19" fmla="*/ 502324 w 704850"/>
                <a:gd name="connsiteY19" fmla="*/ 77153 h 1952625"/>
                <a:gd name="connsiteX20" fmla="*/ 503276 w 704850"/>
                <a:gd name="connsiteY20" fmla="*/ 20003 h 1952625"/>
                <a:gd name="connsiteX21" fmla="*/ 485179 w 704850"/>
                <a:gd name="connsiteY21" fmla="*/ 0 h 1952625"/>
                <a:gd name="connsiteX22" fmla="*/ 1309 w 704850"/>
                <a:gd name="connsiteY22" fmla="*/ 1905 h 1952625"/>
                <a:gd name="connsiteX23" fmla="*/ 356 w 704850"/>
                <a:gd name="connsiteY23" fmla="*/ 545783 h 1952625"/>
                <a:gd name="connsiteX24" fmla="*/ 356 w 704850"/>
                <a:gd name="connsiteY24" fmla="*/ 1960245 h 1952625"/>
                <a:gd name="connsiteX25" fmla="*/ 351829 w 704850"/>
                <a:gd name="connsiteY25" fmla="*/ 762953 h 1952625"/>
                <a:gd name="connsiteX26" fmla="*/ 421361 w 704850"/>
                <a:gd name="connsiteY26" fmla="*/ 583883 h 1952625"/>
                <a:gd name="connsiteX27" fmla="*/ 461366 w 704850"/>
                <a:gd name="connsiteY27" fmla="*/ 418148 h 1952625"/>
                <a:gd name="connsiteX28" fmla="*/ 488989 w 704850"/>
                <a:gd name="connsiteY28" fmla="*/ 239078 h 1952625"/>
                <a:gd name="connsiteX29" fmla="*/ 498514 w 704850"/>
                <a:gd name="connsiteY29" fmla="*/ 165735 h 1952625"/>
                <a:gd name="connsiteX30" fmla="*/ 511849 w 704850"/>
                <a:gd name="connsiteY30" fmla="*/ 156210 h 1952625"/>
                <a:gd name="connsiteX31" fmla="*/ 632816 w 704850"/>
                <a:gd name="connsiteY31" fmla="*/ 156210 h 1952625"/>
                <a:gd name="connsiteX32" fmla="*/ 648056 w 704850"/>
                <a:gd name="connsiteY32" fmla="*/ 172403 h 1952625"/>
                <a:gd name="connsiteX33" fmla="*/ 633769 w 704850"/>
                <a:gd name="connsiteY33" fmla="*/ 359093 h 1952625"/>
                <a:gd name="connsiteX34" fmla="*/ 575666 w 704850"/>
                <a:gd name="connsiteY34" fmla="*/ 546735 h 1952625"/>
                <a:gd name="connsiteX35" fmla="*/ 424219 w 704850"/>
                <a:gd name="connsiteY35" fmla="*/ 729615 h 1952625"/>
                <a:gd name="connsiteX36" fmla="*/ 351829 w 704850"/>
                <a:gd name="connsiteY36" fmla="*/ 762953 h 1952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4850" h="1952625">
                  <a:moveTo>
                    <a:pt x="2261" y="1960245"/>
                  </a:moveTo>
                  <a:cubicBezTo>
                    <a:pt x="14644" y="1960245"/>
                    <a:pt x="27026" y="1960245"/>
                    <a:pt x="39409" y="1960245"/>
                  </a:cubicBezTo>
                  <a:cubicBezTo>
                    <a:pt x="106084" y="1960245"/>
                    <a:pt x="172759" y="1960245"/>
                    <a:pt x="239434" y="1960245"/>
                  </a:cubicBezTo>
                  <a:cubicBezTo>
                    <a:pt x="253721" y="1960245"/>
                    <a:pt x="269914" y="1962150"/>
                    <a:pt x="279439" y="1946910"/>
                  </a:cubicBezTo>
                  <a:cubicBezTo>
                    <a:pt x="220384" y="1879283"/>
                    <a:pt x="174664" y="1803083"/>
                    <a:pt x="145136" y="1719263"/>
                  </a:cubicBezTo>
                  <a:cubicBezTo>
                    <a:pt x="112751" y="1628775"/>
                    <a:pt x="90844" y="1535430"/>
                    <a:pt x="80366" y="1439228"/>
                  </a:cubicBezTo>
                  <a:cubicBezTo>
                    <a:pt x="71794" y="1359218"/>
                    <a:pt x="67984" y="1278255"/>
                    <a:pt x="67984" y="1198245"/>
                  </a:cubicBezTo>
                  <a:cubicBezTo>
                    <a:pt x="67984" y="1171575"/>
                    <a:pt x="70841" y="1145858"/>
                    <a:pt x="71794" y="1119188"/>
                  </a:cubicBezTo>
                  <a:cubicBezTo>
                    <a:pt x="71794" y="1104900"/>
                    <a:pt x="75604" y="1097280"/>
                    <a:pt x="91796" y="1099185"/>
                  </a:cubicBezTo>
                  <a:cubicBezTo>
                    <a:pt x="100369" y="1100138"/>
                    <a:pt x="109894" y="1099185"/>
                    <a:pt x="119419" y="1099185"/>
                  </a:cubicBezTo>
                  <a:cubicBezTo>
                    <a:pt x="149899" y="1099185"/>
                    <a:pt x="167996" y="1086803"/>
                    <a:pt x="171806" y="1062990"/>
                  </a:cubicBezTo>
                  <a:cubicBezTo>
                    <a:pt x="176569" y="1034415"/>
                    <a:pt x="165139" y="1017270"/>
                    <a:pt x="132754" y="1005840"/>
                  </a:cubicBezTo>
                  <a:cubicBezTo>
                    <a:pt x="203239" y="967740"/>
                    <a:pt x="258484" y="915353"/>
                    <a:pt x="301346" y="849630"/>
                  </a:cubicBezTo>
                  <a:cubicBezTo>
                    <a:pt x="308966" y="839153"/>
                    <a:pt x="322301" y="838200"/>
                    <a:pt x="333731" y="835343"/>
                  </a:cubicBezTo>
                  <a:cubicBezTo>
                    <a:pt x="443269" y="802958"/>
                    <a:pt x="525184" y="735330"/>
                    <a:pt x="588049" y="641985"/>
                  </a:cubicBezTo>
                  <a:cubicBezTo>
                    <a:pt x="637579" y="567690"/>
                    <a:pt x="665201" y="484823"/>
                    <a:pt x="684251" y="400050"/>
                  </a:cubicBezTo>
                  <a:cubicBezTo>
                    <a:pt x="704254" y="309563"/>
                    <a:pt x="709969" y="216218"/>
                    <a:pt x="706159" y="122873"/>
                  </a:cubicBezTo>
                  <a:cubicBezTo>
                    <a:pt x="705206" y="106680"/>
                    <a:pt x="699491" y="100013"/>
                    <a:pt x="682346" y="100013"/>
                  </a:cubicBezTo>
                  <a:cubicBezTo>
                    <a:pt x="629959" y="100965"/>
                    <a:pt x="578524" y="99060"/>
                    <a:pt x="526136" y="100965"/>
                  </a:cubicBezTo>
                  <a:cubicBezTo>
                    <a:pt x="507086" y="100965"/>
                    <a:pt x="501371" y="94298"/>
                    <a:pt x="502324" y="77153"/>
                  </a:cubicBezTo>
                  <a:cubicBezTo>
                    <a:pt x="503276" y="58103"/>
                    <a:pt x="502324" y="39053"/>
                    <a:pt x="503276" y="20003"/>
                  </a:cubicBezTo>
                  <a:cubicBezTo>
                    <a:pt x="504229" y="6668"/>
                    <a:pt x="499466" y="0"/>
                    <a:pt x="485179" y="0"/>
                  </a:cubicBezTo>
                  <a:cubicBezTo>
                    <a:pt x="326111" y="952"/>
                    <a:pt x="161329" y="952"/>
                    <a:pt x="1309" y="1905"/>
                  </a:cubicBezTo>
                  <a:cubicBezTo>
                    <a:pt x="-1549" y="5715"/>
                    <a:pt x="1309" y="545783"/>
                    <a:pt x="356" y="545783"/>
                  </a:cubicBezTo>
                  <a:lnTo>
                    <a:pt x="356" y="1960245"/>
                  </a:lnTo>
                  <a:close/>
                  <a:moveTo>
                    <a:pt x="351829" y="762953"/>
                  </a:moveTo>
                  <a:cubicBezTo>
                    <a:pt x="381356" y="701993"/>
                    <a:pt x="404216" y="643890"/>
                    <a:pt x="421361" y="583883"/>
                  </a:cubicBezTo>
                  <a:cubicBezTo>
                    <a:pt x="437554" y="529590"/>
                    <a:pt x="450889" y="474345"/>
                    <a:pt x="461366" y="418148"/>
                  </a:cubicBezTo>
                  <a:cubicBezTo>
                    <a:pt x="472796" y="359093"/>
                    <a:pt x="486131" y="300038"/>
                    <a:pt x="488989" y="239078"/>
                  </a:cubicBezTo>
                  <a:cubicBezTo>
                    <a:pt x="489941" y="214313"/>
                    <a:pt x="499466" y="190500"/>
                    <a:pt x="498514" y="165735"/>
                  </a:cubicBezTo>
                  <a:cubicBezTo>
                    <a:pt x="498514" y="156210"/>
                    <a:pt x="505181" y="156210"/>
                    <a:pt x="511849" y="156210"/>
                  </a:cubicBezTo>
                  <a:cubicBezTo>
                    <a:pt x="551854" y="156210"/>
                    <a:pt x="592811" y="156210"/>
                    <a:pt x="632816" y="156210"/>
                  </a:cubicBezTo>
                  <a:cubicBezTo>
                    <a:pt x="644246" y="156210"/>
                    <a:pt x="648056" y="160973"/>
                    <a:pt x="648056" y="172403"/>
                  </a:cubicBezTo>
                  <a:cubicBezTo>
                    <a:pt x="648056" y="235268"/>
                    <a:pt x="645199" y="297180"/>
                    <a:pt x="633769" y="359093"/>
                  </a:cubicBezTo>
                  <a:cubicBezTo>
                    <a:pt x="621386" y="423863"/>
                    <a:pt x="604241" y="486728"/>
                    <a:pt x="575666" y="546735"/>
                  </a:cubicBezTo>
                  <a:cubicBezTo>
                    <a:pt x="541376" y="620078"/>
                    <a:pt x="492799" y="684848"/>
                    <a:pt x="424219" y="729615"/>
                  </a:cubicBezTo>
                  <a:cubicBezTo>
                    <a:pt x="405169" y="742950"/>
                    <a:pt x="383261" y="759143"/>
                    <a:pt x="351829" y="762953"/>
                  </a:cubicBezTo>
                  <a:close/>
                </a:path>
              </a:pathLst>
            </a:custGeom>
            <a:solidFill>
              <a:srgbClr val="F3C000"/>
            </a:solidFill>
            <a:ln w="9525" cap="flat">
              <a:noFill/>
              <a:prstDash val="solid"/>
              <a:miter/>
            </a:ln>
            <a:sp3d extrusionH="279400"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74">
              <a:extLst>
                <a:ext uri="{FF2B5EF4-FFF2-40B4-BE49-F238E27FC236}">
                  <a16:creationId xmlns:a16="http://schemas.microsoft.com/office/drawing/2014/main" xmlns="" id="{C10D3B24-B06B-4CDB-B3B0-069305CA7551}"/>
                </a:ext>
              </a:extLst>
            </p:cNvPr>
            <p:cNvSpPr/>
            <p:nvPr/>
          </p:nvSpPr>
          <p:spPr>
            <a:xfrm>
              <a:off x="10599659" y="1064241"/>
              <a:ext cx="278863" cy="12486"/>
            </a:xfrm>
            <a:custGeom>
              <a:avLst/>
              <a:gdLst>
                <a:gd name="connsiteX0" fmla="*/ 641225 w 638175"/>
                <a:gd name="connsiteY0" fmla="*/ 35242 h 28575"/>
                <a:gd name="connsiteX1" fmla="*/ 193 w 638175"/>
                <a:gd name="connsiteY1" fmla="*/ 34290 h 28575"/>
                <a:gd name="connsiteX2" fmla="*/ 46865 w 638175"/>
                <a:gd name="connsiteY2" fmla="*/ 0 h 28575"/>
                <a:gd name="connsiteX3" fmla="*/ 75440 w 638175"/>
                <a:gd name="connsiteY3" fmla="*/ 3810 h 28575"/>
                <a:gd name="connsiteX4" fmla="*/ 565978 w 638175"/>
                <a:gd name="connsiteY4" fmla="*/ 3810 h 28575"/>
                <a:gd name="connsiteX5" fmla="*/ 594553 w 638175"/>
                <a:gd name="connsiteY5" fmla="*/ 0 h 28575"/>
                <a:gd name="connsiteX6" fmla="*/ 608840 w 638175"/>
                <a:gd name="connsiteY6" fmla="*/ 2857 h 28575"/>
                <a:gd name="connsiteX7" fmla="*/ 641225 w 638175"/>
                <a:gd name="connsiteY7" fmla="*/ 3524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175" h="28575">
                  <a:moveTo>
                    <a:pt x="641225" y="35242"/>
                  </a:moveTo>
                  <a:cubicBezTo>
                    <a:pt x="427865" y="35242"/>
                    <a:pt x="213553" y="35242"/>
                    <a:pt x="193" y="34290"/>
                  </a:cubicBezTo>
                  <a:cubicBezTo>
                    <a:pt x="-2665" y="-1905"/>
                    <a:pt x="26863" y="5715"/>
                    <a:pt x="46865" y="0"/>
                  </a:cubicBezTo>
                  <a:cubicBezTo>
                    <a:pt x="56390" y="952"/>
                    <a:pt x="65915" y="3810"/>
                    <a:pt x="75440" y="3810"/>
                  </a:cubicBezTo>
                  <a:cubicBezTo>
                    <a:pt x="239270" y="3810"/>
                    <a:pt x="403100" y="3810"/>
                    <a:pt x="565978" y="3810"/>
                  </a:cubicBezTo>
                  <a:cubicBezTo>
                    <a:pt x="575503" y="3810"/>
                    <a:pt x="585980" y="3810"/>
                    <a:pt x="594553" y="0"/>
                  </a:cubicBezTo>
                  <a:cubicBezTo>
                    <a:pt x="599315" y="952"/>
                    <a:pt x="604078" y="2857"/>
                    <a:pt x="608840" y="2857"/>
                  </a:cubicBezTo>
                  <a:cubicBezTo>
                    <a:pt x="633605" y="1905"/>
                    <a:pt x="643130" y="12382"/>
                    <a:pt x="641225" y="35242"/>
                  </a:cubicBezTo>
                  <a:close/>
                </a:path>
              </a:pathLst>
            </a:custGeom>
            <a:solidFill>
              <a:srgbClr val="F65B31"/>
            </a:solidFill>
            <a:ln w="9525" cap="flat">
              <a:noFill/>
              <a:prstDash val="solid"/>
              <a:miter/>
            </a:ln>
            <a:sp3d extrusionH="279400"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75">
              <a:extLst>
                <a:ext uri="{FF2B5EF4-FFF2-40B4-BE49-F238E27FC236}">
                  <a16:creationId xmlns:a16="http://schemas.microsoft.com/office/drawing/2014/main" xmlns="" id="{B6B84D26-E938-4272-ABB8-701C171A5945}"/>
                </a:ext>
              </a:extLst>
            </p:cNvPr>
            <p:cNvSpPr/>
            <p:nvPr/>
          </p:nvSpPr>
          <p:spPr>
            <a:xfrm>
              <a:off x="10550630" y="1265195"/>
              <a:ext cx="366268" cy="4162"/>
            </a:xfrm>
            <a:custGeom>
              <a:avLst/>
              <a:gdLst>
                <a:gd name="connsiteX0" fmla="*/ 0 w 838200"/>
                <a:gd name="connsiteY0" fmla="*/ 1129 h 9525"/>
                <a:gd name="connsiteX1" fmla="*/ 818197 w 838200"/>
                <a:gd name="connsiteY1" fmla="*/ 1129 h 9525"/>
                <a:gd name="connsiteX2" fmla="*/ 839152 w 838200"/>
                <a:gd name="connsiteY2" fmla="*/ 9701 h 9525"/>
                <a:gd name="connsiteX3" fmla="*/ 762952 w 838200"/>
                <a:gd name="connsiteY3" fmla="*/ 10654 h 9525"/>
                <a:gd name="connsiteX4" fmla="*/ 24765 w 838200"/>
                <a:gd name="connsiteY4" fmla="*/ 9701 h 9525"/>
                <a:gd name="connsiteX5" fmla="*/ 0 w 838200"/>
                <a:gd name="connsiteY5" fmla="*/ 11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9525">
                  <a:moveTo>
                    <a:pt x="0" y="1129"/>
                  </a:moveTo>
                  <a:cubicBezTo>
                    <a:pt x="272415" y="1129"/>
                    <a:pt x="545782" y="1129"/>
                    <a:pt x="818197" y="1129"/>
                  </a:cubicBezTo>
                  <a:cubicBezTo>
                    <a:pt x="825817" y="1129"/>
                    <a:pt x="837247" y="-4586"/>
                    <a:pt x="839152" y="9701"/>
                  </a:cubicBezTo>
                  <a:cubicBezTo>
                    <a:pt x="813435" y="9701"/>
                    <a:pt x="787717" y="10654"/>
                    <a:pt x="762952" y="10654"/>
                  </a:cubicBezTo>
                  <a:cubicBezTo>
                    <a:pt x="517207" y="10654"/>
                    <a:pt x="271463" y="10654"/>
                    <a:pt x="24765" y="9701"/>
                  </a:cubicBezTo>
                  <a:cubicBezTo>
                    <a:pt x="17145" y="10654"/>
                    <a:pt x="2857" y="19226"/>
                    <a:pt x="0" y="1129"/>
                  </a:cubicBezTo>
                  <a:close/>
                </a:path>
              </a:pathLst>
            </a:custGeom>
            <a:solidFill>
              <a:srgbClr val="782017"/>
            </a:solidFill>
            <a:ln w="9525" cap="flat">
              <a:noFill/>
              <a:prstDash val="solid"/>
              <a:miter/>
            </a:ln>
            <a:sp3d extrusionH="279400"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76">
              <a:extLst>
                <a:ext uri="{FF2B5EF4-FFF2-40B4-BE49-F238E27FC236}">
                  <a16:creationId xmlns:a16="http://schemas.microsoft.com/office/drawing/2014/main" xmlns="" id="{CE3F37F7-8B8C-4A40-9DBA-1929D16BEFF5}"/>
                </a:ext>
              </a:extLst>
            </p:cNvPr>
            <p:cNvSpPr/>
            <p:nvPr/>
          </p:nvSpPr>
          <p:spPr>
            <a:xfrm>
              <a:off x="10594332" y="237762"/>
              <a:ext cx="291349" cy="270538"/>
            </a:xfrm>
            <a:custGeom>
              <a:avLst/>
              <a:gdLst>
                <a:gd name="connsiteX0" fmla="*/ 324802 w 666750"/>
                <a:gd name="connsiteY0" fmla="*/ 4488 h 619125"/>
                <a:gd name="connsiteX1" fmla="*/ 341947 w 666750"/>
                <a:gd name="connsiteY1" fmla="*/ 12108 h 619125"/>
                <a:gd name="connsiteX2" fmla="*/ 402907 w 666750"/>
                <a:gd name="connsiteY2" fmla="*/ 205465 h 619125"/>
                <a:gd name="connsiteX3" fmla="*/ 440055 w 666750"/>
                <a:gd name="connsiteY3" fmla="*/ 234040 h 619125"/>
                <a:gd name="connsiteX4" fmla="*/ 669607 w 666750"/>
                <a:gd name="connsiteY4" fmla="*/ 233088 h 619125"/>
                <a:gd name="connsiteX5" fmla="*/ 641985 w 666750"/>
                <a:gd name="connsiteY5" fmla="*/ 255948 h 619125"/>
                <a:gd name="connsiteX6" fmla="*/ 483870 w 666750"/>
                <a:gd name="connsiteY6" fmla="*/ 370248 h 619125"/>
                <a:gd name="connsiteX7" fmla="*/ 469582 w 666750"/>
                <a:gd name="connsiteY7" fmla="*/ 411205 h 619125"/>
                <a:gd name="connsiteX8" fmla="*/ 533400 w 666750"/>
                <a:gd name="connsiteY8" fmla="*/ 611230 h 619125"/>
                <a:gd name="connsiteX9" fmla="*/ 538163 w 666750"/>
                <a:gd name="connsiteY9" fmla="*/ 626470 h 619125"/>
                <a:gd name="connsiteX10" fmla="*/ 482917 w 666750"/>
                <a:gd name="connsiteY10" fmla="*/ 590275 h 619125"/>
                <a:gd name="connsiteX11" fmla="*/ 352425 w 666750"/>
                <a:gd name="connsiteY11" fmla="*/ 496930 h 619125"/>
                <a:gd name="connsiteX12" fmla="*/ 326707 w 666750"/>
                <a:gd name="connsiteY12" fmla="*/ 488358 h 619125"/>
                <a:gd name="connsiteX13" fmla="*/ 217170 w 666750"/>
                <a:gd name="connsiteY13" fmla="*/ 563605 h 619125"/>
                <a:gd name="connsiteX14" fmla="*/ 124777 w 666750"/>
                <a:gd name="connsiteY14" fmla="*/ 624565 h 619125"/>
                <a:gd name="connsiteX15" fmla="*/ 149542 w 666750"/>
                <a:gd name="connsiteY15" fmla="*/ 546460 h 619125"/>
                <a:gd name="connsiteX16" fmla="*/ 194310 w 666750"/>
                <a:gd name="connsiteY16" fmla="*/ 409300 h 619125"/>
                <a:gd name="connsiteX17" fmla="*/ 180975 w 666750"/>
                <a:gd name="connsiteY17" fmla="*/ 371200 h 619125"/>
                <a:gd name="connsiteX18" fmla="*/ 16192 w 666750"/>
                <a:gd name="connsiteY18" fmla="*/ 252138 h 619125"/>
                <a:gd name="connsiteX19" fmla="*/ 0 w 666750"/>
                <a:gd name="connsiteY19" fmla="*/ 233088 h 619125"/>
                <a:gd name="connsiteX20" fmla="*/ 112395 w 666750"/>
                <a:gd name="connsiteY20" fmla="*/ 233088 h 619125"/>
                <a:gd name="connsiteX21" fmla="*/ 220980 w 666750"/>
                <a:gd name="connsiteY21" fmla="*/ 234993 h 619125"/>
                <a:gd name="connsiteX22" fmla="*/ 259080 w 666750"/>
                <a:gd name="connsiteY22" fmla="*/ 210228 h 619125"/>
                <a:gd name="connsiteX23" fmla="*/ 322897 w 666750"/>
                <a:gd name="connsiteY23" fmla="*/ 12108 h 619125"/>
                <a:gd name="connsiteX24" fmla="*/ 324802 w 666750"/>
                <a:gd name="connsiteY24" fmla="*/ 4488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6750" h="619125">
                  <a:moveTo>
                    <a:pt x="324802" y="4488"/>
                  </a:moveTo>
                  <a:cubicBezTo>
                    <a:pt x="337185" y="-6942"/>
                    <a:pt x="340042" y="6393"/>
                    <a:pt x="341947" y="12108"/>
                  </a:cubicBezTo>
                  <a:cubicBezTo>
                    <a:pt x="362902" y="75925"/>
                    <a:pt x="384810" y="140695"/>
                    <a:pt x="402907" y="205465"/>
                  </a:cubicBezTo>
                  <a:cubicBezTo>
                    <a:pt x="408622" y="226420"/>
                    <a:pt x="417195" y="234040"/>
                    <a:pt x="440055" y="234040"/>
                  </a:cubicBezTo>
                  <a:cubicBezTo>
                    <a:pt x="514350" y="233088"/>
                    <a:pt x="587692" y="233088"/>
                    <a:pt x="669607" y="233088"/>
                  </a:cubicBezTo>
                  <a:cubicBezTo>
                    <a:pt x="657225" y="243565"/>
                    <a:pt x="649605" y="250233"/>
                    <a:pt x="641985" y="255948"/>
                  </a:cubicBezTo>
                  <a:cubicBezTo>
                    <a:pt x="589597" y="294048"/>
                    <a:pt x="537210" y="333100"/>
                    <a:pt x="483870" y="370248"/>
                  </a:cubicBezTo>
                  <a:cubicBezTo>
                    <a:pt x="467677" y="381678"/>
                    <a:pt x="461963" y="389298"/>
                    <a:pt x="469582" y="411205"/>
                  </a:cubicBezTo>
                  <a:cubicBezTo>
                    <a:pt x="493395" y="476928"/>
                    <a:pt x="512445" y="544555"/>
                    <a:pt x="533400" y="611230"/>
                  </a:cubicBezTo>
                  <a:cubicBezTo>
                    <a:pt x="534352" y="615993"/>
                    <a:pt x="541020" y="617898"/>
                    <a:pt x="538163" y="626470"/>
                  </a:cubicBezTo>
                  <a:cubicBezTo>
                    <a:pt x="516255" y="619803"/>
                    <a:pt x="501015" y="602658"/>
                    <a:pt x="482917" y="590275"/>
                  </a:cubicBezTo>
                  <a:cubicBezTo>
                    <a:pt x="439102" y="559795"/>
                    <a:pt x="396240" y="527410"/>
                    <a:pt x="352425" y="496930"/>
                  </a:cubicBezTo>
                  <a:cubicBezTo>
                    <a:pt x="344805" y="492168"/>
                    <a:pt x="339090" y="480738"/>
                    <a:pt x="326707" y="488358"/>
                  </a:cubicBezTo>
                  <a:cubicBezTo>
                    <a:pt x="286702" y="508360"/>
                    <a:pt x="254317" y="538840"/>
                    <a:pt x="217170" y="563605"/>
                  </a:cubicBezTo>
                  <a:cubicBezTo>
                    <a:pt x="186690" y="583608"/>
                    <a:pt x="159067" y="606468"/>
                    <a:pt x="124777" y="624565"/>
                  </a:cubicBezTo>
                  <a:cubicBezTo>
                    <a:pt x="133350" y="598848"/>
                    <a:pt x="140970" y="572178"/>
                    <a:pt x="149542" y="546460"/>
                  </a:cubicBezTo>
                  <a:cubicBezTo>
                    <a:pt x="164782" y="500740"/>
                    <a:pt x="178117" y="455020"/>
                    <a:pt x="194310" y="409300"/>
                  </a:cubicBezTo>
                  <a:cubicBezTo>
                    <a:pt x="200977" y="391203"/>
                    <a:pt x="195263" y="380725"/>
                    <a:pt x="180975" y="371200"/>
                  </a:cubicBezTo>
                  <a:cubicBezTo>
                    <a:pt x="125730" y="332148"/>
                    <a:pt x="71438" y="291190"/>
                    <a:pt x="16192" y="252138"/>
                  </a:cubicBezTo>
                  <a:cubicBezTo>
                    <a:pt x="10477" y="248328"/>
                    <a:pt x="5715" y="243565"/>
                    <a:pt x="0" y="233088"/>
                  </a:cubicBezTo>
                  <a:cubicBezTo>
                    <a:pt x="39052" y="233088"/>
                    <a:pt x="76200" y="233088"/>
                    <a:pt x="112395" y="233088"/>
                  </a:cubicBezTo>
                  <a:cubicBezTo>
                    <a:pt x="148590" y="233088"/>
                    <a:pt x="184785" y="233088"/>
                    <a:pt x="220980" y="234993"/>
                  </a:cubicBezTo>
                  <a:cubicBezTo>
                    <a:pt x="240030" y="235945"/>
                    <a:pt x="252413" y="231183"/>
                    <a:pt x="259080" y="210228"/>
                  </a:cubicBezTo>
                  <a:cubicBezTo>
                    <a:pt x="279082" y="144505"/>
                    <a:pt x="300990" y="78783"/>
                    <a:pt x="322897" y="12108"/>
                  </a:cubicBezTo>
                  <a:cubicBezTo>
                    <a:pt x="325755" y="11155"/>
                    <a:pt x="324802" y="7345"/>
                    <a:pt x="324802" y="4488"/>
                  </a:cubicBezTo>
                  <a:close/>
                </a:path>
              </a:pathLst>
            </a:custGeom>
            <a:solidFill>
              <a:srgbClr val="FCFCFD"/>
            </a:solidFill>
            <a:ln w="9525" cap="flat">
              <a:noFill/>
              <a:prstDash val="solid"/>
              <a:miter/>
            </a:ln>
            <a:sp3d extrusionH="279400"/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그룹 33">
            <a:extLst>
              <a:ext uri="{FF2B5EF4-FFF2-40B4-BE49-F238E27FC236}">
                <a16:creationId xmlns:a16="http://schemas.microsoft.com/office/drawing/2014/main" xmlns="" id="{AA02E29B-23EC-4367-A954-C4FC0AD7B3F0}"/>
              </a:ext>
            </a:extLst>
          </p:cNvPr>
          <p:cNvGrpSpPr/>
          <p:nvPr/>
        </p:nvGrpSpPr>
        <p:grpSpPr>
          <a:xfrm>
            <a:off x="11042399" y="3230650"/>
            <a:ext cx="883921" cy="219075"/>
            <a:chOff x="10489404" y="4966834"/>
            <a:chExt cx="883921" cy="219075"/>
          </a:xfrm>
        </p:grpSpPr>
        <p:sp>
          <p:nvSpPr>
            <p:cNvPr id="101" name="Freeform: Shape 38">
              <a:extLst>
                <a:ext uri="{FF2B5EF4-FFF2-40B4-BE49-F238E27FC236}">
                  <a16:creationId xmlns:a16="http://schemas.microsoft.com/office/drawing/2014/main" xmlns="" id="{FDCD4D6A-1E34-4890-BC28-FD713184DB1E}"/>
                </a:ext>
              </a:extLst>
            </p:cNvPr>
            <p:cNvSpPr/>
            <p:nvPr/>
          </p:nvSpPr>
          <p:spPr>
            <a:xfrm>
              <a:off x="11216460" y="4966834"/>
              <a:ext cx="156865" cy="219075"/>
            </a:xfrm>
            <a:custGeom>
              <a:avLst/>
              <a:gdLst/>
              <a:ahLst/>
              <a:cxnLst/>
              <a:rect l="l" t="t" r="r" b="b"/>
              <a:pathLst>
                <a:path w="156865" h="219075">
                  <a:moveTo>
                    <a:pt x="89297" y="63848"/>
                  </a:moveTo>
                  <a:lnTo>
                    <a:pt x="39142" y="138410"/>
                  </a:lnTo>
                  <a:lnTo>
                    <a:pt x="89297" y="138410"/>
                  </a:lnTo>
                  <a:close/>
                  <a:moveTo>
                    <a:pt x="94654" y="0"/>
                  </a:moveTo>
                  <a:lnTo>
                    <a:pt x="129778" y="0"/>
                  </a:lnTo>
                  <a:lnTo>
                    <a:pt x="129778" y="138410"/>
                  </a:lnTo>
                  <a:lnTo>
                    <a:pt x="156865" y="138410"/>
                  </a:lnTo>
                  <a:lnTo>
                    <a:pt x="156865" y="175171"/>
                  </a:lnTo>
                  <a:lnTo>
                    <a:pt x="129778" y="175171"/>
                  </a:lnTo>
                  <a:lnTo>
                    <a:pt x="129778" y="219075"/>
                  </a:lnTo>
                  <a:lnTo>
                    <a:pt x="89297" y="219075"/>
                  </a:lnTo>
                  <a:lnTo>
                    <a:pt x="89297" y="175171"/>
                  </a:lnTo>
                  <a:lnTo>
                    <a:pt x="0" y="175171"/>
                  </a:lnTo>
                  <a:lnTo>
                    <a:pt x="0" y="1385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scene3d>
              <a:camera prst="isometricOffAxis1Right">
                <a:rot lat="1080000" lon="21000000" rev="0"/>
              </a:camera>
              <a:lightRig rig="soft" dir="t"/>
            </a:scene3d>
            <a:sp3d extrusionH="95250" prstMaterial="plastic">
              <a:extrusionClr>
                <a:schemeClr val="accent1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  <p:sp>
          <p:nvSpPr>
            <p:cNvPr id="102" name="Freeform: Shape 26">
              <a:extLst>
                <a:ext uri="{FF2B5EF4-FFF2-40B4-BE49-F238E27FC236}">
                  <a16:creationId xmlns:a16="http://schemas.microsoft.com/office/drawing/2014/main" xmlns="" id="{2F3F7618-6D60-4830-A22C-A3440F022FEE}"/>
                </a:ext>
              </a:extLst>
            </p:cNvPr>
            <p:cNvSpPr/>
            <p:nvPr/>
          </p:nvSpPr>
          <p:spPr>
            <a:xfrm>
              <a:off x="10489404" y="4999688"/>
              <a:ext cx="740176" cy="186221"/>
            </a:xfrm>
            <a:custGeom>
              <a:avLst/>
              <a:gdLst/>
              <a:ahLst/>
              <a:cxnLst/>
              <a:rect l="l" t="t" r="r" b="b"/>
              <a:pathLst>
                <a:path w="876858" h="253993">
                  <a:moveTo>
                    <a:pt x="738392" y="45708"/>
                  </a:moveTo>
                  <a:lnTo>
                    <a:pt x="738392" y="115360"/>
                  </a:lnTo>
                  <a:lnTo>
                    <a:pt x="765516" y="115360"/>
                  </a:lnTo>
                  <a:cubicBezTo>
                    <a:pt x="785049" y="115360"/>
                    <a:pt x="798109" y="114076"/>
                    <a:pt x="804695" y="111509"/>
                  </a:cubicBezTo>
                  <a:cubicBezTo>
                    <a:pt x="811280" y="108942"/>
                    <a:pt x="816443" y="104923"/>
                    <a:pt x="820182" y="99454"/>
                  </a:cubicBezTo>
                  <a:cubicBezTo>
                    <a:pt x="823921" y="93985"/>
                    <a:pt x="825791" y="87622"/>
                    <a:pt x="825791" y="80367"/>
                  </a:cubicBezTo>
                  <a:cubicBezTo>
                    <a:pt x="825791" y="71437"/>
                    <a:pt x="823168" y="64070"/>
                    <a:pt x="817922" y="58266"/>
                  </a:cubicBezTo>
                  <a:cubicBezTo>
                    <a:pt x="812676" y="52461"/>
                    <a:pt x="806034" y="48834"/>
                    <a:pt x="797997" y="47383"/>
                  </a:cubicBezTo>
                  <a:cubicBezTo>
                    <a:pt x="792082" y="46266"/>
                    <a:pt x="780194" y="45708"/>
                    <a:pt x="762335" y="45708"/>
                  </a:cubicBezTo>
                  <a:close/>
                  <a:moveTo>
                    <a:pt x="688832" y="4185"/>
                  </a:moveTo>
                  <a:lnTo>
                    <a:pt x="768362" y="4185"/>
                  </a:lnTo>
                  <a:cubicBezTo>
                    <a:pt x="798500" y="4185"/>
                    <a:pt x="818145" y="5413"/>
                    <a:pt x="827298" y="7869"/>
                  </a:cubicBezTo>
                  <a:cubicBezTo>
                    <a:pt x="841362" y="11552"/>
                    <a:pt x="853138" y="19561"/>
                    <a:pt x="862626" y="31895"/>
                  </a:cubicBezTo>
                  <a:cubicBezTo>
                    <a:pt x="872114" y="44229"/>
                    <a:pt x="876858" y="60163"/>
                    <a:pt x="876858" y="79697"/>
                  </a:cubicBezTo>
                  <a:cubicBezTo>
                    <a:pt x="876858" y="94766"/>
                    <a:pt x="874123" y="107435"/>
                    <a:pt x="868654" y="117704"/>
                  </a:cubicBezTo>
                  <a:cubicBezTo>
                    <a:pt x="863184" y="127973"/>
                    <a:pt x="856236" y="136038"/>
                    <a:pt x="847808" y="141898"/>
                  </a:cubicBezTo>
                  <a:cubicBezTo>
                    <a:pt x="839381" y="147758"/>
                    <a:pt x="830814" y="151637"/>
                    <a:pt x="822108" y="153534"/>
                  </a:cubicBezTo>
                  <a:cubicBezTo>
                    <a:pt x="810276" y="155878"/>
                    <a:pt x="793142" y="157050"/>
                    <a:pt x="770706" y="157050"/>
                  </a:cubicBezTo>
                  <a:lnTo>
                    <a:pt x="738392" y="157050"/>
                  </a:lnTo>
                  <a:lnTo>
                    <a:pt x="738392" y="249640"/>
                  </a:lnTo>
                  <a:lnTo>
                    <a:pt x="688832" y="249640"/>
                  </a:lnTo>
                  <a:close/>
                  <a:moveTo>
                    <a:pt x="460232" y="4185"/>
                  </a:moveTo>
                  <a:lnTo>
                    <a:pt x="642230" y="4185"/>
                  </a:lnTo>
                  <a:lnTo>
                    <a:pt x="642230" y="45708"/>
                  </a:lnTo>
                  <a:lnTo>
                    <a:pt x="509792" y="45708"/>
                  </a:lnTo>
                  <a:lnTo>
                    <a:pt x="509792" y="100124"/>
                  </a:lnTo>
                  <a:lnTo>
                    <a:pt x="633021" y="100124"/>
                  </a:lnTo>
                  <a:lnTo>
                    <a:pt x="633021" y="141479"/>
                  </a:lnTo>
                  <a:lnTo>
                    <a:pt x="509792" y="141479"/>
                  </a:lnTo>
                  <a:lnTo>
                    <a:pt x="509792" y="208285"/>
                  </a:lnTo>
                  <a:lnTo>
                    <a:pt x="646918" y="208285"/>
                  </a:lnTo>
                  <a:lnTo>
                    <a:pt x="646918" y="249640"/>
                  </a:lnTo>
                  <a:lnTo>
                    <a:pt x="460232" y="249640"/>
                  </a:lnTo>
                  <a:close/>
                  <a:moveTo>
                    <a:pt x="223577" y="4185"/>
                  </a:moveTo>
                  <a:lnTo>
                    <a:pt x="418635" y="4185"/>
                  </a:lnTo>
                  <a:lnTo>
                    <a:pt x="418635" y="45708"/>
                  </a:lnTo>
                  <a:lnTo>
                    <a:pt x="345969" y="45708"/>
                  </a:lnTo>
                  <a:lnTo>
                    <a:pt x="345969" y="249640"/>
                  </a:lnTo>
                  <a:lnTo>
                    <a:pt x="296409" y="249640"/>
                  </a:lnTo>
                  <a:lnTo>
                    <a:pt x="296409" y="45708"/>
                  </a:lnTo>
                  <a:lnTo>
                    <a:pt x="223577" y="45708"/>
                  </a:lnTo>
                  <a:close/>
                  <a:moveTo>
                    <a:pt x="98449" y="0"/>
                  </a:moveTo>
                  <a:cubicBezTo>
                    <a:pt x="129257" y="0"/>
                    <a:pt x="152446" y="6753"/>
                    <a:pt x="168017" y="20259"/>
                  </a:cubicBezTo>
                  <a:cubicBezTo>
                    <a:pt x="183588" y="33765"/>
                    <a:pt x="191765" y="51792"/>
                    <a:pt x="192546" y="74339"/>
                  </a:cubicBezTo>
                  <a:lnTo>
                    <a:pt x="142986" y="76516"/>
                  </a:lnTo>
                  <a:cubicBezTo>
                    <a:pt x="140865" y="63903"/>
                    <a:pt x="136317" y="54833"/>
                    <a:pt x="129341" y="49308"/>
                  </a:cubicBezTo>
                  <a:cubicBezTo>
                    <a:pt x="122364" y="43783"/>
                    <a:pt x="111900" y="41020"/>
                    <a:pt x="97947" y="41020"/>
                  </a:cubicBezTo>
                  <a:cubicBezTo>
                    <a:pt x="83548" y="41020"/>
                    <a:pt x="72274" y="43978"/>
                    <a:pt x="64126" y="49894"/>
                  </a:cubicBezTo>
                  <a:cubicBezTo>
                    <a:pt x="58880" y="53689"/>
                    <a:pt x="56257" y="58768"/>
                    <a:pt x="56257" y="65130"/>
                  </a:cubicBezTo>
                  <a:cubicBezTo>
                    <a:pt x="56257" y="70935"/>
                    <a:pt x="58712" y="75902"/>
                    <a:pt x="63624" y="80032"/>
                  </a:cubicBezTo>
                  <a:cubicBezTo>
                    <a:pt x="69874" y="85278"/>
                    <a:pt x="85055" y="90747"/>
                    <a:pt x="109165" y="96440"/>
                  </a:cubicBezTo>
                  <a:cubicBezTo>
                    <a:pt x="133275" y="102133"/>
                    <a:pt x="151107" y="108021"/>
                    <a:pt x="162659" y="114104"/>
                  </a:cubicBezTo>
                  <a:cubicBezTo>
                    <a:pt x="174212" y="120188"/>
                    <a:pt x="183254" y="128503"/>
                    <a:pt x="189783" y="139052"/>
                  </a:cubicBezTo>
                  <a:cubicBezTo>
                    <a:pt x="196313" y="149600"/>
                    <a:pt x="199578" y="162631"/>
                    <a:pt x="199578" y="178147"/>
                  </a:cubicBezTo>
                  <a:cubicBezTo>
                    <a:pt x="199578" y="192211"/>
                    <a:pt x="195671" y="205382"/>
                    <a:pt x="187858" y="217661"/>
                  </a:cubicBezTo>
                  <a:cubicBezTo>
                    <a:pt x="180044" y="229939"/>
                    <a:pt x="168994" y="239064"/>
                    <a:pt x="154706" y="245036"/>
                  </a:cubicBezTo>
                  <a:cubicBezTo>
                    <a:pt x="140419" y="251007"/>
                    <a:pt x="122615" y="253993"/>
                    <a:pt x="101296" y="253993"/>
                  </a:cubicBezTo>
                  <a:cubicBezTo>
                    <a:pt x="70265" y="253993"/>
                    <a:pt x="46434" y="246822"/>
                    <a:pt x="29802" y="232478"/>
                  </a:cubicBezTo>
                  <a:cubicBezTo>
                    <a:pt x="13171" y="218135"/>
                    <a:pt x="3237" y="197234"/>
                    <a:pt x="0" y="169775"/>
                  </a:cubicBezTo>
                  <a:lnTo>
                    <a:pt x="48220" y="165087"/>
                  </a:lnTo>
                  <a:cubicBezTo>
                    <a:pt x="51122" y="181272"/>
                    <a:pt x="57010" y="193160"/>
                    <a:pt x="65884" y="200750"/>
                  </a:cubicBezTo>
                  <a:cubicBezTo>
                    <a:pt x="74758" y="208340"/>
                    <a:pt x="86729" y="212135"/>
                    <a:pt x="101798" y="212135"/>
                  </a:cubicBezTo>
                  <a:cubicBezTo>
                    <a:pt x="117760" y="212135"/>
                    <a:pt x="129787" y="208759"/>
                    <a:pt x="137880" y="202006"/>
                  </a:cubicBezTo>
                  <a:cubicBezTo>
                    <a:pt x="145972" y="195253"/>
                    <a:pt x="150018" y="187356"/>
                    <a:pt x="150018" y="178314"/>
                  </a:cubicBezTo>
                  <a:cubicBezTo>
                    <a:pt x="150018" y="172510"/>
                    <a:pt x="148316" y="167571"/>
                    <a:pt x="144912" y="163497"/>
                  </a:cubicBezTo>
                  <a:cubicBezTo>
                    <a:pt x="141507" y="159422"/>
                    <a:pt x="135563" y="155878"/>
                    <a:pt x="127080" y="152865"/>
                  </a:cubicBezTo>
                  <a:cubicBezTo>
                    <a:pt x="121276" y="150855"/>
                    <a:pt x="108049" y="147284"/>
                    <a:pt x="87399" y="142149"/>
                  </a:cubicBezTo>
                  <a:cubicBezTo>
                    <a:pt x="60833" y="135563"/>
                    <a:pt x="42192" y="127471"/>
                    <a:pt x="31477" y="117871"/>
                  </a:cubicBezTo>
                  <a:cubicBezTo>
                    <a:pt x="16408" y="104365"/>
                    <a:pt x="8873" y="87901"/>
                    <a:pt x="8873" y="68479"/>
                  </a:cubicBezTo>
                  <a:cubicBezTo>
                    <a:pt x="8873" y="55978"/>
                    <a:pt x="12417" y="44285"/>
                    <a:pt x="19505" y="33402"/>
                  </a:cubicBezTo>
                  <a:cubicBezTo>
                    <a:pt x="26593" y="22519"/>
                    <a:pt x="36807" y="14231"/>
                    <a:pt x="50145" y="8539"/>
                  </a:cubicBezTo>
                  <a:cubicBezTo>
                    <a:pt x="63484" y="2846"/>
                    <a:pt x="79585" y="0"/>
                    <a:pt x="98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scene3d>
              <a:camera prst="isometricOffAxis1Right">
                <a:rot lat="1080000" lon="21000000" rev="0"/>
              </a:camera>
              <a:lightRig rig="soft" dir="t"/>
            </a:scene3d>
            <a:sp3d extrusionH="95250" prstMaterial="plastic">
              <a:extrusionClr>
                <a:schemeClr val="accent1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</p:grpSp>
      <p:grpSp>
        <p:nvGrpSpPr>
          <p:cNvPr id="103" name="그룹 36">
            <a:extLst>
              <a:ext uri="{FF2B5EF4-FFF2-40B4-BE49-F238E27FC236}">
                <a16:creationId xmlns:a16="http://schemas.microsoft.com/office/drawing/2014/main" xmlns="" id="{08523A88-6C95-4743-B652-CB792FED349B}"/>
              </a:ext>
            </a:extLst>
          </p:cNvPr>
          <p:cNvGrpSpPr/>
          <p:nvPr/>
        </p:nvGrpSpPr>
        <p:grpSpPr>
          <a:xfrm>
            <a:off x="9628462" y="3690782"/>
            <a:ext cx="888222" cy="222796"/>
            <a:chOff x="9023790" y="4963113"/>
            <a:chExt cx="888222" cy="222796"/>
          </a:xfrm>
        </p:grpSpPr>
        <p:sp>
          <p:nvSpPr>
            <p:cNvPr id="104" name="Freeform: Shape 37">
              <a:extLst>
                <a:ext uri="{FF2B5EF4-FFF2-40B4-BE49-F238E27FC236}">
                  <a16:creationId xmlns:a16="http://schemas.microsoft.com/office/drawing/2014/main" xmlns="" id="{37CD027F-A675-4CA8-BD37-0A7E49DF3E38}"/>
                </a:ext>
              </a:extLst>
            </p:cNvPr>
            <p:cNvSpPr/>
            <p:nvPr/>
          </p:nvSpPr>
          <p:spPr>
            <a:xfrm>
              <a:off x="9767054" y="4963113"/>
              <a:ext cx="144958" cy="222796"/>
            </a:xfrm>
            <a:custGeom>
              <a:avLst/>
              <a:gdLst/>
              <a:ahLst/>
              <a:cxnLst/>
              <a:rect l="l" t="t" r="r" b="b"/>
              <a:pathLst>
                <a:path w="144958" h="222796">
                  <a:moveTo>
                    <a:pt x="70395" y="0"/>
                  </a:moveTo>
                  <a:cubicBezTo>
                    <a:pt x="90934" y="0"/>
                    <a:pt x="107404" y="6549"/>
                    <a:pt x="119806" y="19646"/>
                  </a:cubicBezTo>
                  <a:cubicBezTo>
                    <a:pt x="130026" y="30361"/>
                    <a:pt x="135136" y="42466"/>
                    <a:pt x="135136" y="55960"/>
                  </a:cubicBezTo>
                  <a:cubicBezTo>
                    <a:pt x="135136" y="75109"/>
                    <a:pt x="124668" y="90389"/>
                    <a:pt x="103733" y="101799"/>
                  </a:cubicBezTo>
                  <a:cubicBezTo>
                    <a:pt x="116235" y="104478"/>
                    <a:pt x="126231" y="110480"/>
                    <a:pt x="133722" y="119807"/>
                  </a:cubicBezTo>
                  <a:cubicBezTo>
                    <a:pt x="141213" y="129133"/>
                    <a:pt x="144958" y="140395"/>
                    <a:pt x="144958" y="153591"/>
                  </a:cubicBezTo>
                  <a:cubicBezTo>
                    <a:pt x="144958" y="172740"/>
                    <a:pt x="137963" y="189062"/>
                    <a:pt x="123974" y="202555"/>
                  </a:cubicBezTo>
                  <a:cubicBezTo>
                    <a:pt x="109984" y="216049"/>
                    <a:pt x="92571" y="222796"/>
                    <a:pt x="71735" y="222796"/>
                  </a:cubicBezTo>
                  <a:cubicBezTo>
                    <a:pt x="51990" y="222796"/>
                    <a:pt x="35619" y="217116"/>
                    <a:pt x="22622" y="205755"/>
                  </a:cubicBezTo>
                  <a:cubicBezTo>
                    <a:pt x="9624" y="194395"/>
                    <a:pt x="2083" y="179537"/>
                    <a:pt x="0" y="161181"/>
                  </a:cubicBezTo>
                  <a:lnTo>
                    <a:pt x="40481" y="156270"/>
                  </a:lnTo>
                  <a:cubicBezTo>
                    <a:pt x="41771" y="166589"/>
                    <a:pt x="45244" y="174476"/>
                    <a:pt x="50899" y="179933"/>
                  </a:cubicBezTo>
                  <a:cubicBezTo>
                    <a:pt x="56555" y="185390"/>
                    <a:pt x="63401" y="188119"/>
                    <a:pt x="71437" y="188119"/>
                  </a:cubicBezTo>
                  <a:cubicBezTo>
                    <a:pt x="80069" y="188119"/>
                    <a:pt x="87337" y="184845"/>
                    <a:pt x="93241" y="178296"/>
                  </a:cubicBezTo>
                  <a:cubicBezTo>
                    <a:pt x="99144" y="171748"/>
                    <a:pt x="102096" y="162917"/>
                    <a:pt x="102096" y="151805"/>
                  </a:cubicBezTo>
                  <a:cubicBezTo>
                    <a:pt x="102096" y="141288"/>
                    <a:pt x="99268" y="132953"/>
                    <a:pt x="93613" y="126802"/>
                  </a:cubicBezTo>
                  <a:cubicBezTo>
                    <a:pt x="87957" y="120650"/>
                    <a:pt x="81061" y="117574"/>
                    <a:pt x="72926" y="117574"/>
                  </a:cubicBezTo>
                  <a:cubicBezTo>
                    <a:pt x="67568" y="117574"/>
                    <a:pt x="61168" y="118616"/>
                    <a:pt x="53727" y="120700"/>
                  </a:cubicBezTo>
                  <a:lnTo>
                    <a:pt x="58340" y="86618"/>
                  </a:lnTo>
                  <a:cubicBezTo>
                    <a:pt x="69651" y="86916"/>
                    <a:pt x="78283" y="84460"/>
                    <a:pt x="84237" y="79251"/>
                  </a:cubicBezTo>
                  <a:cubicBezTo>
                    <a:pt x="90190" y="74042"/>
                    <a:pt x="93166" y="67122"/>
                    <a:pt x="93166" y="58490"/>
                  </a:cubicBezTo>
                  <a:cubicBezTo>
                    <a:pt x="93166" y="51147"/>
                    <a:pt x="90983" y="45294"/>
                    <a:pt x="86618" y="40928"/>
                  </a:cubicBezTo>
                  <a:cubicBezTo>
                    <a:pt x="82252" y="36562"/>
                    <a:pt x="76448" y="34380"/>
                    <a:pt x="69205" y="34380"/>
                  </a:cubicBezTo>
                  <a:cubicBezTo>
                    <a:pt x="62061" y="34380"/>
                    <a:pt x="55959" y="36860"/>
                    <a:pt x="50899" y="41821"/>
                  </a:cubicBezTo>
                  <a:cubicBezTo>
                    <a:pt x="45839" y="46782"/>
                    <a:pt x="42763" y="54025"/>
                    <a:pt x="41672" y="63550"/>
                  </a:cubicBezTo>
                  <a:lnTo>
                    <a:pt x="3125" y="57001"/>
                  </a:lnTo>
                  <a:cubicBezTo>
                    <a:pt x="5804" y="43805"/>
                    <a:pt x="9847" y="33263"/>
                    <a:pt x="15255" y="25375"/>
                  </a:cubicBezTo>
                  <a:cubicBezTo>
                    <a:pt x="20662" y="17488"/>
                    <a:pt x="28203" y="11286"/>
                    <a:pt x="37877" y="6772"/>
                  </a:cubicBezTo>
                  <a:cubicBezTo>
                    <a:pt x="47550" y="2257"/>
                    <a:pt x="58390" y="0"/>
                    <a:pt x="70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scene3d>
              <a:camera prst="isometricOffAxis1Right">
                <a:rot lat="1080000" lon="21000000" rev="0"/>
              </a:camera>
              <a:lightRig rig="soft" dir="t"/>
            </a:scene3d>
            <a:sp3d extrusionH="95250" prstMaterial="plastic">
              <a:extrusionClr>
                <a:schemeClr val="accent2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  <p:sp>
          <p:nvSpPr>
            <p:cNvPr id="105" name="Freeform: Shape 39">
              <a:extLst>
                <a:ext uri="{FF2B5EF4-FFF2-40B4-BE49-F238E27FC236}">
                  <a16:creationId xmlns:a16="http://schemas.microsoft.com/office/drawing/2014/main" xmlns="" id="{232C5B17-AA06-483C-863D-737716423203}"/>
                </a:ext>
              </a:extLst>
            </p:cNvPr>
            <p:cNvSpPr/>
            <p:nvPr/>
          </p:nvSpPr>
          <p:spPr>
            <a:xfrm>
              <a:off x="9023790" y="4999688"/>
              <a:ext cx="740176" cy="186221"/>
            </a:xfrm>
            <a:custGeom>
              <a:avLst/>
              <a:gdLst/>
              <a:ahLst/>
              <a:cxnLst/>
              <a:rect l="l" t="t" r="r" b="b"/>
              <a:pathLst>
                <a:path w="876858" h="253993">
                  <a:moveTo>
                    <a:pt x="738392" y="45708"/>
                  </a:moveTo>
                  <a:lnTo>
                    <a:pt x="738392" y="115360"/>
                  </a:lnTo>
                  <a:lnTo>
                    <a:pt x="765516" y="115360"/>
                  </a:lnTo>
                  <a:cubicBezTo>
                    <a:pt x="785049" y="115360"/>
                    <a:pt x="798109" y="114076"/>
                    <a:pt x="804695" y="111509"/>
                  </a:cubicBezTo>
                  <a:cubicBezTo>
                    <a:pt x="811280" y="108942"/>
                    <a:pt x="816443" y="104923"/>
                    <a:pt x="820182" y="99454"/>
                  </a:cubicBezTo>
                  <a:cubicBezTo>
                    <a:pt x="823921" y="93985"/>
                    <a:pt x="825791" y="87622"/>
                    <a:pt x="825791" y="80367"/>
                  </a:cubicBezTo>
                  <a:cubicBezTo>
                    <a:pt x="825791" y="71437"/>
                    <a:pt x="823168" y="64070"/>
                    <a:pt x="817922" y="58266"/>
                  </a:cubicBezTo>
                  <a:cubicBezTo>
                    <a:pt x="812676" y="52461"/>
                    <a:pt x="806034" y="48834"/>
                    <a:pt x="797997" y="47383"/>
                  </a:cubicBezTo>
                  <a:cubicBezTo>
                    <a:pt x="792082" y="46266"/>
                    <a:pt x="780194" y="45708"/>
                    <a:pt x="762335" y="45708"/>
                  </a:cubicBezTo>
                  <a:close/>
                  <a:moveTo>
                    <a:pt x="688832" y="4185"/>
                  </a:moveTo>
                  <a:lnTo>
                    <a:pt x="768362" y="4185"/>
                  </a:lnTo>
                  <a:cubicBezTo>
                    <a:pt x="798500" y="4185"/>
                    <a:pt x="818145" y="5413"/>
                    <a:pt x="827298" y="7869"/>
                  </a:cubicBezTo>
                  <a:cubicBezTo>
                    <a:pt x="841362" y="11552"/>
                    <a:pt x="853138" y="19561"/>
                    <a:pt x="862626" y="31895"/>
                  </a:cubicBezTo>
                  <a:cubicBezTo>
                    <a:pt x="872114" y="44229"/>
                    <a:pt x="876858" y="60163"/>
                    <a:pt x="876858" y="79697"/>
                  </a:cubicBezTo>
                  <a:cubicBezTo>
                    <a:pt x="876858" y="94766"/>
                    <a:pt x="874123" y="107435"/>
                    <a:pt x="868654" y="117704"/>
                  </a:cubicBezTo>
                  <a:cubicBezTo>
                    <a:pt x="863184" y="127973"/>
                    <a:pt x="856236" y="136038"/>
                    <a:pt x="847808" y="141898"/>
                  </a:cubicBezTo>
                  <a:cubicBezTo>
                    <a:pt x="839381" y="147758"/>
                    <a:pt x="830814" y="151637"/>
                    <a:pt x="822108" y="153534"/>
                  </a:cubicBezTo>
                  <a:cubicBezTo>
                    <a:pt x="810276" y="155878"/>
                    <a:pt x="793142" y="157050"/>
                    <a:pt x="770706" y="157050"/>
                  </a:cubicBezTo>
                  <a:lnTo>
                    <a:pt x="738392" y="157050"/>
                  </a:lnTo>
                  <a:lnTo>
                    <a:pt x="738392" y="249640"/>
                  </a:lnTo>
                  <a:lnTo>
                    <a:pt x="688832" y="249640"/>
                  </a:lnTo>
                  <a:close/>
                  <a:moveTo>
                    <a:pt x="460232" y="4185"/>
                  </a:moveTo>
                  <a:lnTo>
                    <a:pt x="642230" y="4185"/>
                  </a:lnTo>
                  <a:lnTo>
                    <a:pt x="642230" y="45708"/>
                  </a:lnTo>
                  <a:lnTo>
                    <a:pt x="509792" y="45708"/>
                  </a:lnTo>
                  <a:lnTo>
                    <a:pt x="509792" y="100124"/>
                  </a:lnTo>
                  <a:lnTo>
                    <a:pt x="633021" y="100124"/>
                  </a:lnTo>
                  <a:lnTo>
                    <a:pt x="633021" y="141479"/>
                  </a:lnTo>
                  <a:lnTo>
                    <a:pt x="509792" y="141479"/>
                  </a:lnTo>
                  <a:lnTo>
                    <a:pt x="509792" y="208285"/>
                  </a:lnTo>
                  <a:lnTo>
                    <a:pt x="646918" y="208285"/>
                  </a:lnTo>
                  <a:lnTo>
                    <a:pt x="646918" y="249640"/>
                  </a:lnTo>
                  <a:lnTo>
                    <a:pt x="460232" y="249640"/>
                  </a:lnTo>
                  <a:close/>
                  <a:moveTo>
                    <a:pt x="223577" y="4185"/>
                  </a:moveTo>
                  <a:lnTo>
                    <a:pt x="418635" y="4185"/>
                  </a:lnTo>
                  <a:lnTo>
                    <a:pt x="418635" y="45708"/>
                  </a:lnTo>
                  <a:lnTo>
                    <a:pt x="345969" y="45708"/>
                  </a:lnTo>
                  <a:lnTo>
                    <a:pt x="345969" y="249640"/>
                  </a:lnTo>
                  <a:lnTo>
                    <a:pt x="296409" y="249640"/>
                  </a:lnTo>
                  <a:lnTo>
                    <a:pt x="296409" y="45708"/>
                  </a:lnTo>
                  <a:lnTo>
                    <a:pt x="223577" y="45708"/>
                  </a:lnTo>
                  <a:close/>
                  <a:moveTo>
                    <a:pt x="98449" y="0"/>
                  </a:moveTo>
                  <a:cubicBezTo>
                    <a:pt x="129257" y="0"/>
                    <a:pt x="152446" y="6753"/>
                    <a:pt x="168017" y="20259"/>
                  </a:cubicBezTo>
                  <a:cubicBezTo>
                    <a:pt x="183588" y="33765"/>
                    <a:pt x="191765" y="51792"/>
                    <a:pt x="192546" y="74339"/>
                  </a:cubicBezTo>
                  <a:lnTo>
                    <a:pt x="142986" y="76516"/>
                  </a:lnTo>
                  <a:cubicBezTo>
                    <a:pt x="140865" y="63903"/>
                    <a:pt x="136317" y="54833"/>
                    <a:pt x="129341" y="49308"/>
                  </a:cubicBezTo>
                  <a:cubicBezTo>
                    <a:pt x="122364" y="43783"/>
                    <a:pt x="111900" y="41020"/>
                    <a:pt x="97947" y="41020"/>
                  </a:cubicBezTo>
                  <a:cubicBezTo>
                    <a:pt x="83548" y="41020"/>
                    <a:pt x="72274" y="43978"/>
                    <a:pt x="64126" y="49894"/>
                  </a:cubicBezTo>
                  <a:cubicBezTo>
                    <a:pt x="58880" y="53689"/>
                    <a:pt x="56257" y="58768"/>
                    <a:pt x="56257" y="65130"/>
                  </a:cubicBezTo>
                  <a:cubicBezTo>
                    <a:pt x="56257" y="70935"/>
                    <a:pt x="58712" y="75902"/>
                    <a:pt x="63624" y="80032"/>
                  </a:cubicBezTo>
                  <a:cubicBezTo>
                    <a:pt x="69874" y="85278"/>
                    <a:pt x="85055" y="90747"/>
                    <a:pt x="109165" y="96440"/>
                  </a:cubicBezTo>
                  <a:cubicBezTo>
                    <a:pt x="133275" y="102133"/>
                    <a:pt x="151107" y="108021"/>
                    <a:pt x="162659" y="114104"/>
                  </a:cubicBezTo>
                  <a:cubicBezTo>
                    <a:pt x="174212" y="120188"/>
                    <a:pt x="183254" y="128503"/>
                    <a:pt x="189783" y="139052"/>
                  </a:cubicBezTo>
                  <a:cubicBezTo>
                    <a:pt x="196313" y="149600"/>
                    <a:pt x="199578" y="162631"/>
                    <a:pt x="199578" y="178147"/>
                  </a:cubicBezTo>
                  <a:cubicBezTo>
                    <a:pt x="199578" y="192211"/>
                    <a:pt x="195671" y="205382"/>
                    <a:pt x="187858" y="217661"/>
                  </a:cubicBezTo>
                  <a:cubicBezTo>
                    <a:pt x="180044" y="229939"/>
                    <a:pt x="168994" y="239064"/>
                    <a:pt x="154706" y="245036"/>
                  </a:cubicBezTo>
                  <a:cubicBezTo>
                    <a:pt x="140419" y="251007"/>
                    <a:pt x="122615" y="253993"/>
                    <a:pt x="101296" y="253993"/>
                  </a:cubicBezTo>
                  <a:cubicBezTo>
                    <a:pt x="70265" y="253993"/>
                    <a:pt x="46434" y="246822"/>
                    <a:pt x="29802" y="232478"/>
                  </a:cubicBezTo>
                  <a:cubicBezTo>
                    <a:pt x="13171" y="218135"/>
                    <a:pt x="3237" y="197234"/>
                    <a:pt x="0" y="169775"/>
                  </a:cubicBezTo>
                  <a:lnTo>
                    <a:pt x="48220" y="165087"/>
                  </a:lnTo>
                  <a:cubicBezTo>
                    <a:pt x="51122" y="181272"/>
                    <a:pt x="57010" y="193160"/>
                    <a:pt x="65884" y="200750"/>
                  </a:cubicBezTo>
                  <a:cubicBezTo>
                    <a:pt x="74758" y="208340"/>
                    <a:pt x="86729" y="212135"/>
                    <a:pt x="101798" y="212135"/>
                  </a:cubicBezTo>
                  <a:cubicBezTo>
                    <a:pt x="117760" y="212135"/>
                    <a:pt x="129787" y="208759"/>
                    <a:pt x="137880" y="202006"/>
                  </a:cubicBezTo>
                  <a:cubicBezTo>
                    <a:pt x="145972" y="195253"/>
                    <a:pt x="150018" y="187356"/>
                    <a:pt x="150018" y="178314"/>
                  </a:cubicBezTo>
                  <a:cubicBezTo>
                    <a:pt x="150018" y="172510"/>
                    <a:pt x="148316" y="167571"/>
                    <a:pt x="144912" y="163497"/>
                  </a:cubicBezTo>
                  <a:cubicBezTo>
                    <a:pt x="141507" y="159422"/>
                    <a:pt x="135563" y="155878"/>
                    <a:pt x="127080" y="152865"/>
                  </a:cubicBezTo>
                  <a:cubicBezTo>
                    <a:pt x="121276" y="150855"/>
                    <a:pt x="108049" y="147284"/>
                    <a:pt x="87399" y="142149"/>
                  </a:cubicBezTo>
                  <a:cubicBezTo>
                    <a:pt x="60833" y="135563"/>
                    <a:pt x="42192" y="127471"/>
                    <a:pt x="31477" y="117871"/>
                  </a:cubicBezTo>
                  <a:cubicBezTo>
                    <a:pt x="16408" y="104365"/>
                    <a:pt x="8873" y="87901"/>
                    <a:pt x="8873" y="68479"/>
                  </a:cubicBezTo>
                  <a:cubicBezTo>
                    <a:pt x="8873" y="55978"/>
                    <a:pt x="12417" y="44285"/>
                    <a:pt x="19505" y="33402"/>
                  </a:cubicBezTo>
                  <a:cubicBezTo>
                    <a:pt x="26593" y="22519"/>
                    <a:pt x="36807" y="14231"/>
                    <a:pt x="50145" y="8539"/>
                  </a:cubicBezTo>
                  <a:cubicBezTo>
                    <a:pt x="63484" y="2846"/>
                    <a:pt x="79585" y="0"/>
                    <a:pt x="98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scene3d>
              <a:camera prst="isometricOffAxis1Right">
                <a:rot lat="1080000" lon="21000000" rev="0"/>
              </a:camera>
              <a:lightRig rig="soft" dir="t"/>
            </a:scene3d>
            <a:sp3d extrusionH="95250" prstMaterial="plastic">
              <a:extrusionClr>
                <a:schemeClr val="accent2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</p:grpSp>
      <p:grpSp>
        <p:nvGrpSpPr>
          <p:cNvPr id="106" name="그룹 39">
            <a:extLst>
              <a:ext uri="{FF2B5EF4-FFF2-40B4-BE49-F238E27FC236}">
                <a16:creationId xmlns:a16="http://schemas.microsoft.com/office/drawing/2014/main" xmlns="" id="{D02F65FB-8FE3-4D79-A273-93550D28153F}"/>
              </a:ext>
            </a:extLst>
          </p:cNvPr>
          <p:cNvGrpSpPr/>
          <p:nvPr/>
        </p:nvGrpSpPr>
        <p:grpSpPr>
          <a:xfrm>
            <a:off x="8192755" y="4154635"/>
            <a:ext cx="909992" cy="219075"/>
            <a:chOff x="7647219" y="4966834"/>
            <a:chExt cx="909992" cy="219075"/>
          </a:xfrm>
        </p:grpSpPr>
        <p:sp>
          <p:nvSpPr>
            <p:cNvPr id="107" name="Freeform: Shape 36">
              <a:extLst>
                <a:ext uri="{FF2B5EF4-FFF2-40B4-BE49-F238E27FC236}">
                  <a16:creationId xmlns:a16="http://schemas.microsoft.com/office/drawing/2014/main" xmlns="" id="{C72A320A-D4FA-449D-A6FE-128821A913DC}"/>
                </a:ext>
              </a:extLst>
            </p:cNvPr>
            <p:cNvSpPr/>
            <p:nvPr/>
          </p:nvSpPr>
          <p:spPr>
            <a:xfrm>
              <a:off x="8410615" y="4966834"/>
              <a:ext cx="146596" cy="219075"/>
            </a:xfrm>
            <a:custGeom>
              <a:avLst/>
              <a:gdLst/>
              <a:ahLst/>
              <a:cxnLst/>
              <a:rect l="l" t="t" r="r" b="b"/>
              <a:pathLst>
                <a:path w="146596" h="219075">
                  <a:moveTo>
                    <a:pt x="77391" y="0"/>
                  </a:moveTo>
                  <a:cubicBezTo>
                    <a:pt x="98921" y="0"/>
                    <a:pt x="115838" y="5804"/>
                    <a:pt x="128141" y="17413"/>
                  </a:cubicBezTo>
                  <a:cubicBezTo>
                    <a:pt x="140444" y="29022"/>
                    <a:pt x="146596" y="43458"/>
                    <a:pt x="146596" y="60722"/>
                  </a:cubicBezTo>
                  <a:cubicBezTo>
                    <a:pt x="146596" y="70545"/>
                    <a:pt x="144835" y="79896"/>
                    <a:pt x="141313" y="88776"/>
                  </a:cubicBezTo>
                  <a:cubicBezTo>
                    <a:pt x="137790" y="97656"/>
                    <a:pt x="132209" y="106958"/>
                    <a:pt x="124569" y="116681"/>
                  </a:cubicBezTo>
                  <a:cubicBezTo>
                    <a:pt x="119509" y="123131"/>
                    <a:pt x="110381" y="132408"/>
                    <a:pt x="97185" y="144512"/>
                  </a:cubicBezTo>
                  <a:cubicBezTo>
                    <a:pt x="83989" y="156617"/>
                    <a:pt x="75630" y="164654"/>
                    <a:pt x="72107" y="168622"/>
                  </a:cubicBezTo>
                  <a:cubicBezTo>
                    <a:pt x="68585" y="172591"/>
                    <a:pt x="65733" y="176461"/>
                    <a:pt x="63550" y="180231"/>
                  </a:cubicBezTo>
                  <a:lnTo>
                    <a:pt x="146596" y="180231"/>
                  </a:lnTo>
                  <a:lnTo>
                    <a:pt x="146596" y="219075"/>
                  </a:lnTo>
                  <a:lnTo>
                    <a:pt x="0" y="219075"/>
                  </a:lnTo>
                  <a:cubicBezTo>
                    <a:pt x="1588" y="204391"/>
                    <a:pt x="6350" y="190475"/>
                    <a:pt x="14288" y="177329"/>
                  </a:cubicBezTo>
                  <a:cubicBezTo>
                    <a:pt x="22225" y="164182"/>
                    <a:pt x="37902" y="146745"/>
                    <a:pt x="61317" y="125016"/>
                  </a:cubicBezTo>
                  <a:cubicBezTo>
                    <a:pt x="80169" y="107454"/>
                    <a:pt x="91728" y="95548"/>
                    <a:pt x="95994" y="89297"/>
                  </a:cubicBezTo>
                  <a:cubicBezTo>
                    <a:pt x="101749" y="80665"/>
                    <a:pt x="104626" y="72132"/>
                    <a:pt x="104626" y="63699"/>
                  </a:cubicBezTo>
                  <a:cubicBezTo>
                    <a:pt x="104626" y="54372"/>
                    <a:pt x="102121" y="47203"/>
                    <a:pt x="97111" y="42193"/>
                  </a:cubicBezTo>
                  <a:cubicBezTo>
                    <a:pt x="92100" y="37182"/>
                    <a:pt x="85179" y="34677"/>
                    <a:pt x="76349" y="34677"/>
                  </a:cubicBezTo>
                  <a:cubicBezTo>
                    <a:pt x="67618" y="34677"/>
                    <a:pt x="60673" y="37306"/>
                    <a:pt x="55513" y="42565"/>
                  </a:cubicBezTo>
                  <a:cubicBezTo>
                    <a:pt x="50354" y="47824"/>
                    <a:pt x="47377" y="56555"/>
                    <a:pt x="46583" y="68759"/>
                  </a:cubicBezTo>
                  <a:lnTo>
                    <a:pt x="4912" y="64592"/>
                  </a:lnTo>
                  <a:cubicBezTo>
                    <a:pt x="7392" y="41573"/>
                    <a:pt x="15181" y="25053"/>
                    <a:pt x="28278" y="15032"/>
                  </a:cubicBezTo>
                  <a:cubicBezTo>
                    <a:pt x="41375" y="5011"/>
                    <a:pt x="57746" y="0"/>
                    <a:pt x="77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scene3d>
              <a:camera prst="isometricOffAxis1Right">
                <a:rot lat="1080000" lon="21000000" rev="0"/>
              </a:camera>
              <a:lightRig rig="soft" dir="t"/>
            </a:scene3d>
            <a:sp3d extrusionH="95250" prstMaterial="plastic">
              <a:extrusionClr>
                <a:schemeClr val="accent3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  <p:sp>
          <p:nvSpPr>
            <p:cNvPr id="108" name="Freeform: Shape 40">
              <a:extLst>
                <a:ext uri="{FF2B5EF4-FFF2-40B4-BE49-F238E27FC236}">
                  <a16:creationId xmlns:a16="http://schemas.microsoft.com/office/drawing/2014/main" xmlns="" id="{ECBB3B4E-7A8B-454C-833D-330FCCA06A44}"/>
                </a:ext>
              </a:extLst>
            </p:cNvPr>
            <p:cNvSpPr/>
            <p:nvPr/>
          </p:nvSpPr>
          <p:spPr>
            <a:xfrm>
              <a:off x="7647219" y="4999688"/>
              <a:ext cx="740176" cy="186221"/>
            </a:xfrm>
            <a:custGeom>
              <a:avLst/>
              <a:gdLst/>
              <a:ahLst/>
              <a:cxnLst/>
              <a:rect l="l" t="t" r="r" b="b"/>
              <a:pathLst>
                <a:path w="876858" h="253993">
                  <a:moveTo>
                    <a:pt x="738392" y="45708"/>
                  </a:moveTo>
                  <a:lnTo>
                    <a:pt x="738392" y="115360"/>
                  </a:lnTo>
                  <a:lnTo>
                    <a:pt x="765516" y="115360"/>
                  </a:lnTo>
                  <a:cubicBezTo>
                    <a:pt x="785049" y="115360"/>
                    <a:pt x="798109" y="114076"/>
                    <a:pt x="804695" y="111509"/>
                  </a:cubicBezTo>
                  <a:cubicBezTo>
                    <a:pt x="811280" y="108942"/>
                    <a:pt x="816443" y="104923"/>
                    <a:pt x="820182" y="99454"/>
                  </a:cubicBezTo>
                  <a:cubicBezTo>
                    <a:pt x="823921" y="93985"/>
                    <a:pt x="825791" y="87622"/>
                    <a:pt x="825791" y="80367"/>
                  </a:cubicBezTo>
                  <a:cubicBezTo>
                    <a:pt x="825791" y="71437"/>
                    <a:pt x="823168" y="64070"/>
                    <a:pt x="817922" y="58266"/>
                  </a:cubicBezTo>
                  <a:cubicBezTo>
                    <a:pt x="812676" y="52461"/>
                    <a:pt x="806034" y="48834"/>
                    <a:pt x="797997" y="47383"/>
                  </a:cubicBezTo>
                  <a:cubicBezTo>
                    <a:pt x="792082" y="46266"/>
                    <a:pt x="780194" y="45708"/>
                    <a:pt x="762335" y="45708"/>
                  </a:cubicBezTo>
                  <a:close/>
                  <a:moveTo>
                    <a:pt x="688832" y="4185"/>
                  </a:moveTo>
                  <a:lnTo>
                    <a:pt x="768362" y="4185"/>
                  </a:lnTo>
                  <a:cubicBezTo>
                    <a:pt x="798500" y="4185"/>
                    <a:pt x="818145" y="5413"/>
                    <a:pt x="827298" y="7869"/>
                  </a:cubicBezTo>
                  <a:cubicBezTo>
                    <a:pt x="841362" y="11552"/>
                    <a:pt x="853138" y="19561"/>
                    <a:pt x="862626" y="31895"/>
                  </a:cubicBezTo>
                  <a:cubicBezTo>
                    <a:pt x="872114" y="44229"/>
                    <a:pt x="876858" y="60163"/>
                    <a:pt x="876858" y="79697"/>
                  </a:cubicBezTo>
                  <a:cubicBezTo>
                    <a:pt x="876858" y="94766"/>
                    <a:pt x="874123" y="107435"/>
                    <a:pt x="868654" y="117704"/>
                  </a:cubicBezTo>
                  <a:cubicBezTo>
                    <a:pt x="863184" y="127973"/>
                    <a:pt x="856236" y="136038"/>
                    <a:pt x="847808" y="141898"/>
                  </a:cubicBezTo>
                  <a:cubicBezTo>
                    <a:pt x="839381" y="147758"/>
                    <a:pt x="830814" y="151637"/>
                    <a:pt x="822108" y="153534"/>
                  </a:cubicBezTo>
                  <a:cubicBezTo>
                    <a:pt x="810276" y="155878"/>
                    <a:pt x="793142" y="157050"/>
                    <a:pt x="770706" y="157050"/>
                  </a:cubicBezTo>
                  <a:lnTo>
                    <a:pt x="738392" y="157050"/>
                  </a:lnTo>
                  <a:lnTo>
                    <a:pt x="738392" y="249640"/>
                  </a:lnTo>
                  <a:lnTo>
                    <a:pt x="688832" y="249640"/>
                  </a:lnTo>
                  <a:close/>
                  <a:moveTo>
                    <a:pt x="460232" y="4185"/>
                  </a:moveTo>
                  <a:lnTo>
                    <a:pt x="642230" y="4185"/>
                  </a:lnTo>
                  <a:lnTo>
                    <a:pt x="642230" y="45708"/>
                  </a:lnTo>
                  <a:lnTo>
                    <a:pt x="509792" y="45708"/>
                  </a:lnTo>
                  <a:lnTo>
                    <a:pt x="509792" y="100124"/>
                  </a:lnTo>
                  <a:lnTo>
                    <a:pt x="633021" y="100124"/>
                  </a:lnTo>
                  <a:lnTo>
                    <a:pt x="633021" y="141479"/>
                  </a:lnTo>
                  <a:lnTo>
                    <a:pt x="509792" y="141479"/>
                  </a:lnTo>
                  <a:lnTo>
                    <a:pt x="509792" y="208285"/>
                  </a:lnTo>
                  <a:lnTo>
                    <a:pt x="646918" y="208285"/>
                  </a:lnTo>
                  <a:lnTo>
                    <a:pt x="646918" y="249640"/>
                  </a:lnTo>
                  <a:lnTo>
                    <a:pt x="460232" y="249640"/>
                  </a:lnTo>
                  <a:close/>
                  <a:moveTo>
                    <a:pt x="223577" y="4185"/>
                  </a:moveTo>
                  <a:lnTo>
                    <a:pt x="418635" y="4185"/>
                  </a:lnTo>
                  <a:lnTo>
                    <a:pt x="418635" y="45708"/>
                  </a:lnTo>
                  <a:lnTo>
                    <a:pt x="345969" y="45708"/>
                  </a:lnTo>
                  <a:lnTo>
                    <a:pt x="345969" y="249640"/>
                  </a:lnTo>
                  <a:lnTo>
                    <a:pt x="296409" y="249640"/>
                  </a:lnTo>
                  <a:lnTo>
                    <a:pt x="296409" y="45708"/>
                  </a:lnTo>
                  <a:lnTo>
                    <a:pt x="223577" y="45708"/>
                  </a:lnTo>
                  <a:close/>
                  <a:moveTo>
                    <a:pt x="98449" y="0"/>
                  </a:moveTo>
                  <a:cubicBezTo>
                    <a:pt x="129257" y="0"/>
                    <a:pt x="152446" y="6753"/>
                    <a:pt x="168017" y="20259"/>
                  </a:cubicBezTo>
                  <a:cubicBezTo>
                    <a:pt x="183588" y="33765"/>
                    <a:pt x="191765" y="51792"/>
                    <a:pt x="192546" y="74339"/>
                  </a:cubicBezTo>
                  <a:lnTo>
                    <a:pt x="142986" y="76516"/>
                  </a:lnTo>
                  <a:cubicBezTo>
                    <a:pt x="140865" y="63903"/>
                    <a:pt x="136317" y="54833"/>
                    <a:pt x="129341" y="49308"/>
                  </a:cubicBezTo>
                  <a:cubicBezTo>
                    <a:pt x="122364" y="43783"/>
                    <a:pt x="111900" y="41020"/>
                    <a:pt x="97947" y="41020"/>
                  </a:cubicBezTo>
                  <a:cubicBezTo>
                    <a:pt x="83548" y="41020"/>
                    <a:pt x="72274" y="43978"/>
                    <a:pt x="64126" y="49894"/>
                  </a:cubicBezTo>
                  <a:cubicBezTo>
                    <a:pt x="58880" y="53689"/>
                    <a:pt x="56257" y="58768"/>
                    <a:pt x="56257" y="65130"/>
                  </a:cubicBezTo>
                  <a:cubicBezTo>
                    <a:pt x="56257" y="70935"/>
                    <a:pt x="58712" y="75902"/>
                    <a:pt x="63624" y="80032"/>
                  </a:cubicBezTo>
                  <a:cubicBezTo>
                    <a:pt x="69874" y="85278"/>
                    <a:pt x="85055" y="90747"/>
                    <a:pt x="109165" y="96440"/>
                  </a:cubicBezTo>
                  <a:cubicBezTo>
                    <a:pt x="133275" y="102133"/>
                    <a:pt x="151107" y="108021"/>
                    <a:pt x="162659" y="114104"/>
                  </a:cubicBezTo>
                  <a:cubicBezTo>
                    <a:pt x="174212" y="120188"/>
                    <a:pt x="183254" y="128503"/>
                    <a:pt x="189783" y="139052"/>
                  </a:cubicBezTo>
                  <a:cubicBezTo>
                    <a:pt x="196313" y="149600"/>
                    <a:pt x="199578" y="162631"/>
                    <a:pt x="199578" y="178147"/>
                  </a:cubicBezTo>
                  <a:cubicBezTo>
                    <a:pt x="199578" y="192211"/>
                    <a:pt x="195671" y="205382"/>
                    <a:pt x="187858" y="217661"/>
                  </a:cubicBezTo>
                  <a:cubicBezTo>
                    <a:pt x="180044" y="229939"/>
                    <a:pt x="168994" y="239064"/>
                    <a:pt x="154706" y="245036"/>
                  </a:cubicBezTo>
                  <a:cubicBezTo>
                    <a:pt x="140419" y="251007"/>
                    <a:pt x="122615" y="253993"/>
                    <a:pt x="101296" y="253993"/>
                  </a:cubicBezTo>
                  <a:cubicBezTo>
                    <a:pt x="70265" y="253993"/>
                    <a:pt x="46434" y="246822"/>
                    <a:pt x="29802" y="232478"/>
                  </a:cubicBezTo>
                  <a:cubicBezTo>
                    <a:pt x="13171" y="218135"/>
                    <a:pt x="3237" y="197234"/>
                    <a:pt x="0" y="169775"/>
                  </a:cubicBezTo>
                  <a:lnTo>
                    <a:pt x="48220" y="165087"/>
                  </a:lnTo>
                  <a:cubicBezTo>
                    <a:pt x="51122" y="181272"/>
                    <a:pt x="57010" y="193160"/>
                    <a:pt x="65884" y="200750"/>
                  </a:cubicBezTo>
                  <a:cubicBezTo>
                    <a:pt x="74758" y="208340"/>
                    <a:pt x="86729" y="212135"/>
                    <a:pt x="101798" y="212135"/>
                  </a:cubicBezTo>
                  <a:cubicBezTo>
                    <a:pt x="117760" y="212135"/>
                    <a:pt x="129787" y="208759"/>
                    <a:pt x="137880" y="202006"/>
                  </a:cubicBezTo>
                  <a:cubicBezTo>
                    <a:pt x="145972" y="195253"/>
                    <a:pt x="150018" y="187356"/>
                    <a:pt x="150018" y="178314"/>
                  </a:cubicBezTo>
                  <a:cubicBezTo>
                    <a:pt x="150018" y="172510"/>
                    <a:pt x="148316" y="167571"/>
                    <a:pt x="144912" y="163497"/>
                  </a:cubicBezTo>
                  <a:cubicBezTo>
                    <a:pt x="141507" y="159422"/>
                    <a:pt x="135563" y="155878"/>
                    <a:pt x="127080" y="152865"/>
                  </a:cubicBezTo>
                  <a:cubicBezTo>
                    <a:pt x="121276" y="150855"/>
                    <a:pt x="108049" y="147284"/>
                    <a:pt x="87399" y="142149"/>
                  </a:cubicBezTo>
                  <a:cubicBezTo>
                    <a:pt x="60833" y="135563"/>
                    <a:pt x="42192" y="127471"/>
                    <a:pt x="31477" y="117871"/>
                  </a:cubicBezTo>
                  <a:cubicBezTo>
                    <a:pt x="16408" y="104365"/>
                    <a:pt x="8873" y="87901"/>
                    <a:pt x="8873" y="68479"/>
                  </a:cubicBezTo>
                  <a:cubicBezTo>
                    <a:pt x="8873" y="55978"/>
                    <a:pt x="12417" y="44285"/>
                    <a:pt x="19505" y="33402"/>
                  </a:cubicBezTo>
                  <a:cubicBezTo>
                    <a:pt x="26593" y="22519"/>
                    <a:pt x="36807" y="14231"/>
                    <a:pt x="50145" y="8539"/>
                  </a:cubicBezTo>
                  <a:cubicBezTo>
                    <a:pt x="63484" y="2846"/>
                    <a:pt x="79585" y="0"/>
                    <a:pt x="984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scene3d>
              <a:camera prst="isometricOffAxis1Right">
                <a:rot lat="1080000" lon="21000000" rev="0"/>
              </a:camera>
              <a:lightRig rig="soft" dir="t"/>
            </a:scene3d>
            <a:sp3d extrusionH="95250" prstMaterial="plastic">
              <a:extrusionClr>
                <a:schemeClr val="accent3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</p:grpSp>
      <p:grpSp>
        <p:nvGrpSpPr>
          <p:cNvPr id="109" name="그룹 42">
            <a:extLst>
              <a:ext uri="{FF2B5EF4-FFF2-40B4-BE49-F238E27FC236}">
                <a16:creationId xmlns:a16="http://schemas.microsoft.com/office/drawing/2014/main" xmlns="" id="{90BB2971-71AC-41F3-8ABF-C9AC1A7B8199}"/>
              </a:ext>
            </a:extLst>
          </p:cNvPr>
          <p:cNvGrpSpPr/>
          <p:nvPr/>
        </p:nvGrpSpPr>
        <p:grpSpPr>
          <a:xfrm>
            <a:off x="6806770" y="4614768"/>
            <a:ext cx="860270" cy="219075"/>
            <a:chOff x="6295267" y="4966834"/>
            <a:chExt cx="860270" cy="219075"/>
          </a:xfrm>
        </p:grpSpPr>
        <p:sp>
          <p:nvSpPr>
            <p:cNvPr id="110" name="Freeform: Shape 35">
              <a:extLst>
                <a:ext uri="{FF2B5EF4-FFF2-40B4-BE49-F238E27FC236}">
                  <a16:creationId xmlns:a16="http://schemas.microsoft.com/office/drawing/2014/main" xmlns="" id="{67BC860A-5A20-4586-96F0-59E9E08CCDAC}"/>
                </a:ext>
              </a:extLst>
            </p:cNvPr>
            <p:cNvSpPr/>
            <p:nvPr/>
          </p:nvSpPr>
          <p:spPr>
            <a:xfrm>
              <a:off x="7059692" y="4966834"/>
              <a:ext cx="95845" cy="219075"/>
            </a:xfrm>
            <a:custGeom>
              <a:avLst/>
              <a:gdLst/>
              <a:ahLst/>
              <a:cxnLst/>
              <a:rect l="l" t="t" r="r" b="b"/>
              <a:pathLst>
                <a:path w="95845" h="219075">
                  <a:moveTo>
                    <a:pt x="61913" y="0"/>
                  </a:moveTo>
                  <a:lnTo>
                    <a:pt x="95845" y="0"/>
                  </a:lnTo>
                  <a:lnTo>
                    <a:pt x="95845" y="219075"/>
                  </a:lnTo>
                  <a:lnTo>
                    <a:pt x="54025" y="219075"/>
                  </a:lnTo>
                  <a:lnTo>
                    <a:pt x="54025" y="61466"/>
                  </a:lnTo>
                  <a:cubicBezTo>
                    <a:pt x="38745" y="75754"/>
                    <a:pt x="20737" y="86320"/>
                    <a:pt x="0" y="93167"/>
                  </a:cubicBezTo>
                  <a:lnTo>
                    <a:pt x="0" y="55215"/>
                  </a:lnTo>
                  <a:cubicBezTo>
                    <a:pt x="10914" y="51643"/>
                    <a:pt x="22771" y="44872"/>
                    <a:pt x="35570" y="34900"/>
                  </a:cubicBezTo>
                  <a:cubicBezTo>
                    <a:pt x="48369" y="24929"/>
                    <a:pt x="57150" y="13295"/>
                    <a:pt x="619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scene3d>
              <a:camera prst="isometricOffAxis1Right">
                <a:rot lat="1080000" lon="21000000" rev="0"/>
              </a:camera>
              <a:lightRig rig="soft" dir="t"/>
            </a:scene3d>
            <a:sp3d extrusionH="95250" prstMaterial="plastic">
              <a:extrusionClr>
                <a:schemeClr val="accent4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  <p:sp>
          <p:nvSpPr>
            <p:cNvPr id="111" name="Freeform: Shape 41">
              <a:extLst>
                <a:ext uri="{FF2B5EF4-FFF2-40B4-BE49-F238E27FC236}">
                  <a16:creationId xmlns:a16="http://schemas.microsoft.com/office/drawing/2014/main" xmlns="" id="{0D2C5E4D-3428-4CF2-9120-B531DE306A9C}"/>
                </a:ext>
              </a:extLst>
            </p:cNvPr>
            <p:cNvSpPr/>
            <p:nvPr/>
          </p:nvSpPr>
          <p:spPr>
            <a:xfrm>
              <a:off x="6295267" y="4999688"/>
              <a:ext cx="740176" cy="186221"/>
            </a:xfrm>
            <a:custGeom>
              <a:avLst/>
              <a:gdLst/>
              <a:ahLst/>
              <a:cxnLst/>
              <a:rect l="l" t="t" r="r" b="b"/>
              <a:pathLst>
                <a:path w="876858" h="253993">
                  <a:moveTo>
                    <a:pt x="738392" y="45708"/>
                  </a:moveTo>
                  <a:lnTo>
                    <a:pt x="738392" y="115360"/>
                  </a:lnTo>
                  <a:lnTo>
                    <a:pt x="765516" y="115360"/>
                  </a:lnTo>
                  <a:cubicBezTo>
                    <a:pt x="785049" y="115360"/>
                    <a:pt x="798109" y="114076"/>
                    <a:pt x="804695" y="111509"/>
                  </a:cubicBezTo>
                  <a:cubicBezTo>
                    <a:pt x="811280" y="108942"/>
                    <a:pt x="816443" y="104923"/>
                    <a:pt x="820182" y="99454"/>
                  </a:cubicBezTo>
                  <a:cubicBezTo>
                    <a:pt x="823921" y="93985"/>
                    <a:pt x="825791" y="87622"/>
                    <a:pt x="825791" y="80367"/>
                  </a:cubicBezTo>
                  <a:cubicBezTo>
                    <a:pt x="825791" y="71437"/>
                    <a:pt x="823168" y="64070"/>
                    <a:pt x="817922" y="58266"/>
                  </a:cubicBezTo>
                  <a:cubicBezTo>
                    <a:pt x="812676" y="52461"/>
                    <a:pt x="806034" y="48834"/>
                    <a:pt x="797997" y="47383"/>
                  </a:cubicBezTo>
                  <a:cubicBezTo>
                    <a:pt x="792082" y="46266"/>
                    <a:pt x="780194" y="45708"/>
                    <a:pt x="762335" y="45708"/>
                  </a:cubicBezTo>
                  <a:close/>
                  <a:moveTo>
                    <a:pt x="688832" y="4185"/>
                  </a:moveTo>
                  <a:lnTo>
                    <a:pt x="768362" y="4185"/>
                  </a:lnTo>
                  <a:cubicBezTo>
                    <a:pt x="798500" y="4185"/>
                    <a:pt x="818145" y="5413"/>
                    <a:pt x="827298" y="7869"/>
                  </a:cubicBezTo>
                  <a:cubicBezTo>
                    <a:pt x="841362" y="11552"/>
                    <a:pt x="853138" y="19561"/>
                    <a:pt x="862626" y="31895"/>
                  </a:cubicBezTo>
                  <a:cubicBezTo>
                    <a:pt x="872114" y="44229"/>
                    <a:pt x="876858" y="60163"/>
                    <a:pt x="876858" y="79697"/>
                  </a:cubicBezTo>
                  <a:cubicBezTo>
                    <a:pt x="876858" y="94766"/>
                    <a:pt x="874123" y="107435"/>
                    <a:pt x="868654" y="117704"/>
                  </a:cubicBezTo>
                  <a:cubicBezTo>
                    <a:pt x="863184" y="127973"/>
                    <a:pt x="856236" y="136038"/>
                    <a:pt x="847808" y="141898"/>
                  </a:cubicBezTo>
                  <a:cubicBezTo>
                    <a:pt x="839381" y="147758"/>
                    <a:pt x="830814" y="151637"/>
                    <a:pt x="822108" y="153534"/>
                  </a:cubicBezTo>
                  <a:cubicBezTo>
                    <a:pt x="810276" y="155878"/>
                    <a:pt x="793142" y="157050"/>
                    <a:pt x="770706" y="157050"/>
                  </a:cubicBezTo>
                  <a:lnTo>
                    <a:pt x="738392" y="157050"/>
                  </a:lnTo>
                  <a:lnTo>
                    <a:pt x="738392" y="249640"/>
                  </a:lnTo>
                  <a:lnTo>
                    <a:pt x="688832" y="249640"/>
                  </a:lnTo>
                  <a:close/>
                  <a:moveTo>
                    <a:pt x="460232" y="4185"/>
                  </a:moveTo>
                  <a:lnTo>
                    <a:pt x="642230" y="4185"/>
                  </a:lnTo>
                  <a:lnTo>
                    <a:pt x="642230" y="45708"/>
                  </a:lnTo>
                  <a:lnTo>
                    <a:pt x="509792" y="45708"/>
                  </a:lnTo>
                  <a:lnTo>
                    <a:pt x="509792" y="100124"/>
                  </a:lnTo>
                  <a:lnTo>
                    <a:pt x="633021" y="100124"/>
                  </a:lnTo>
                  <a:lnTo>
                    <a:pt x="633021" y="141479"/>
                  </a:lnTo>
                  <a:lnTo>
                    <a:pt x="509792" y="141479"/>
                  </a:lnTo>
                  <a:lnTo>
                    <a:pt x="509792" y="208285"/>
                  </a:lnTo>
                  <a:lnTo>
                    <a:pt x="646918" y="208285"/>
                  </a:lnTo>
                  <a:lnTo>
                    <a:pt x="646918" y="249640"/>
                  </a:lnTo>
                  <a:lnTo>
                    <a:pt x="460232" y="249640"/>
                  </a:lnTo>
                  <a:close/>
                  <a:moveTo>
                    <a:pt x="223577" y="4185"/>
                  </a:moveTo>
                  <a:lnTo>
                    <a:pt x="418635" y="4185"/>
                  </a:lnTo>
                  <a:lnTo>
                    <a:pt x="418635" y="45708"/>
                  </a:lnTo>
                  <a:lnTo>
                    <a:pt x="345969" y="45708"/>
                  </a:lnTo>
                  <a:lnTo>
                    <a:pt x="345969" y="249640"/>
                  </a:lnTo>
                  <a:lnTo>
                    <a:pt x="296409" y="249640"/>
                  </a:lnTo>
                  <a:lnTo>
                    <a:pt x="296409" y="45708"/>
                  </a:lnTo>
                  <a:lnTo>
                    <a:pt x="223577" y="45708"/>
                  </a:lnTo>
                  <a:close/>
                  <a:moveTo>
                    <a:pt x="98449" y="0"/>
                  </a:moveTo>
                  <a:cubicBezTo>
                    <a:pt x="129257" y="0"/>
                    <a:pt x="152446" y="6753"/>
                    <a:pt x="168017" y="20259"/>
                  </a:cubicBezTo>
                  <a:cubicBezTo>
                    <a:pt x="183588" y="33765"/>
                    <a:pt x="191765" y="51792"/>
                    <a:pt x="192546" y="74339"/>
                  </a:cubicBezTo>
                  <a:lnTo>
                    <a:pt x="142986" y="76516"/>
                  </a:lnTo>
                  <a:cubicBezTo>
                    <a:pt x="140865" y="63903"/>
                    <a:pt x="136317" y="54833"/>
                    <a:pt x="129341" y="49308"/>
                  </a:cubicBezTo>
                  <a:cubicBezTo>
                    <a:pt x="122364" y="43783"/>
                    <a:pt x="111900" y="41020"/>
                    <a:pt x="97947" y="41020"/>
                  </a:cubicBezTo>
                  <a:cubicBezTo>
                    <a:pt x="83548" y="41020"/>
                    <a:pt x="72274" y="43978"/>
                    <a:pt x="64126" y="49894"/>
                  </a:cubicBezTo>
                  <a:cubicBezTo>
                    <a:pt x="58880" y="53689"/>
                    <a:pt x="56257" y="58768"/>
                    <a:pt x="56257" y="65130"/>
                  </a:cubicBezTo>
                  <a:cubicBezTo>
                    <a:pt x="56257" y="70935"/>
                    <a:pt x="58712" y="75902"/>
                    <a:pt x="63624" y="80032"/>
                  </a:cubicBezTo>
                  <a:cubicBezTo>
                    <a:pt x="69874" y="85278"/>
                    <a:pt x="85055" y="90747"/>
                    <a:pt x="109165" y="96440"/>
                  </a:cubicBezTo>
                  <a:cubicBezTo>
                    <a:pt x="133275" y="102133"/>
                    <a:pt x="151107" y="108021"/>
                    <a:pt x="162659" y="114104"/>
                  </a:cubicBezTo>
                  <a:cubicBezTo>
                    <a:pt x="174212" y="120188"/>
                    <a:pt x="183254" y="128503"/>
                    <a:pt x="189783" y="139052"/>
                  </a:cubicBezTo>
                  <a:cubicBezTo>
                    <a:pt x="196313" y="149600"/>
                    <a:pt x="199578" y="162631"/>
                    <a:pt x="199578" y="178147"/>
                  </a:cubicBezTo>
                  <a:cubicBezTo>
                    <a:pt x="199578" y="192211"/>
                    <a:pt x="195671" y="205382"/>
                    <a:pt x="187858" y="217661"/>
                  </a:cubicBezTo>
                  <a:cubicBezTo>
                    <a:pt x="180044" y="229939"/>
                    <a:pt x="168994" y="239064"/>
                    <a:pt x="154706" y="245036"/>
                  </a:cubicBezTo>
                  <a:cubicBezTo>
                    <a:pt x="140419" y="251007"/>
                    <a:pt x="122615" y="253993"/>
                    <a:pt x="101296" y="253993"/>
                  </a:cubicBezTo>
                  <a:cubicBezTo>
                    <a:pt x="70265" y="253993"/>
                    <a:pt x="46434" y="246822"/>
                    <a:pt x="29802" y="232478"/>
                  </a:cubicBezTo>
                  <a:cubicBezTo>
                    <a:pt x="13171" y="218135"/>
                    <a:pt x="3237" y="197234"/>
                    <a:pt x="0" y="169775"/>
                  </a:cubicBezTo>
                  <a:lnTo>
                    <a:pt x="48220" y="165087"/>
                  </a:lnTo>
                  <a:cubicBezTo>
                    <a:pt x="51122" y="181272"/>
                    <a:pt x="57010" y="193160"/>
                    <a:pt x="65884" y="200750"/>
                  </a:cubicBezTo>
                  <a:cubicBezTo>
                    <a:pt x="74758" y="208340"/>
                    <a:pt x="86729" y="212135"/>
                    <a:pt x="101798" y="212135"/>
                  </a:cubicBezTo>
                  <a:cubicBezTo>
                    <a:pt x="117760" y="212135"/>
                    <a:pt x="129787" y="208759"/>
                    <a:pt x="137880" y="202006"/>
                  </a:cubicBezTo>
                  <a:cubicBezTo>
                    <a:pt x="145972" y="195253"/>
                    <a:pt x="150018" y="187356"/>
                    <a:pt x="150018" y="178314"/>
                  </a:cubicBezTo>
                  <a:cubicBezTo>
                    <a:pt x="150018" y="172510"/>
                    <a:pt x="148316" y="167571"/>
                    <a:pt x="144912" y="163497"/>
                  </a:cubicBezTo>
                  <a:cubicBezTo>
                    <a:pt x="141507" y="159422"/>
                    <a:pt x="135563" y="155878"/>
                    <a:pt x="127080" y="152865"/>
                  </a:cubicBezTo>
                  <a:cubicBezTo>
                    <a:pt x="121276" y="150855"/>
                    <a:pt x="108049" y="147284"/>
                    <a:pt x="87399" y="142149"/>
                  </a:cubicBezTo>
                  <a:cubicBezTo>
                    <a:pt x="60833" y="135563"/>
                    <a:pt x="42192" y="127471"/>
                    <a:pt x="31477" y="117871"/>
                  </a:cubicBezTo>
                  <a:cubicBezTo>
                    <a:pt x="16408" y="104365"/>
                    <a:pt x="8873" y="87901"/>
                    <a:pt x="8873" y="68479"/>
                  </a:cubicBezTo>
                  <a:cubicBezTo>
                    <a:pt x="8873" y="55978"/>
                    <a:pt x="12417" y="44285"/>
                    <a:pt x="19505" y="33402"/>
                  </a:cubicBezTo>
                  <a:cubicBezTo>
                    <a:pt x="26593" y="22519"/>
                    <a:pt x="36807" y="14231"/>
                    <a:pt x="50145" y="8539"/>
                  </a:cubicBezTo>
                  <a:cubicBezTo>
                    <a:pt x="63484" y="2846"/>
                    <a:pt x="79585" y="0"/>
                    <a:pt x="984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scene3d>
              <a:camera prst="isometricOffAxis1Right">
                <a:rot lat="1080000" lon="21000000" rev="0"/>
              </a:camera>
              <a:lightRig rig="soft" dir="t"/>
            </a:scene3d>
            <a:sp3d extrusionH="95250" prstMaterial="plastic">
              <a:extrusionClr>
                <a:schemeClr val="accent4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1"/>
            </a:p>
          </p:txBody>
        </p:sp>
      </p:grpSp>
      <p:sp>
        <p:nvSpPr>
          <p:cNvPr id="112" name="TextBox 65">
            <a:extLst>
              <a:ext uri="{FF2B5EF4-FFF2-40B4-BE49-F238E27FC236}">
                <a16:creationId xmlns:a16="http://schemas.microsoft.com/office/drawing/2014/main" xmlns="" id="{B4A2F7B7-BF6C-4673-B276-8CF3E77A8BA4}"/>
              </a:ext>
            </a:extLst>
          </p:cNvPr>
          <p:cNvSpPr txBox="1"/>
          <p:nvPr/>
        </p:nvSpPr>
        <p:spPr>
          <a:xfrm flipH="1">
            <a:off x="6959661" y="4833843"/>
            <a:ext cx="1254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真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  <a:p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實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  <a:p>
            <a:r>
              <a:rPr lang="zh-TW" altLang="en-US" b="1" dirty="0" smtClean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的</a:t>
            </a:r>
            <a:endParaRPr lang="en-US" altLang="zh-TW" b="1" dirty="0" smtClean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我</a:t>
            </a:r>
            <a:endParaRPr lang="en-US" altLang="ko-KR" b="1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63" name="TextBox 65">
            <a:extLst>
              <a:ext uri="{FF2B5EF4-FFF2-40B4-BE49-F238E27FC236}">
                <a16:creationId xmlns:a16="http://schemas.microsoft.com/office/drawing/2014/main" xmlns="" id="{B4A2F7B7-BF6C-4673-B276-8CF3E77A8BA4}"/>
              </a:ext>
            </a:extLst>
          </p:cNvPr>
          <p:cNvSpPr txBox="1"/>
          <p:nvPr/>
        </p:nvSpPr>
        <p:spPr>
          <a:xfrm flipH="1">
            <a:off x="8373691" y="4469584"/>
            <a:ext cx="1254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真</a:t>
            </a:r>
            <a:endParaRPr lang="en-US" altLang="zh-TW" b="1" dirty="0" smtClean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  <a:p>
            <a:r>
              <a:rPr lang="zh-TW" altLang="en-US" b="1" dirty="0" smtClean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誠</a:t>
            </a:r>
            <a:endParaRPr lang="en-US" altLang="zh-TW" b="1" dirty="0" smtClean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  <a:p>
            <a:r>
              <a:rPr lang="zh-TW" altLang="en-US" b="1" dirty="0" smtClean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述</a:t>
            </a:r>
            <a:endParaRPr lang="en-US" altLang="zh-TW" b="1" dirty="0" smtClean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  <a:p>
            <a:r>
              <a:rPr lang="zh-TW" altLang="en-US" b="1" dirty="0" smtClean="0">
                <a:solidFill>
                  <a:schemeClr val="accent3">
                    <a:lumMod val="75000"/>
                  </a:schemeClr>
                </a:solidFill>
                <a:cs typeface="Arial" pitchFamily="34" charset="0"/>
              </a:rPr>
              <a:t>說</a:t>
            </a:r>
            <a:endParaRPr lang="en-US" altLang="ko-KR" b="1" dirty="0">
              <a:solidFill>
                <a:schemeClr val="accent3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9761298" y="4104909"/>
            <a:ext cx="415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把</a:t>
            </a:r>
            <a:endParaRPr lang="en-US" altLang="zh-TW" b="1" dirty="0" smtClean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握</a:t>
            </a:r>
            <a:endParaRPr lang="en-US" altLang="zh-TW" b="1" dirty="0" smtClean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重</a:t>
            </a:r>
            <a:endParaRPr lang="en-US" altLang="zh-TW" b="1" dirty="0" smtClean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  <a:p>
            <a:r>
              <a:rPr lang="zh-TW" altLang="en-US" b="1" dirty="0" smtClean="0">
                <a:solidFill>
                  <a:schemeClr val="accent2">
                    <a:lumMod val="75000"/>
                  </a:schemeClr>
                </a:solidFill>
                <a:cs typeface="Arial" pitchFamily="34" charset="0"/>
              </a:rPr>
              <a:t>點</a:t>
            </a:r>
            <a:endParaRPr lang="en-US" altLang="ko-KR" b="1" dirty="0">
              <a:solidFill>
                <a:schemeClr val="accent2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11178641" y="3635801"/>
            <a:ext cx="4154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cs typeface="Arial" pitchFamily="34" charset="0"/>
              </a:rPr>
              <a:t>展</a:t>
            </a:r>
            <a:endParaRPr lang="en-US" altLang="zh-TW" b="1" dirty="0" smtClean="0">
              <a:solidFill>
                <a:srgbClr val="FF0000"/>
              </a:solidFill>
              <a:cs typeface="Arial" pitchFamily="34" charset="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cs typeface="Arial" pitchFamily="34" charset="0"/>
              </a:rPr>
              <a:t>現</a:t>
            </a:r>
            <a:endParaRPr lang="en-US" altLang="zh-TW" b="1" dirty="0" smtClean="0">
              <a:solidFill>
                <a:srgbClr val="FF0000"/>
              </a:solidFill>
              <a:cs typeface="Arial" pitchFamily="34" charset="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cs typeface="Arial" pitchFamily="34" charset="0"/>
              </a:rPr>
              <a:t>獨</a:t>
            </a:r>
            <a:endParaRPr lang="en-US" altLang="zh-TW" b="1" dirty="0" smtClean="0">
              <a:solidFill>
                <a:srgbClr val="FF0000"/>
              </a:solidFill>
              <a:cs typeface="Arial" pitchFamily="34" charset="0"/>
            </a:endParaRPr>
          </a:p>
          <a:p>
            <a:r>
              <a:rPr lang="zh-TW" altLang="en-US" b="1" dirty="0" smtClean="0">
                <a:solidFill>
                  <a:srgbClr val="FF0000"/>
                </a:solidFill>
                <a:cs typeface="Arial" pitchFamily="34" charset="0"/>
              </a:rPr>
              <a:t>特</a:t>
            </a:r>
            <a:endParaRPr lang="en-US" altLang="ko-KR" b="1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資料準備的雲端小助手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A782DAA-48C5-412B-8515-F60491CCF78D}"/>
              </a:ext>
            </a:extLst>
          </p:cNvPr>
          <p:cNvGrpSpPr/>
          <p:nvPr/>
        </p:nvGrpSpPr>
        <p:grpSpPr>
          <a:xfrm>
            <a:off x="485775" y="3010087"/>
            <a:ext cx="5709999" cy="3611916"/>
            <a:chOff x="4883948" y="1315030"/>
            <a:chExt cx="6513648" cy="4120272"/>
          </a:xfrm>
          <a:solidFill>
            <a:schemeClr val="accent2"/>
          </a:solidFill>
        </p:grpSpPr>
        <p:sp>
          <p:nvSpPr>
            <p:cNvPr id="4" name="Parallelogram 4">
              <a:extLst>
                <a:ext uri="{FF2B5EF4-FFF2-40B4-BE49-F238E27FC236}">
                  <a16:creationId xmlns:a16="http://schemas.microsoft.com/office/drawing/2014/main" xmlns="" id="{34A9E4B6-82BD-412D-8523-AA0035CF0F0F}"/>
                </a:ext>
              </a:extLst>
            </p:cNvPr>
            <p:cNvSpPr/>
            <p:nvPr/>
          </p:nvSpPr>
          <p:spPr>
            <a:xfrm flipV="1">
              <a:off x="8131076" y="2815054"/>
              <a:ext cx="1702368" cy="1653962"/>
            </a:xfrm>
            <a:prstGeom prst="parallelogram">
              <a:avLst>
                <a:gd name="adj" fmla="val 36926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Parallelogram 5">
              <a:extLst>
                <a:ext uri="{FF2B5EF4-FFF2-40B4-BE49-F238E27FC236}">
                  <a16:creationId xmlns:a16="http://schemas.microsoft.com/office/drawing/2014/main" xmlns="" id="{8572821F-294B-409E-AED5-F5B6DAF0C936}"/>
                </a:ext>
              </a:extLst>
            </p:cNvPr>
            <p:cNvSpPr/>
            <p:nvPr/>
          </p:nvSpPr>
          <p:spPr>
            <a:xfrm flipV="1">
              <a:off x="6215089" y="3322678"/>
              <a:ext cx="1716567" cy="1568316"/>
            </a:xfrm>
            <a:prstGeom prst="parallelogram">
              <a:avLst>
                <a:gd name="adj" fmla="val 39403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Parallelogram 8">
              <a:extLst>
                <a:ext uri="{FF2B5EF4-FFF2-40B4-BE49-F238E27FC236}">
                  <a16:creationId xmlns:a16="http://schemas.microsoft.com/office/drawing/2014/main" xmlns="" id="{E4A9BB56-D559-4EE1-8847-2B5FEB072E96}"/>
                </a:ext>
              </a:extLst>
            </p:cNvPr>
            <p:cNvSpPr/>
            <p:nvPr/>
          </p:nvSpPr>
          <p:spPr>
            <a:xfrm>
              <a:off x="4883948" y="3322679"/>
              <a:ext cx="2424119" cy="2112623"/>
            </a:xfrm>
            <a:prstGeom prst="parallelogram">
              <a:avLst>
                <a:gd name="adj" fmla="val 6300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Parallelogram 9">
              <a:extLst>
                <a:ext uri="{FF2B5EF4-FFF2-40B4-BE49-F238E27FC236}">
                  <a16:creationId xmlns:a16="http://schemas.microsoft.com/office/drawing/2014/main" xmlns="" id="{8D1EBC9C-7903-4388-A220-DE4F80C4ABDF}"/>
                </a:ext>
              </a:extLst>
            </p:cNvPr>
            <p:cNvSpPr/>
            <p:nvPr/>
          </p:nvSpPr>
          <p:spPr>
            <a:xfrm>
              <a:off x="6826516" y="2815054"/>
              <a:ext cx="2395502" cy="2075942"/>
            </a:xfrm>
            <a:prstGeom prst="parallelogram">
              <a:avLst>
                <a:gd name="adj" fmla="val 6300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Parallelogram 10">
              <a:extLst>
                <a:ext uri="{FF2B5EF4-FFF2-40B4-BE49-F238E27FC236}">
                  <a16:creationId xmlns:a16="http://schemas.microsoft.com/office/drawing/2014/main" xmlns="" id="{44DB36C0-24DB-4D2A-9459-ECC50B15F76B}"/>
                </a:ext>
              </a:extLst>
            </p:cNvPr>
            <p:cNvSpPr/>
            <p:nvPr/>
          </p:nvSpPr>
          <p:spPr>
            <a:xfrm>
              <a:off x="8740466" y="2400370"/>
              <a:ext cx="2395502" cy="2075942"/>
            </a:xfrm>
            <a:prstGeom prst="parallelogram">
              <a:avLst>
                <a:gd name="adj" fmla="val 6300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Isosceles Triangle 11">
              <a:extLst>
                <a:ext uri="{FF2B5EF4-FFF2-40B4-BE49-F238E27FC236}">
                  <a16:creationId xmlns:a16="http://schemas.microsoft.com/office/drawing/2014/main" xmlns="" id="{76994DA4-D813-45F2-BB40-698F5E1F4421}"/>
                </a:ext>
              </a:extLst>
            </p:cNvPr>
            <p:cNvSpPr/>
            <p:nvPr/>
          </p:nvSpPr>
          <p:spPr>
            <a:xfrm>
              <a:off x="9697684" y="1315030"/>
              <a:ext cx="1699912" cy="1114706"/>
            </a:xfrm>
            <a:prstGeom prst="triangle">
              <a:avLst>
                <a:gd name="adj" fmla="val 9172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0" name="Teardrop 9">
            <a:extLst>
              <a:ext uri="{FF2B5EF4-FFF2-40B4-BE49-F238E27FC236}">
                <a16:creationId xmlns:a16="http://schemas.microsoft.com/office/drawing/2014/main" xmlns="" id="{D6102999-979B-4F70-8991-A06EBF9BC3EA}"/>
              </a:ext>
            </a:extLst>
          </p:cNvPr>
          <p:cNvSpPr/>
          <p:nvPr/>
        </p:nvSpPr>
        <p:spPr>
          <a:xfrm rot="8100000">
            <a:off x="5663441" y="1741308"/>
            <a:ext cx="833000" cy="833000"/>
          </a:xfrm>
          <a:prstGeom prst="teardrop">
            <a:avLst>
              <a:gd name="adj" fmla="val 12901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ardrop 11">
            <a:extLst>
              <a:ext uri="{FF2B5EF4-FFF2-40B4-BE49-F238E27FC236}">
                <a16:creationId xmlns:a16="http://schemas.microsoft.com/office/drawing/2014/main" xmlns="" id="{220CC5D5-B897-44F1-B333-C9324E2D516E}"/>
              </a:ext>
            </a:extLst>
          </p:cNvPr>
          <p:cNvSpPr/>
          <p:nvPr/>
        </p:nvSpPr>
        <p:spPr>
          <a:xfrm rot="8100000">
            <a:off x="3421368" y="2645853"/>
            <a:ext cx="833000" cy="833000"/>
          </a:xfrm>
          <a:prstGeom prst="teardrop">
            <a:avLst>
              <a:gd name="adj" fmla="val 12176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ardrop 13">
            <a:extLst>
              <a:ext uri="{FF2B5EF4-FFF2-40B4-BE49-F238E27FC236}">
                <a16:creationId xmlns:a16="http://schemas.microsoft.com/office/drawing/2014/main" xmlns="" id="{F5178B9A-D669-44F9-ACD2-4F4B5AC733BA}"/>
              </a:ext>
            </a:extLst>
          </p:cNvPr>
          <p:cNvSpPr/>
          <p:nvPr/>
        </p:nvSpPr>
        <p:spPr>
          <a:xfrm rot="8100000">
            <a:off x="1691242" y="3143131"/>
            <a:ext cx="833000" cy="833000"/>
          </a:xfrm>
          <a:prstGeom prst="teardrop">
            <a:avLst>
              <a:gd name="adj" fmla="val 12756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13">
            <a:extLst>
              <a:ext uri="{FF2B5EF4-FFF2-40B4-BE49-F238E27FC236}">
                <a16:creationId xmlns:a16="http://schemas.microsoft.com/office/drawing/2014/main" xmlns="" id="{16D40BFF-99C6-4944-A5EC-08386E3A7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072" y="4305767"/>
            <a:ext cx="14293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err="1"/>
              <a:t>Yory</a:t>
            </a:r>
            <a:r>
              <a:rPr lang="en-US" altLang="zh-TW" dirty="0"/>
              <a:t> </a:t>
            </a:r>
            <a:r>
              <a:rPr lang="zh-TW" altLang="en-US" dirty="0"/>
              <a:t>優歷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직사각형 113">
            <a:extLst>
              <a:ext uri="{FF2B5EF4-FFF2-40B4-BE49-F238E27FC236}">
                <a16:creationId xmlns:a16="http://schemas.microsoft.com/office/drawing/2014/main" xmlns="" id="{07BE41A2-B3E5-4470-9B68-C9B215373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5774" y="2686921"/>
            <a:ext cx="10983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/>
              <a:t>ColleGo</a:t>
            </a:r>
            <a:r>
              <a:rPr lang="en-US" altLang="zh-TW" dirty="0" smtClean="0"/>
              <a:t>!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직사각형 113">
            <a:extLst>
              <a:ext uri="{FF2B5EF4-FFF2-40B4-BE49-F238E27FC236}">
                <a16:creationId xmlns:a16="http://schemas.microsoft.com/office/drawing/2014/main" xmlns="" id="{23583EB1-97AD-4684-A62C-40F4026BA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198" y="3836470"/>
            <a:ext cx="14293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err="1"/>
              <a:t>Lucker</a:t>
            </a:r>
            <a:r>
              <a:rPr lang="zh-TW" altLang="en-US" dirty="0"/>
              <a:t>拉課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xmlns="" id="{0BD554E0-14B2-4464-BBD0-5078C24A3969}"/>
              </a:ext>
            </a:extLst>
          </p:cNvPr>
          <p:cNvSpPr/>
          <p:nvPr/>
        </p:nvSpPr>
        <p:spPr>
          <a:xfrm>
            <a:off x="7264388" y="1933575"/>
            <a:ext cx="4675975" cy="128065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xmlns="" id="{BFC46616-F59D-41BF-ACEB-6AE711B64B77}"/>
              </a:ext>
            </a:extLst>
          </p:cNvPr>
          <p:cNvSpPr/>
          <p:nvPr/>
        </p:nvSpPr>
        <p:spPr>
          <a:xfrm>
            <a:off x="7264388" y="4864196"/>
            <a:ext cx="4675975" cy="128065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8" name="Group 60">
            <a:extLst>
              <a:ext uri="{FF2B5EF4-FFF2-40B4-BE49-F238E27FC236}">
                <a16:creationId xmlns:a16="http://schemas.microsoft.com/office/drawing/2014/main" xmlns="" id="{C9091C8F-D20B-4917-A092-64287965FA48}"/>
              </a:ext>
            </a:extLst>
          </p:cNvPr>
          <p:cNvGrpSpPr/>
          <p:nvPr/>
        </p:nvGrpSpPr>
        <p:grpSpPr>
          <a:xfrm>
            <a:off x="8214133" y="2033995"/>
            <a:ext cx="3130141" cy="525817"/>
            <a:chOff x="6210998" y="1433695"/>
            <a:chExt cx="2688349" cy="52581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358D211-9679-45C6-B22F-4C98F802052B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C800E5A2-6163-4E09-B1EE-927C0089B5F3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66">
            <a:extLst>
              <a:ext uri="{FF2B5EF4-FFF2-40B4-BE49-F238E27FC236}">
                <a16:creationId xmlns:a16="http://schemas.microsoft.com/office/drawing/2014/main" xmlns="" id="{14BD4030-3081-4E62-BA33-6E416A5F581F}"/>
              </a:ext>
            </a:extLst>
          </p:cNvPr>
          <p:cNvGrpSpPr/>
          <p:nvPr/>
        </p:nvGrpSpPr>
        <p:grpSpPr>
          <a:xfrm>
            <a:off x="8490580" y="4931625"/>
            <a:ext cx="3130141" cy="525817"/>
            <a:chOff x="6210998" y="1433695"/>
            <a:chExt cx="2688349" cy="5258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66BB24C2-B74A-41CC-8895-1E38E5B0A66A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16BD7049-A190-4495-9964-CA2ED5C1870C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Rounded Rectangle 5">
            <a:extLst>
              <a:ext uri="{FF2B5EF4-FFF2-40B4-BE49-F238E27FC236}">
                <a16:creationId xmlns:a16="http://schemas.microsoft.com/office/drawing/2014/main" xmlns="" id="{C4E12690-A2E3-487C-9254-CD2EBD9305F1}"/>
              </a:ext>
            </a:extLst>
          </p:cNvPr>
          <p:cNvSpPr/>
          <p:nvPr/>
        </p:nvSpPr>
        <p:spPr>
          <a:xfrm flipH="1">
            <a:off x="7602941" y="534296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4">
            <a:extLst>
              <a:ext uri="{FF2B5EF4-FFF2-40B4-BE49-F238E27FC236}">
                <a16:creationId xmlns:a16="http://schemas.microsoft.com/office/drawing/2014/main" xmlns="" id="{89597FCD-FDA8-4EEC-A47A-5DAF603FE56C}"/>
              </a:ext>
            </a:extLst>
          </p:cNvPr>
          <p:cNvSpPr/>
          <p:nvPr/>
        </p:nvSpPr>
        <p:spPr>
          <a:xfrm>
            <a:off x="7264388" y="3398885"/>
            <a:ext cx="4675975" cy="128065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26" name="Group 63">
            <a:extLst>
              <a:ext uri="{FF2B5EF4-FFF2-40B4-BE49-F238E27FC236}">
                <a16:creationId xmlns:a16="http://schemas.microsoft.com/office/drawing/2014/main" xmlns="" id="{47C72A3C-75D5-4C55-B3F3-85EEF98207FC}"/>
              </a:ext>
            </a:extLst>
          </p:cNvPr>
          <p:cNvGrpSpPr/>
          <p:nvPr/>
        </p:nvGrpSpPr>
        <p:grpSpPr>
          <a:xfrm>
            <a:off x="8214133" y="3499305"/>
            <a:ext cx="3130141" cy="525817"/>
            <a:chOff x="6210998" y="1433695"/>
            <a:chExt cx="2688349" cy="52581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2CEAA834-3F14-472C-9A11-B156FFCBADDE}"/>
                </a:ext>
              </a:extLst>
            </p:cNvPr>
            <p:cNvSpPr txBox="1"/>
            <p:nvPr/>
          </p:nvSpPr>
          <p:spPr>
            <a:xfrm>
              <a:off x="6210998" y="1433695"/>
              <a:ext cx="268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26BF9FA9-89D3-4C4A-AF71-8DFFD41B7DA0}"/>
                </a:ext>
              </a:extLst>
            </p:cNvPr>
            <p:cNvSpPr txBox="1"/>
            <p:nvPr/>
          </p:nvSpPr>
          <p:spPr>
            <a:xfrm>
              <a:off x="6210998" y="1682513"/>
              <a:ext cx="26883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Round Same Side Corner Rectangle 11">
            <a:extLst>
              <a:ext uri="{FF2B5EF4-FFF2-40B4-BE49-F238E27FC236}">
                <a16:creationId xmlns:a16="http://schemas.microsoft.com/office/drawing/2014/main" xmlns="" id="{13A8D184-2B13-41D5-957B-DFDFCF987954}"/>
              </a:ext>
            </a:extLst>
          </p:cNvPr>
          <p:cNvSpPr>
            <a:spLocks noChangeAspect="1"/>
          </p:cNvSpPr>
          <p:nvPr/>
        </p:nvSpPr>
        <p:spPr>
          <a:xfrm rot="9900000">
            <a:off x="7600781" y="3871049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xmlns="" id="{ECF4A97A-365A-4C19-B48C-139AB37B5E90}"/>
              </a:ext>
            </a:extLst>
          </p:cNvPr>
          <p:cNvSpPr/>
          <p:nvPr/>
        </p:nvSpPr>
        <p:spPr>
          <a:xfrm>
            <a:off x="7564003" y="200174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ounded Rectangle 5">
            <a:extLst>
              <a:ext uri="{FF2B5EF4-FFF2-40B4-BE49-F238E27FC236}">
                <a16:creationId xmlns:a16="http://schemas.microsoft.com/office/drawing/2014/main" xmlns="" id="{F7151368-7818-46FF-A73B-99FB19525C77}"/>
              </a:ext>
            </a:extLst>
          </p:cNvPr>
          <p:cNvSpPr/>
          <p:nvPr/>
        </p:nvSpPr>
        <p:spPr>
          <a:xfrm flipH="1">
            <a:off x="1911901" y="3444247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11">
            <a:extLst>
              <a:ext uri="{FF2B5EF4-FFF2-40B4-BE49-F238E27FC236}">
                <a16:creationId xmlns:a16="http://schemas.microsoft.com/office/drawing/2014/main" xmlns="" id="{A694A716-1AFF-4529-B52B-5BF412D2CD12}"/>
              </a:ext>
            </a:extLst>
          </p:cNvPr>
          <p:cNvSpPr>
            <a:spLocks noChangeAspect="1"/>
          </p:cNvSpPr>
          <p:nvPr/>
        </p:nvSpPr>
        <p:spPr>
          <a:xfrm rot="9900000">
            <a:off x="3677309" y="2939647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ed Rectangle 27">
            <a:extLst>
              <a:ext uri="{FF2B5EF4-FFF2-40B4-BE49-F238E27FC236}">
                <a16:creationId xmlns:a16="http://schemas.microsoft.com/office/drawing/2014/main" xmlns="" id="{B89067E4-B9BB-4634-B4B8-84FF7FE84BB8}"/>
              </a:ext>
            </a:extLst>
          </p:cNvPr>
          <p:cNvSpPr/>
          <p:nvPr/>
        </p:nvSpPr>
        <p:spPr>
          <a:xfrm>
            <a:off x="5918924" y="205870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8214133" y="5167267"/>
            <a:ext cx="3881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Yory</a:t>
            </a:r>
            <a:r>
              <a:rPr lang="en-US" altLang="zh-TW" sz="2000" dirty="0">
                <a:solidFill>
                  <a:schemeClr val="bg1"/>
                </a:solidFill>
              </a:rPr>
              <a:t> </a:t>
            </a:r>
            <a:r>
              <a:rPr lang="zh-TW" altLang="en-US" sz="2000" dirty="0">
                <a:solidFill>
                  <a:schemeClr val="bg1"/>
                </a:solidFill>
              </a:rPr>
              <a:t>優</a:t>
            </a:r>
            <a:r>
              <a:rPr lang="zh-TW" altLang="en-US" sz="2000" dirty="0" smtClean="0">
                <a:solidFill>
                  <a:schemeClr val="bg1"/>
                </a:solidFill>
              </a:rPr>
              <a:t>歷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u="sng" dirty="0" smtClean="0">
                <a:hlinkClick r:id="rId2"/>
              </a:rPr>
              <a:t>https</a:t>
            </a:r>
            <a:r>
              <a:rPr lang="en-US" altLang="zh-TW" sz="2000" u="sng" dirty="0">
                <a:hlinkClick r:id="rId2"/>
              </a:rPr>
              <a:t>://www.yory.school/contents</a:t>
            </a:r>
            <a:endParaRPr lang="zh-TW" altLang="en-US" sz="2000" dirty="0"/>
          </a:p>
        </p:txBody>
      </p:sp>
      <p:sp>
        <p:nvSpPr>
          <p:cNvPr id="35" name="矩形 34"/>
          <p:cNvSpPr/>
          <p:nvPr/>
        </p:nvSpPr>
        <p:spPr>
          <a:xfrm>
            <a:off x="7462995" y="2282813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ColleGo</a:t>
            </a:r>
            <a:r>
              <a:rPr lang="zh-TW" altLang="en-US" sz="2000" dirty="0" smtClean="0">
                <a:solidFill>
                  <a:schemeClr val="bg1"/>
                </a:solidFill>
              </a:rPr>
              <a:t>！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u="sng" dirty="0" smtClean="0">
                <a:hlinkClick r:id="rId3"/>
              </a:rPr>
              <a:t>https</a:t>
            </a:r>
            <a:r>
              <a:rPr lang="en-US" altLang="zh-TW" sz="2000" u="sng" dirty="0">
                <a:hlinkClick r:id="rId3"/>
              </a:rPr>
              <a:t>://collego.edu.tw/Media/portfolio</a:t>
            </a:r>
            <a:endParaRPr lang="zh-TW" altLang="en-US" sz="2000" dirty="0"/>
          </a:p>
        </p:txBody>
      </p:sp>
      <p:sp>
        <p:nvSpPr>
          <p:cNvPr id="36" name="矩形 35"/>
          <p:cNvSpPr/>
          <p:nvPr/>
        </p:nvSpPr>
        <p:spPr>
          <a:xfrm>
            <a:off x="8127392" y="3779319"/>
            <a:ext cx="25028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 err="1">
                <a:solidFill>
                  <a:schemeClr val="bg1"/>
                </a:solidFill>
              </a:rPr>
              <a:t>Lucker</a:t>
            </a:r>
            <a:r>
              <a:rPr lang="zh-TW" altLang="en-US" sz="2000" dirty="0">
                <a:solidFill>
                  <a:schemeClr val="bg1"/>
                </a:solidFill>
              </a:rPr>
              <a:t>拉課 </a:t>
            </a:r>
            <a:endParaRPr lang="en-US" altLang="zh-TW" sz="2000" dirty="0" smtClean="0">
              <a:solidFill>
                <a:schemeClr val="bg1"/>
              </a:solidFill>
            </a:endParaRPr>
          </a:p>
          <a:p>
            <a:r>
              <a:rPr lang="en-US" altLang="zh-TW" sz="2000" dirty="0" smtClean="0">
                <a:solidFill>
                  <a:schemeClr val="bg1"/>
                </a:solidFill>
              </a:rPr>
              <a:t>https</a:t>
            </a:r>
            <a:r>
              <a:rPr lang="en-US" altLang="zh-TW" sz="2000" dirty="0">
                <a:solidFill>
                  <a:schemeClr val="bg1"/>
                </a:solidFill>
              </a:rPr>
              <a:t>://luckertw.com/</a:t>
            </a:r>
            <a:endParaRPr lang="zh-TW" altLang="en-US" sz="2000" dirty="0">
              <a:solidFill>
                <a:schemeClr val="bg1"/>
              </a:solidFill>
            </a:endParaRPr>
          </a:p>
        </p:txBody>
      </p:sp>
      <p:sp>
        <p:nvSpPr>
          <p:cNvPr id="37" name="Oval 31">
            <a:hlinkClick r:id="rId4" action="ppaction://hlinkfile"/>
            <a:extLst>
              <a:ext uri="{FF2B5EF4-FFF2-40B4-BE49-F238E27FC236}">
                <a16:creationId xmlns:a16="http://schemas.microsoft.com/office/drawing/2014/main" xmlns="" id="{F2B4C20E-6F83-4700-819A-B889CC4F8028}"/>
              </a:ext>
            </a:extLst>
          </p:cNvPr>
          <p:cNvSpPr/>
          <p:nvPr/>
        </p:nvSpPr>
        <p:spPr>
          <a:xfrm>
            <a:off x="1838325" y="324137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2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5971"/>
      </a:accent1>
      <a:accent2>
        <a:srgbClr val="FF8C56"/>
      </a:accent2>
      <a:accent3>
        <a:srgbClr val="EED151"/>
      </a:accent3>
      <a:accent4>
        <a:srgbClr val="CBDA48"/>
      </a:accent4>
      <a:accent5>
        <a:srgbClr val="01C283"/>
      </a:accent5>
      <a:accent6>
        <a:srgbClr val="409FB3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E5A5B"/>
      </a:accent1>
      <a:accent2>
        <a:srgbClr val="FFB954"/>
      </a:accent2>
      <a:accent3>
        <a:srgbClr val="4592EF"/>
      </a:accent3>
      <a:accent4>
        <a:srgbClr val="2CB2D7"/>
      </a:accent4>
      <a:accent5>
        <a:srgbClr val="E78EBE"/>
      </a:accent5>
      <a:accent6>
        <a:srgbClr val="9191F5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13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3F02"/>
      </a:accent1>
      <a:accent2>
        <a:srgbClr val="FF8853"/>
      </a:accent2>
      <a:accent3>
        <a:srgbClr val="F0D152"/>
      </a:accent3>
      <a:accent4>
        <a:srgbClr val="CADA4C"/>
      </a:accent4>
      <a:accent5>
        <a:srgbClr val="19BD9E"/>
      </a:accent5>
      <a:accent6>
        <a:srgbClr val="019ED7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8697</TotalTime>
  <Words>535</Words>
  <Application>Microsoft Office PowerPoint</Application>
  <PresentationFormat>自訂</PresentationFormat>
  <Paragraphs>144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3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Cover and End Slide Master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olive</cp:lastModifiedBy>
  <cp:revision>160</cp:revision>
  <dcterms:created xsi:type="dcterms:W3CDTF">2020-01-20T05:08:25Z</dcterms:created>
  <dcterms:modified xsi:type="dcterms:W3CDTF">2024-03-20T08:52:51Z</dcterms:modified>
</cp:coreProperties>
</file>