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5BEC9-BACF-C07A-4E98-8B4FA8DA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BF5011-6D53-3090-AAC0-E5050B034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C1AEC3-41DE-4396-EEBA-FB3F1D9E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4F9AA-2381-8E08-47B7-B3ABDE46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20ED3-E967-3847-CB5E-5D147F53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8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7E593-3B2E-EC62-5995-56993575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FBF44-A947-B3FC-52E0-35FCD820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E56C8-C509-D7CE-4FBE-B40BE006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72656-E631-DE64-E889-08F6747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88CDCF-6EDC-0BC6-120B-184A5BD6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D4C15C-E135-24DC-340D-4261E9C9E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447CCC-FA85-DE7E-B666-7474119B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F6548-5ADB-9531-850E-EAFDD8B2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51E07-73ED-B118-A433-2D4E69BD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A61819-67E6-E87D-59ED-4D87C0C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D36E3-67F1-89AE-D59F-A42E660A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46B85-9D51-8815-D9EC-79AD7AA5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D9D54-95E1-23FD-47CF-D7BDF028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415B54-41BD-27EA-B72F-953B5D86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4F7A0-214F-869B-2076-10C8237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E8EFA-B66D-DD15-F2FF-AC97BB19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A35136-8E54-B616-402A-B3B63467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55F3CB-1A4D-0E1C-02D2-5F105401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BD6BA-1285-D8E3-F30A-F19B327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156A98-2676-0EE4-E362-ABFBCAF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A4293-F0B0-C09D-4AF7-EDB3043C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0B801-A6D5-AB7E-F79E-A80AB0E91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1E64FF-E435-1C36-0B18-2A83ACD5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17E0D7-F69A-43A1-D562-C90D313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A31566-0AF8-3C0A-BC55-8F0D3D8F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7073EC-19DF-A048-4AA8-4DD1B1B6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797C6-C046-40FA-2632-D5859EBE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68B1D1-9E84-BDE4-80A4-505A3405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FAE459-6924-3599-C406-A13DFE7D7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3D9B8C-E61E-FBE3-D955-900AB0BFF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491276-0261-12F2-4DC8-E257826B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ED800D-5B70-C70D-5A83-D7888F21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355B29-A6E9-5814-868A-0DC1595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4FAAC2-79D8-21FE-CFF0-851F6057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8F87A-E282-4CAB-E1A3-4A848FEB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32EF16-C3C5-D0CC-4B1A-159AD58C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833AA3-1389-026B-54B5-66CA2923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604F58-76E2-562F-D1F7-15A9808B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E44F53-2730-B68E-0039-3D5374A5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F5320A-FECF-58C4-B710-3C042EA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0B6E14-2E9F-AAA2-B250-CFCC4437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AD06B-2519-ED5D-5FB6-BF8AAE80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AFB50-38D8-105C-5A91-4E068105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985966-D1C4-DD4B-3690-93331ECF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65D961-4D09-65F1-FE5E-C40CCA3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DE10A6-155D-4EC2-3241-F2B554CB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1052E0-960A-17E4-2969-D4A71AE4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C32C8-B79E-A8A5-14F0-528B1AF1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14691-82CA-3A44-BA34-FBDFE76AE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068377-E9FD-8A1A-07B3-26B907DE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08495-D144-CCB3-469D-169307B7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A23752-7B5A-C260-B73F-542A09F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365EDF-0125-AE38-D6DF-FE0DF65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A662D4-D85B-A4CD-A2DA-E511E349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07BE4-19D0-207E-A741-48187022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FF57B-6BAE-3D7B-A9E7-81262C4D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4ACF2-7B67-48D4-BECF-835927AE7E0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AE583-C496-1BE7-D4B0-0DF1D82B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9BC36-EA2F-16CC-3018-7C0CFF0F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26DD0-1C97-435E-8661-19F23B1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22E94-9503-C6E0-D284-D3055F0B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4D7870-5C95-2C89-F3C2-7045CDA58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22C04A-347F-FB91-C3E9-F90934081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87" y="429635"/>
            <a:ext cx="8758145" cy="599873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44A6EF3-DD3D-89B0-64E1-89408D36FEFF}"/>
              </a:ext>
            </a:extLst>
          </p:cNvPr>
          <p:cNvSpPr txBox="1"/>
          <p:nvPr/>
        </p:nvSpPr>
        <p:spPr>
          <a:xfrm>
            <a:off x="9116054" y="429635"/>
            <a:ext cx="220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Response header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4E34E5-2677-FD89-0A86-8219F4453A88}"/>
              </a:ext>
            </a:extLst>
          </p:cNvPr>
          <p:cNvSpPr txBox="1"/>
          <p:nvPr/>
        </p:nvSpPr>
        <p:spPr>
          <a:xfrm>
            <a:off x="8617527" y="863707"/>
            <a:ext cx="3574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https://developer.mozilla.org/en-US/docs/Glossary/Response_header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F63A76A-70C4-10D1-E74F-492B7DC1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71" y="1851777"/>
            <a:ext cx="3786842" cy="43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A71B0-B9E6-C41B-C819-0AAB48FE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81DF29-86A2-6D72-DF12-9B51542EC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63" y="107662"/>
            <a:ext cx="11454032" cy="618230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6757C01-DD88-5EB9-B364-16204008ABD6}"/>
              </a:ext>
            </a:extLst>
          </p:cNvPr>
          <p:cNvSpPr txBox="1"/>
          <p:nvPr/>
        </p:nvSpPr>
        <p:spPr>
          <a:xfrm>
            <a:off x="3047999" y="3246643"/>
            <a:ext cx="800792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4000" dirty="0"/>
              <a:t>開啟</a:t>
            </a:r>
            <a:r>
              <a:rPr lang="en-US" altLang="zh-TW" sz="4000" dirty="0"/>
              <a:t>chrome </a:t>
            </a:r>
            <a:r>
              <a:rPr lang="zh-TW" altLang="en-US" sz="4000" dirty="0"/>
              <a:t>開發人員工具 </a:t>
            </a:r>
            <a:r>
              <a:rPr lang="en-US" altLang="zh-TW" sz="4000" dirty="0"/>
              <a:t>== &gt; F12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58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</dc:creator>
  <cp:lastModifiedBy>KSU</cp:lastModifiedBy>
  <cp:revision>2</cp:revision>
  <dcterms:created xsi:type="dcterms:W3CDTF">2024-10-22T12:30:30Z</dcterms:created>
  <dcterms:modified xsi:type="dcterms:W3CDTF">2024-10-22T12:55:50Z</dcterms:modified>
</cp:coreProperties>
</file>