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</p:sldMasterIdLst>
  <p:sldIdLst>
    <p:sldId id="297" r:id="rId4"/>
    <p:sldId id="268" r:id="rId5"/>
    <p:sldId id="269" r:id="rId6"/>
    <p:sldId id="270" r:id="rId7"/>
    <p:sldId id="271" r:id="rId8"/>
  </p:sldIdLst>
  <p:sldSz cx="10080625" cy="567055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B55E621-2BE9-4F9C-900D-E97E20CEAED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1767AB1-72A2-4311-B1E7-DA1B6F95FF2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93D2EB3-EF02-4282-9642-A2C4F6D0DDB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3B8FFEB-1FB4-49D4-A514-A3F01D5ED41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2FE07E5-F433-4946-A68F-F36CAF4AF37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63F9FC1-843D-4F91-8565-A678C703043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26DF6FB-F2A6-4649-88C1-5D5C6685B52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520E6F2-4581-490D-B0B2-80A7835DECC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6692E4F-B822-4A28-B5B3-E7818EE4C9D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760F4F9-6B7B-419E-BD52-6D05B503CFC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8C61BF3-FFF2-4BC8-B7D3-894CF694F44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3B668D8-B783-4F29-BDA6-BB3E5D5B972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AC58A6A-2542-4B17-845C-6CCD80292B9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02D823F-D206-4E49-9F03-125A2CA98B7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3EDD295-0047-4DC6-80C8-D10D672EDC3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EE29AE0-FFCB-4D5B-8807-C3115DC1E64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4564260-1840-4DEC-B854-EC363CA3637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542638-0C66-40C5-BABA-2005AD8BB5F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BE6A45-C2E3-484E-B8A9-9106CD2E410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6BED07-B946-4778-80FC-F58ECC5E15A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C0D3F5B-9814-40CF-8955-3362D32B2C4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039F4CA-1DFB-4EB0-ACC9-3BF4E39143E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3B08AA-EACC-48EE-B2D4-C9ECD18188E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C3FB63C-33DA-4DF3-9C34-027C8AB5BFA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C573E08-9789-415B-A939-83812803472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08D3976-41A9-4180-92D3-12AD43596D5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C7171A7-62D7-4CC0-982E-6E3C6D9E9CE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E7FA4EE-CEEF-447F-80BA-01610EE6D65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4AD89E4-C65B-483C-BC70-4D58066835C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0A57FB0-CF98-4159-B9F4-498F5919DF8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5F4509-22CF-4B19-B9C8-A897D272E2A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1E461C0-E589-4D65-ACFE-05CCF3C1C22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318A154-4348-4863-96CF-30B13047347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368189-3491-43C0-AA1A-BD17DC5A6B6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59B7976-505F-4677-A64F-BDE7D5CBDB2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153C581-3041-42E9-A158-70BC0A4C7D3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zh-TW" sz="3300" b="0" strike="noStrike" spc="-1">
                <a:latin typeface="Arial"/>
              </a:rPr>
              <a:t>請按這裡編輯題名文字格式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latin typeface="Arial"/>
              </a:rPr>
              <a:t>請按這裡編輯大綱文字格式</a:t>
            </a:r>
            <a:endParaRPr lang="en-US" sz="2400" b="0" strike="noStrike" spc="-1">
              <a:latin typeface="Arial"/>
            </a:endParaRP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100" b="0" strike="noStrike" spc="-1">
                <a:latin typeface="Arial"/>
              </a:rPr>
              <a:t>第二個大綱層次</a:t>
            </a:r>
            <a:endParaRPr lang="en-US" sz="2100" b="0" strike="noStrike" spc="-1">
              <a:latin typeface="Arial"/>
            </a:endParaRPr>
          </a:p>
          <a:p>
            <a:pPr marL="1296000" lvl="2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latin typeface="Arial"/>
              </a:rPr>
              <a:t>第三個大綱層次</a:t>
            </a:r>
            <a:endParaRPr lang="en-US" sz="1800" b="0" strike="noStrike" spc="-1">
              <a:latin typeface="Arial"/>
            </a:endParaRPr>
          </a:p>
          <a:p>
            <a:pPr marL="1728000" lvl="3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500" b="0" strike="noStrike" spc="-1">
                <a:latin typeface="Arial"/>
              </a:rPr>
              <a:t>第四個大綱層次</a:t>
            </a:r>
            <a:endParaRPr lang="en-US" sz="1500" b="0" strike="noStrike" spc="-1">
              <a:latin typeface="Arial"/>
            </a:endParaRPr>
          </a:p>
          <a:p>
            <a:pPr marL="2160000" lvl="4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500" b="0" strike="noStrike" spc="-1">
                <a:latin typeface="Arial"/>
              </a:rPr>
              <a:t>第五個大綱層次</a:t>
            </a:r>
            <a:endParaRPr lang="en-US" sz="1500" b="0" strike="noStrike" spc="-1">
              <a:latin typeface="Arial"/>
            </a:endParaRPr>
          </a:p>
          <a:p>
            <a:pPr marL="2592000" lvl="5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500" b="0" strike="noStrike" spc="-1">
                <a:latin typeface="Arial"/>
              </a:rPr>
              <a:t>第六個大綱層次</a:t>
            </a:r>
            <a:endParaRPr lang="en-US" sz="1500" b="0" strike="noStrike" spc="-1">
              <a:latin typeface="Arial"/>
            </a:endParaRPr>
          </a:p>
          <a:p>
            <a:pPr marL="3024000" lvl="6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500" b="0" strike="noStrike" spc="-1">
                <a:latin typeface="Arial"/>
              </a:rPr>
              <a:t>第七個大綱層次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Arial"/>
              </a:defRPr>
            </a:lvl1pPr>
          </a:lstStyle>
          <a:p>
            <a:r>
              <a:rPr lang="en-US" sz="1400" b="0" strike="noStrike" spc="-1">
                <a:latin typeface="Arial"/>
              </a:rPr>
              <a:t>&lt;日期/時間&gt;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latin typeface="Arial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Arial"/>
              </a:rPr>
              <a:t>&lt;頁尾&gt;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Arial"/>
              </a:defRPr>
            </a:lvl1pPr>
          </a:lstStyle>
          <a:p>
            <a:pPr algn="r">
              <a:buNone/>
            </a:pPr>
            <a:fld id="{9EA02F24-C80A-4D5C-B300-617D1718AC9A}" type="slidenum">
              <a:rPr lang="en-US" sz="1400" b="0" strike="noStrike" spc="-1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zh-TW" sz="4400" b="0" strike="noStrike" spc="-1">
                <a:solidFill>
                  <a:srgbClr val="FFFFFF"/>
                </a:solidFill>
                <a:latin typeface="Arial"/>
              </a:rPr>
              <a:t>請按這裡編輯題名文字格式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6000"/>
          </a:bodyPr>
          <a:lstStyle/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3150" b="0" strike="noStrike" spc="-1">
                <a:solidFill>
                  <a:srgbClr val="FFFFFF"/>
                </a:solidFill>
                <a:latin typeface="Arial"/>
              </a:rPr>
              <a:t>請按這裡編輯大綱文字格式</a:t>
            </a:r>
            <a:endParaRPr lang="en-US" sz="3150" b="0" strike="noStrike" spc="-1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400" b="0" strike="noStrike" spc="-1">
                <a:solidFill>
                  <a:srgbClr val="FFFFFF"/>
                </a:solidFill>
                <a:latin typeface="Arial"/>
              </a:rPr>
              <a:t>第二個大綱層次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FFFFFF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500" b="0" strike="noStrike" spc="-1">
                <a:solidFill>
                  <a:srgbClr val="FFFFFF"/>
                </a:solidFill>
                <a:latin typeface="Arial"/>
              </a:rPr>
              <a:t>第四個大綱層次</a:t>
            </a:r>
            <a:endParaRPr lang="en-US" sz="1500" b="0" strike="noStrike" spc="-1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500" b="0" strike="noStrike" spc="-1">
                <a:solidFill>
                  <a:srgbClr val="FFFFFF"/>
                </a:solidFill>
                <a:latin typeface="Arial"/>
              </a:rPr>
              <a:t>第五個大綱層次</a:t>
            </a:r>
            <a:endParaRPr lang="en-US" sz="1500" b="0" strike="noStrike" spc="-1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500" b="0" strike="noStrike" spc="-1">
                <a:solidFill>
                  <a:srgbClr val="FFFFFF"/>
                </a:solidFill>
                <a:latin typeface="Arial"/>
              </a:rPr>
              <a:t>第六個大綱層次</a:t>
            </a:r>
            <a:endParaRPr lang="en-US" sz="1500" b="0" strike="noStrike" spc="-1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500" b="0" strike="noStrike" spc="-1">
                <a:solidFill>
                  <a:srgbClr val="FFFFFF"/>
                </a:solidFill>
                <a:latin typeface="Arial"/>
              </a:rPr>
              <a:t>第七個大綱層次</a:t>
            </a:r>
            <a:endParaRPr lang="en-US" sz="15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&lt;日期/時間&gt;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&lt;頁尾&gt;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2FCFBD39-1459-4590-8746-4332DF24939A}" type="slidenum">
              <a:rPr lang="en-US" sz="14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zh-TW" sz="3300" b="0" strike="noStrike" spc="-1">
                <a:latin typeface="Arial"/>
              </a:rPr>
              <a:t>請按這裡編輯題名文字格式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latin typeface="Arial"/>
              </a:rPr>
              <a:t>請按這裡編輯大綱文字格式</a:t>
            </a:r>
            <a:endParaRPr lang="en-US" sz="2400" b="0" strike="noStrike" spc="-1">
              <a:latin typeface="Arial"/>
            </a:endParaRP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100" b="0" strike="noStrike" spc="-1">
                <a:latin typeface="Arial"/>
              </a:rPr>
              <a:t>第二個大綱層次</a:t>
            </a:r>
            <a:endParaRPr lang="en-US" sz="2100" b="0" strike="noStrike" spc="-1">
              <a:latin typeface="Arial"/>
            </a:endParaRPr>
          </a:p>
          <a:p>
            <a:pPr marL="1296000" lvl="2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latin typeface="Arial"/>
              </a:rPr>
              <a:t>第三個大綱層次</a:t>
            </a:r>
            <a:endParaRPr lang="en-US" sz="1800" b="0" strike="noStrike" spc="-1">
              <a:latin typeface="Arial"/>
            </a:endParaRPr>
          </a:p>
          <a:p>
            <a:pPr marL="1728000" lvl="3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500" b="0" strike="noStrike" spc="-1">
                <a:latin typeface="Arial"/>
              </a:rPr>
              <a:t>第四個大綱層次</a:t>
            </a:r>
            <a:endParaRPr lang="en-US" sz="1500" b="0" strike="noStrike" spc="-1">
              <a:latin typeface="Arial"/>
            </a:endParaRPr>
          </a:p>
          <a:p>
            <a:pPr marL="2160000" lvl="4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500" b="0" strike="noStrike" spc="-1">
                <a:latin typeface="Arial"/>
              </a:rPr>
              <a:t>第五個大綱層次</a:t>
            </a:r>
            <a:endParaRPr lang="en-US" sz="1500" b="0" strike="noStrike" spc="-1">
              <a:latin typeface="Arial"/>
            </a:endParaRPr>
          </a:p>
          <a:p>
            <a:pPr marL="2592000" lvl="5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500" b="0" strike="noStrike" spc="-1">
                <a:latin typeface="Arial"/>
              </a:rPr>
              <a:t>第六個大綱層次</a:t>
            </a:r>
            <a:endParaRPr lang="en-US" sz="1500" b="0" strike="noStrike" spc="-1">
              <a:latin typeface="Arial"/>
            </a:endParaRPr>
          </a:p>
          <a:p>
            <a:pPr marL="3024000" lvl="6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500" b="0" strike="noStrike" spc="-1">
                <a:latin typeface="Arial"/>
              </a:rPr>
              <a:t>第七個大綱層次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Arial"/>
              </a:defRPr>
            </a:lvl1pPr>
          </a:lstStyle>
          <a:p>
            <a:r>
              <a:rPr lang="en-US" sz="1400" b="0" strike="noStrike" spc="-1">
                <a:latin typeface="Arial"/>
              </a:rPr>
              <a:t>&lt;日期/時間&gt;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latin typeface="Arial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Arial"/>
              </a:rPr>
              <a:t>&lt;頁尾&gt;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Arial"/>
              </a:defRPr>
            </a:lvl1pPr>
          </a:lstStyle>
          <a:p>
            <a:pPr algn="r">
              <a:buNone/>
            </a:pPr>
            <a:fld id="{861C9A66-0364-4341-9F98-4F9F96C73CAA}" type="slidenum">
              <a:rPr lang="en-US" sz="1400" b="0" strike="noStrike" spc="-1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2D66E6-C50F-0FFB-6E40-A3FEA231A2F9}"/>
              </a:ext>
            </a:extLst>
          </p:cNvPr>
          <p:cNvSpPr/>
          <p:nvPr/>
        </p:nvSpPr>
        <p:spPr>
          <a:xfrm>
            <a:off x="0" y="0"/>
            <a:ext cx="10080625" cy="56705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Render</a:t>
            </a:r>
            <a:r>
              <a:rPr lang="zh-TW" altLang="en-US" sz="6600" dirty="0"/>
              <a:t>平台的設定</a:t>
            </a:r>
            <a:endParaRPr lang="en-US" altLang="zh-TW" sz="6600" dirty="0"/>
          </a:p>
          <a:p>
            <a:pPr algn="ctr"/>
            <a:r>
              <a:rPr lang="en-US" sz="2000" dirty="0"/>
              <a:t>https://render.com/</a:t>
            </a:r>
          </a:p>
        </p:txBody>
      </p:sp>
    </p:spTree>
    <p:extLst>
      <p:ext uri="{BB962C8B-B14F-4D97-AF65-F5344CB8AC3E}">
        <p14:creationId xmlns:p14="http://schemas.microsoft.com/office/powerpoint/2010/main" val="80564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060"/>
              </a:spcBef>
              <a:buClr>
                <a:srgbClr val="000000"/>
              </a:buClr>
            </a:pPr>
            <a:r>
              <a:rPr lang="zh-TW" altLang="en-US" sz="3300" b="0" strike="noStrike" spc="-1" dirty="0">
                <a:latin typeface="Arial"/>
              </a:rPr>
              <a:t>登入並建立如下圖的網站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new web service</a:t>
            </a:r>
          </a:p>
        </p:txBody>
      </p:sp>
      <p:pic>
        <p:nvPicPr>
          <p:cNvPr id="202" name="圖片 201"/>
          <p:cNvPicPr/>
          <p:nvPr/>
        </p:nvPicPr>
        <p:blipFill>
          <a:blip r:embed="rId2"/>
          <a:stretch/>
        </p:blipFill>
        <p:spPr>
          <a:xfrm>
            <a:off x="1260000" y="1713960"/>
            <a:ext cx="3600000" cy="3506040"/>
          </a:xfrm>
          <a:prstGeom prst="rect">
            <a:avLst/>
          </a:prstGeom>
          <a:ln w="18000">
            <a:noFill/>
          </a:ln>
        </p:spPr>
      </p:pic>
      <p:pic>
        <p:nvPicPr>
          <p:cNvPr id="203" name="圖片 202"/>
          <p:cNvPicPr/>
          <p:nvPr/>
        </p:nvPicPr>
        <p:blipFill>
          <a:blip r:embed="rId3"/>
          <a:stretch/>
        </p:blipFill>
        <p:spPr>
          <a:xfrm>
            <a:off x="5136120" y="2026080"/>
            <a:ext cx="4223880" cy="229392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83960" y="40375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060"/>
              </a:spcBef>
              <a:buClr>
                <a:srgbClr val="000000"/>
              </a:buClr>
            </a:pPr>
            <a:r>
              <a:rPr lang="en-US" sz="3300" b="0" strike="noStrike" spc="-1" dirty="0">
                <a:latin typeface="Arial"/>
              </a:rPr>
              <a:t>render</a:t>
            </a:r>
            <a:r>
              <a:rPr lang="zh-TW" sz="3300" b="0" strike="noStrike" spc="-1" dirty="0">
                <a:latin typeface="Arial"/>
              </a:rPr>
              <a:t>設定</a:t>
            </a:r>
            <a:endParaRPr lang="en-US" sz="3300" b="0" strike="noStrike" spc="-1" dirty="0">
              <a:latin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0F5C10-AE31-8B24-4E98-FEC8FC26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21" y="1539786"/>
            <a:ext cx="8198981" cy="21973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060"/>
              </a:spcBef>
              <a:buClr>
                <a:srgbClr val="000000"/>
              </a:buClr>
            </a:pPr>
            <a:r>
              <a:rPr lang="zh-TW" altLang="en-US" sz="3300" b="0" strike="noStrike" spc="-1" dirty="0">
                <a:latin typeface="Arial"/>
              </a:rPr>
              <a:t>開始進行</a:t>
            </a:r>
            <a:r>
              <a:rPr lang="en-US" sz="3300" b="0" strike="noStrike" spc="-1" dirty="0">
                <a:latin typeface="Arial"/>
              </a:rPr>
              <a:t>render</a:t>
            </a:r>
            <a:r>
              <a:rPr lang="zh-TW" altLang="en-US" sz="3300" b="0" strike="noStrike" spc="-1" dirty="0">
                <a:latin typeface="Arial"/>
              </a:rPr>
              <a:t>的各種</a:t>
            </a:r>
            <a:r>
              <a:rPr lang="zh-TW" sz="3300" b="0" strike="noStrike" spc="-1" dirty="0">
                <a:latin typeface="Arial"/>
              </a:rPr>
              <a:t>設定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1597680" y="1172520"/>
            <a:ext cx="3276470" cy="43859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08000"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zh-TW" altLang="en-US" sz="2400" b="0" strike="noStrike" spc="-1" dirty="0">
                <a:latin typeface="Arial"/>
              </a:rPr>
              <a:t>參考</a:t>
            </a:r>
            <a:r>
              <a:rPr lang="zh-TW" altLang="en-US" sz="2400" spc="-1" dirty="0">
                <a:latin typeface="Arial"/>
              </a:rPr>
              <a:t>老師上課網址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09" name="圖片 208"/>
          <p:cNvPicPr/>
          <p:nvPr/>
        </p:nvPicPr>
        <p:blipFill>
          <a:blip r:embed="rId2"/>
          <a:stretch/>
        </p:blipFill>
        <p:spPr>
          <a:xfrm>
            <a:off x="1597680" y="1980000"/>
            <a:ext cx="6502320" cy="3286800"/>
          </a:xfrm>
          <a:prstGeom prst="rect">
            <a:avLst/>
          </a:prstGeom>
          <a:ln w="18000">
            <a:noFill/>
          </a:ln>
        </p:spPr>
      </p:pic>
      <p:sp>
        <p:nvSpPr>
          <p:cNvPr id="210" name="文字方塊 209"/>
          <p:cNvSpPr txBox="1"/>
          <p:nvPr/>
        </p:nvSpPr>
        <p:spPr>
          <a:xfrm>
            <a:off x="2340000" y="3720600"/>
            <a:ext cx="4860000" cy="41940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zh-TW" sz="1800" b="0" strike="noStrike" spc="-1">
                <a:solidFill>
                  <a:srgbClr val="C9211E"/>
                </a:solidFill>
                <a:latin typeface="Arial"/>
              </a:rPr>
              <a:t>改成你的檔名：</a:t>
            </a:r>
            <a:r>
              <a:rPr lang="en-US" sz="1800" b="0" strike="noStrike" spc="-1">
                <a:solidFill>
                  <a:srgbClr val="C9211E"/>
                </a:solidFill>
                <a:latin typeface="Arial"/>
              </a:rPr>
              <a:t>app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989030" y="313200"/>
            <a:ext cx="601375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060"/>
              </a:spcBef>
              <a:buClr>
                <a:srgbClr val="000000"/>
              </a:buClr>
            </a:pPr>
            <a:r>
              <a:rPr lang="zh-TW" sz="3300" b="0" strike="noStrike" spc="-1" dirty="0">
                <a:latin typeface="Arial"/>
              </a:rPr>
              <a:t>設定</a:t>
            </a:r>
            <a:r>
              <a:rPr lang="zh-TW" altLang="en-US" sz="3300" b="0" strike="noStrike" spc="-1" dirty="0">
                <a:latin typeface="Arial"/>
              </a:rPr>
              <a:t>完後點選</a:t>
            </a:r>
            <a:r>
              <a:rPr lang="en-US" altLang="zh-TW" sz="3300" b="0" strike="noStrike" spc="-1" dirty="0">
                <a:solidFill>
                  <a:schemeClr val="accent4">
                    <a:lumMod val="50000"/>
                  </a:schemeClr>
                </a:solidFill>
                <a:latin typeface="Arial"/>
              </a:rPr>
              <a:t>Manual Deploy</a:t>
            </a:r>
            <a:endParaRPr lang="en-US" sz="3300" b="0" strike="noStrike" spc="-1" dirty="0">
              <a:solidFill>
                <a:schemeClr val="accent4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1466460" y="1518300"/>
            <a:ext cx="2673540" cy="38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strike="noStrike" spc="-1" dirty="0">
                <a:latin typeface="Arial"/>
              </a:rPr>
              <a:t>複製紅框的網址</a:t>
            </a:r>
            <a:endParaRPr lang="en-US" sz="2400" b="0" strike="noStrike" spc="-1" dirty="0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213" name="圖片 212"/>
          <p:cNvPicPr/>
          <p:nvPr/>
        </p:nvPicPr>
        <p:blipFill>
          <a:blip r:embed="rId2"/>
          <a:stretch/>
        </p:blipFill>
        <p:spPr>
          <a:xfrm>
            <a:off x="4106520" y="1260000"/>
            <a:ext cx="5433480" cy="3710520"/>
          </a:xfrm>
          <a:prstGeom prst="rect">
            <a:avLst/>
          </a:prstGeom>
          <a:ln w="18000">
            <a:noFill/>
          </a:ln>
        </p:spPr>
      </p:pic>
      <p:sp>
        <p:nvSpPr>
          <p:cNvPr id="214" name="手繪多邊形 213"/>
          <p:cNvSpPr/>
          <p:nvPr/>
        </p:nvSpPr>
        <p:spPr>
          <a:xfrm>
            <a:off x="4140000" y="1620000"/>
            <a:ext cx="1620000" cy="180000"/>
          </a:xfrm>
          <a:custGeom>
            <a:avLst/>
            <a:gdLst/>
            <a:ahLst/>
            <a:cxnLst/>
            <a:rect l="0" t="0" r="r" b="b"/>
            <a:pathLst>
              <a:path w="4500" h="500">
                <a:moveTo>
                  <a:pt x="0" y="0"/>
                </a:moveTo>
                <a:lnTo>
                  <a:pt x="4500" y="0"/>
                </a:lnTo>
                <a:lnTo>
                  <a:pt x="4500" y="500"/>
                </a:lnTo>
                <a:lnTo>
                  <a:pt x="0" y="500"/>
                </a:lnTo>
                <a:lnTo>
                  <a:pt x="0" y="0"/>
                </a:lnTo>
                <a:close/>
              </a:path>
            </a:pathLst>
          </a:custGeom>
          <a:noFill/>
          <a:ln w="18000">
            <a:solidFill>
              <a:srgbClr val="C9211E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78292483-FBFB-05CD-B101-F646FD02D01A}"/>
              </a:ext>
            </a:extLst>
          </p:cNvPr>
          <p:cNvSpPr/>
          <p:nvPr/>
        </p:nvSpPr>
        <p:spPr>
          <a:xfrm>
            <a:off x="8754966" y="1250927"/>
            <a:ext cx="755483" cy="4193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18B7D351-A65F-8BCB-29F2-92EC79335DE7}"/>
              </a:ext>
            </a:extLst>
          </p:cNvPr>
          <p:cNvCxnSpPr/>
          <p:nvPr/>
        </p:nvCxnSpPr>
        <p:spPr>
          <a:xfrm>
            <a:off x="6690360" y="840647"/>
            <a:ext cx="2064606" cy="5995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4A320F-DDDE-CA3A-20EB-EA4BBD205532}"/>
              </a:ext>
            </a:extLst>
          </p:cNvPr>
          <p:cNvSpPr txBox="1"/>
          <p:nvPr/>
        </p:nvSpPr>
        <p:spPr>
          <a:xfrm>
            <a:off x="5141595" y="4961188"/>
            <a:ext cx="5040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zh-TW" altLang="en-US" sz="1800" b="0" strike="noStrike" spc="-1" dirty="0">
                <a:latin typeface="Arial"/>
              </a:rPr>
              <a:t>跑</a:t>
            </a:r>
            <a:r>
              <a:rPr lang="zh-TW" sz="1800" b="0" strike="noStrike" spc="-1" dirty="0">
                <a:latin typeface="Arial"/>
              </a:rPr>
              <a:t>一段時間</a:t>
            </a:r>
            <a:r>
              <a:rPr lang="zh-TW" altLang="en-US" spc="-1" dirty="0">
                <a:latin typeface="Arial"/>
              </a:rPr>
              <a:t> </a:t>
            </a:r>
            <a:r>
              <a:rPr lang="en-US" altLang="zh-TW" spc="-1" dirty="0">
                <a:latin typeface="Arial"/>
              </a:rPr>
              <a:t>==</a:t>
            </a:r>
            <a:r>
              <a:rPr lang="zh-TW" altLang="en-US" spc="-1" dirty="0">
                <a:latin typeface="Arial"/>
              </a:rPr>
              <a:t> </a:t>
            </a:r>
            <a:r>
              <a:rPr lang="en-US" altLang="zh-TW" spc="-1" dirty="0">
                <a:latin typeface="Arial"/>
              </a:rPr>
              <a:t>&gt;</a:t>
            </a:r>
            <a:r>
              <a:rPr lang="zh-TW" altLang="en-US" spc="-1" dirty="0">
                <a:latin typeface="Arial"/>
              </a:rPr>
              <a:t> </a:t>
            </a:r>
            <a:r>
              <a:rPr lang="zh-TW" sz="1800" b="0" strike="noStrike" spc="-1" dirty="0">
                <a:latin typeface="Arial"/>
              </a:rPr>
              <a:t>就會跑完了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7D81C61-186F-5CF3-D6F4-D6F3DACAB942}"/>
              </a:ext>
            </a:extLst>
          </p:cNvPr>
          <p:cNvSpPr txBox="1"/>
          <p:nvPr/>
        </p:nvSpPr>
        <p:spPr>
          <a:xfrm>
            <a:off x="6459855" y="2409114"/>
            <a:ext cx="2958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要跑一段時間 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8C80725-006C-AF83-CA52-5C7A70746A83}"/>
              </a:ext>
            </a:extLst>
          </p:cNvPr>
          <p:cNvCxnSpPr>
            <a:cxnSpLocks/>
          </p:cNvCxnSpPr>
          <p:nvPr/>
        </p:nvCxnSpPr>
        <p:spPr>
          <a:xfrm flipH="1">
            <a:off x="7722663" y="1710000"/>
            <a:ext cx="970093" cy="8733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5A372CF-F41A-CC16-C001-D2441878E583}"/>
              </a:ext>
            </a:extLst>
          </p:cNvPr>
          <p:cNvCxnSpPr>
            <a:cxnSpLocks/>
          </p:cNvCxnSpPr>
          <p:nvPr/>
        </p:nvCxnSpPr>
        <p:spPr>
          <a:xfrm flipH="1" flipV="1">
            <a:off x="5787395" y="1781362"/>
            <a:ext cx="818818" cy="741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62</Words>
  <Application>Microsoft Office PowerPoint</Application>
  <PresentationFormat>自訂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Arial</vt:lpstr>
      <vt:lpstr>Symbol</vt:lpstr>
      <vt:lpstr>Wingdings</vt:lpstr>
      <vt:lpstr>Office Theme</vt:lpstr>
      <vt:lpstr>Office Theme</vt:lpstr>
      <vt:lpstr>Office Theme</vt:lpstr>
      <vt:lpstr>PowerPoint 簡報</vt:lpstr>
      <vt:lpstr>登入並建立如下圖的網站</vt:lpstr>
      <vt:lpstr>render設定</vt:lpstr>
      <vt:lpstr>開始進行render的各種設定</vt:lpstr>
      <vt:lpstr>設定完後點選Manual Deploy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/>
  <dc:description/>
  <cp:lastModifiedBy>KSU</cp:lastModifiedBy>
  <cp:revision>7</cp:revision>
  <dcterms:created xsi:type="dcterms:W3CDTF">2024-03-26T17:18:35Z</dcterms:created>
  <dcterms:modified xsi:type="dcterms:W3CDTF">2024-12-17T13:01:41Z</dcterms:modified>
  <dc:language>zh-TW</dc:language>
</cp:coreProperties>
</file>