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B9E5-BD96-4193-AFBC-F7F07FCF94F5}" type="datetimeFigureOut">
              <a:rPr lang="zh-TW" altLang="en-US" smtClean="0"/>
              <a:t>2025/10/22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55D3-50E4-44F4-B2B7-5D5717128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77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B9E5-BD96-4193-AFBC-F7F07FCF94F5}" type="datetimeFigureOut">
              <a:rPr lang="zh-TW" altLang="en-US" smtClean="0"/>
              <a:t>2025/10/22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55D3-50E4-44F4-B2B7-5D5717128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77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B9E5-BD96-4193-AFBC-F7F07FCF94F5}" type="datetimeFigureOut">
              <a:rPr lang="zh-TW" altLang="en-US" smtClean="0"/>
              <a:t>2025/10/22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55D3-50E4-44F4-B2B7-5D5717128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01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B9E5-BD96-4193-AFBC-F7F07FCF94F5}" type="datetimeFigureOut">
              <a:rPr lang="zh-TW" altLang="en-US" smtClean="0"/>
              <a:t>2025/10/22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55D3-50E4-44F4-B2B7-5D5717128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74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B9E5-BD96-4193-AFBC-F7F07FCF94F5}" type="datetimeFigureOut">
              <a:rPr lang="zh-TW" altLang="en-US" smtClean="0"/>
              <a:t>2025/10/22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55D3-50E4-44F4-B2B7-5D5717128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54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B9E5-BD96-4193-AFBC-F7F07FCF94F5}" type="datetimeFigureOut">
              <a:rPr lang="zh-TW" altLang="en-US" smtClean="0"/>
              <a:t>2025/10/22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55D3-50E4-44F4-B2B7-5D5717128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47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B9E5-BD96-4193-AFBC-F7F07FCF94F5}" type="datetimeFigureOut">
              <a:rPr lang="zh-TW" altLang="en-US" smtClean="0"/>
              <a:t>2025/10/22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55D3-50E4-44F4-B2B7-5D5717128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04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B9E5-BD96-4193-AFBC-F7F07FCF94F5}" type="datetimeFigureOut">
              <a:rPr lang="zh-TW" altLang="en-US" smtClean="0"/>
              <a:t>2025/10/22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55D3-50E4-44F4-B2B7-5D5717128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70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B9E5-BD96-4193-AFBC-F7F07FCF94F5}" type="datetimeFigureOut">
              <a:rPr lang="zh-TW" altLang="en-US" smtClean="0"/>
              <a:t>2025/10/22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55D3-50E4-44F4-B2B7-5D5717128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06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B9E5-BD96-4193-AFBC-F7F07FCF94F5}" type="datetimeFigureOut">
              <a:rPr lang="zh-TW" altLang="en-US" smtClean="0"/>
              <a:t>2025/10/22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55D3-50E4-44F4-B2B7-5D5717128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78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B9E5-BD96-4193-AFBC-F7F07FCF94F5}" type="datetimeFigureOut">
              <a:rPr lang="zh-TW" altLang="en-US" smtClean="0"/>
              <a:t>2025/10/22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B55D3-50E4-44F4-B2B7-5D5717128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99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90B9E5-BD96-4193-AFBC-F7F07FCF94F5}" type="datetimeFigureOut">
              <a:rPr lang="zh-TW" altLang="en-US" smtClean="0"/>
              <a:t>2025/10/22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2B55D3-50E4-44F4-B2B7-5D5717128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192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E7048-405C-D97B-3C48-295E5CAF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BD24C53-BDA0-34E8-AC2C-813959223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50109"/>
            <a:ext cx="7886700" cy="393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4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F76F3-CB7D-AD9E-A64B-7988AD18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23D671C-6A43-389E-3B97-55971F7E2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867" y="1458126"/>
            <a:ext cx="8455305" cy="376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9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如螢幕大小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KSUEDU</dc:creator>
  <cp:lastModifiedBy>KSUEDU</cp:lastModifiedBy>
  <cp:revision>1</cp:revision>
  <dcterms:created xsi:type="dcterms:W3CDTF">2025-10-23T06:06:37Z</dcterms:created>
  <dcterms:modified xsi:type="dcterms:W3CDTF">2025-10-23T06:11:13Z</dcterms:modified>
</cp:coreProperties>
</file>