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8E753-7555-4579-A3ED-FF8D679E68D3}" v="92" dt="2024-02-13T04:45:30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-6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현주" userId="725f45f8aad67aa1" providerId="LiveId" clId="{F608E753-7555-4579-A3ED-FF8D679E68D3}"/>
    <pc:docChg chg="undo custSel addSld modSld">
      <pc:chgData name="김 현주" userId="725f45f8aad67aa1" providerId="LiveId" clId="{F608E753-7555-4579-A3ED-FF8D679E68D3}" dt="2024-02-13T04:45:32.810" v="1208" actId="20577"/>
      <pc:docMkLst>
        <pc:docMk/>
      </pc:docMkLst>
      <pc:sldChg chg="addSp delSp modSp mod">
        <pc:chgData name="김 현주" userId="725f45f8aad67aa1" providerId="LiveId" clId="{F608E753-7555-4579-A3ED-FF8D679E68D3}" dt="2024-02-13T01:17:47.922" v="1121" actId="1076"/>
        <pc:sldMkLst>
          <pc:docMk/>
          <pc:sldMk cId="2099434804" sldId="256"/>
        </pc:sldMkLst>
        <pc:spChg chg="mod">
          <ac:chgData name="김 현주" userId="725f45f8aad67aa1" providerId="LiveId" clId="{F608E753-7555-4579-A3ED-FF8D679E68D3}" dt="2024-02-13T01:17:22.459" v="1118" actId="1076"/>
          <ac:spMkLst>
            <pc:docMk/>
            <pc:sldMk cId="2099434804" sldId="256"/>
            <ac:spMk id="4" creationId="{506F6AB2-4071-3FFB-C10D-EC239AFC140C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6" creationId="{3DBF5021-6006-E18E-2BF3-038177690817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7" creationId="{2D8AC80A-F6F6-3C87-728E-D827780DDA92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8" creationId="{A2BE4AA2-72DA-F9B2-CF39-143C36BD2D81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9" creationId="{AA9DD101-DA37-2891-DC6D-62653710070F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10" creationId="{6C1B411B-0768-018C-854C-E3E3635AF5C2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19" creationId="{B1C0FEC2-BC92-F0C9-1679-7AEB2B016F81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20" creationId="{9A602E5A-0B4A-245A-CE56-8BC8AE1D3FBE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21" creationId="{8CB058E9-A0A2-F355-A688-A94D89037256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28" creationId="{27CDE8FE-4CA4-1124-05AE-D5A4C42D9509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29" creationId="{98C24BAC-D199-B661-09F6-6C3CF5B6ED14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30" creationId="{8604C20C-0707-2BD1-E824-F38D0CF54376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31" creationId="{E4FBE3C7-7DC7-EFBC-891A-630A356AEF7A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32" creationId="{173312CB-B7C7-44AA-7D5C-A7D461A562A3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33" creationId="{ACB4D985-3960-EDEC-CC05-943B6184D5B9}"/>
          </ac:spMkLst>
        </pc:spChg>
        <pc:grpChg chg="add del mod">
          <ac:chgData name="김 현주" userId="725f45f8aad67aa1" providerId="LiveId" clId="{F608E753-7555-4579-A3ED-FF8D679E68D3}" dt="2024-02-13T01:16:58.043" v="1091" actId="478"/>
          <ac:grpSpMkLst>
            <pc:docMk/>
            <pc:sldMk cId="2099434804" sldId="256"/>
            <ac:grpSpMk id="2" creationId="{A81059B0-0719-0097-BA42-0990B54E6B69}"/>
          </ac:grpSpMkLst>
        </pc:grpChg>
        <pc:grpChg chg="add mod">
          <ac:chgData name="김 현주" userId="725f45f8aad67aa1" providerId="LiveId" clId="{F608E753-7555-4579-A3ED-FF8D679E68D3}" dt="2024-02-13T01:15:24.327" v="1012"/>
          <ac:grpSpMkLst>
            <pc:docMk/>
            <pc:sldMk cId="2099434804" sldId="256"/>
            <ac:grpSpMk id="3" creationId="{C599B036-1AA1-1C7E-395A-F0D6BE067A34}"/>
          </ac:grpSpMkLst>
        </pc:grpChg>
        <pc:grpChg chg="mod">
          <ac:chgData name="김 현주" userId="725f45f8aad67aa1" providerId="LiveId" clId="{F608E753-7555-4579-A3ED-FF8D679E68D3}" dt="2024-02-13T00:45:14.162" v="760" actId="164"/>
          <ac:grpSpMkLst>
            <pc:docMk/>
            <pc:sldMk cId="2099434804" sldId="256"/>
            <ac:grpSpMk id="14" creationId="{7DA30B70-218C-411B-F2FC-2676E5AD50D6}"/>
          </ac:grpSpMkLst>
        </pc:grpChg>
        <pc:picChg chg="add mod">
          <ac:chgData name="김 현주" userId="725f45f8aad67aa1" providerId="LiveId" clId="{F608E753-7555-4579-A3ED-FF8D679E68D3}" dt="2024-02-13T01:17:47.922" v="1121" actId="1076"/>
          <ac:picMkLst>
            <pc:docMk/>
            <pc:sldMk cId="2099434804" sldId="256"/>
            <ac:picMk id="15" creationId="{D5A579CF-981C-A5F3-2BCC-DA3E8379B22D}"/>
          </ac:picMkLst>
        </pc:picChg>
        <pc:cxnChg chg="mod">
          <ac:chgData name="김 현주" userId="725f45f8aad67aa1" providerId="LiveId" clId="{F608E753-7555-4579-A3ED-FF8D679E68D3}" dt="2024-02-13T01:15:24.327" v="1012"/>
          <ac:cxnSpMkLst>
            <pc:docMk/>
            <pc:sldMk cId="2099434804" sldId="256"/>
            <ac:cxnSpMk id="5" creationId="{0BD8AC28-C53A-A4D5-C4D8-60227B99F356}"/>
          </ac:cxnSpMkLst>
        </pc:cxnChg>
        <pc:cxnChg chg="mod">
          <ac:chgData name="김 현주" userId="725f45f8aad67aa1" providerId="LiveId" clId="{F608E753-7555-4579-A3ED-FF8D679E68D3}" dt="2024-02-13T00:45:14.162" v="760" actId="164"/>
          <ac:cxnSpMkLst>
            <pc:docMk/>
            <pc:sldMk cId="2099434804" sldId="256"/>
            <ac:cxnSpMk id="22" creationId="{A8EECD5E-2C70-3B55-B197-CEC6E2D34877}"/>
          </ac:cxnSpMkLst>
        </pc:cxnChg>
        <pc:cxnChg chg="mod">
          <ac:chgData name="김 현주" userId="725f45f8aad67aa1" providerId="LiveId" clId="{F608E753-7555-4579-A3ED-FF8D679E68D3}" dt="2024-02-13T00:45:14.162" v="760" actId="164"/>
          <ac:cxnSpMkLst>
            <pc:docMk/>
            <pc:sldMk cId="2099434804" sldId="256"/>
            <ac:cxnSpMk id="23" creationId="{B65B71B1-3B10-3D99-867B-BA6139D0DF46}"/>
          </ac:cxnSpMkLst>
        </pc:cxnChg>
        <pc:cxnChg chg="mod">
          <ac:chgData name="김 현주" userId="725f45f8aad67aa1" providerId="LiveId" clId="{F608E753-7555-4579-A3ED-FF8D679E68D3}" dt="2024-02-13T00:45:14.162" v="760" actId="164"/>
          <ac:cxnSpMkLst>
            <pc:docMk/>
            <pc:sldMk cId="2099434804" sldId="256"/>
            <ac:cxnSpMk id="25" creationId="{4B6687D0-4C10-B025-0C24-4636000629B6}"/>
          </ac:cxnSpMkLst>
        </pc:cxnChg>
      </pc:sldChg>
      <pc:sldChg chg="addSp delSp modSp add mod">
        <pc:chgData name="김 현주" userId="725f45f8aad67aa1" providerId="LiveId" clId="{F608E753-7555-4579-A3ED-FF8D679E68D3}" dt="2024-02-13T01:16:36.188" v="1086" actId="1035"/>
        <pc:sldMkLst>
          <pc:docMk/>
          <pc:sldMk cId="665664066" sldId="257"/>
        </pc:sldMkLst>
        <pc:spChg chg="add del mod">
          <ac:chgData name="김 현주" userId="725f45f8aad67aa1" providerId="LiveId" clId="{F608E753-7555-4579-A3ED-FF8D679E68D3}" dt="2024-02-13T00:36:20.221" v="74" actId="478"/>
          <ac:spMkLst>
            <pc:docMk/>
            <pc:sldMk cId="665664066" sldId="257"/>
            <ac:spMk id="2" creationId="{FA4DAFA5-98D7-A770-E980-E94471643667}"/>
          </ac:spMkLst>
        </pc:spChg>
        <pc:spChg chg="add mod">
          <ac:chgData name="김 현주" userId="725f45f8aad67aa1" providerId="LiveId" clId="{F608E753-7555-4579-A3ED-FF8D679E68D3}" dt="2024-02-13T00:44:58.765" v="757" actId="164"/>
          <ac:spMkLst>
            <pc:docMk/>
            <pc:sldMk cId="665664066" sldId="257"/>
            <ac:spMk id="4" creationId="{4E0BAFCD-BEE0-8EFF-ED2D-2CE66D36DA0B}"/>
          </ac:spMkLst>
        </pc:spChg>
        <pc:spChg chg="add mod">
          <ac:chgData name="김 현주" userId="725f45f8aad67aa1" providerId="LiveId" clId="{F608E753-7555-4579-A3ED-FF8D679E68D3}" dt="2024-02-13T01:16:36.188" v="1086" actId="1035"/>
          <ac:spMkLst>
            <pc:docMk/>
            <pc:sldMk cId="665664066" sldId="257"/>
            <ac:spMk id="5" creationId="{78A6D80C-B5B1-8DD1-E800-378EF9ACE31B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6" creationId="{131B9BE2-F000-CA75-C9C9-697983F508B4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7" creationId="{212E2447-B90E-3444-49A4-917D32B638DB}"/>
          </ac:spMkLst>
        </pc:spChg>
        <pc:spChg chg="mod">
          <ac:chgData name="김 현주" userId="725f45f8aad67aa1" providerId="LiveId" clId="{F608E753-7555-4579-A3ED-FF8D679E68D3}" dt="2024-02-13T00:36:46.218" v="81" actId="14100"/>
          <ac:spMkLst>
            <pc:docMk/>
            <pc:sldMk cId="665664066" sldId="257"/>
            <ac:spMk id="8" creationId="{DCDF3B36-310F-F4C7-2F6F-A7F3CFF8097F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9" creationId="{07403689-384B-63E2-627F-22FF372B91F8}"/>
          </ac:spMkLst>
        </pc:spChg>
        <pc:spChg chg="mod">
          <ac:chgData name="김 현주" userId="725f45f8aad67aa1" providerId="LiveId" clId="{F608E753-7555-4579-A3ED-FF8D679E68D3}" dt="2024-02-13T00:36:48.877" v="82" actId="14100"/>
          <ac:spMkLst>
            <pc:docMk/>
            <pc:sldMk cId="665664066" sldId="257"/>
            <ac:spMk id="10" creationId="{6341B22C-B31A-FD83-5401-42F69AA2615E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13" creationId="{17923B19-5097-EFF8-A3F6-A3C5650DECA4}"/>
          </ac:spMkLst>
        </pc:spChg>
        <pc:spChg chg="del">
          <ac:chgData name="김 현주" userId="725f45f8aad67aa1" providerId="LiveId" clId="{F608E753-7555-4579-A3ED-FF8D679E68D3}" dt="2024-02-13T00:35:20.640" v="1" actId="478"/>
          <ac:spMkLst>
            <pc:docMk/>
            <pc:sldMk cId="665664066" sldId="257"/>
            <ac:spMk id="19" creationId="{21F8A371-595E-4E4D-F11B-7F36658F5C0D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20" creationId="{EB541311-9880-F127-55CB-59521E13A979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21" creationId="{1A33075F-24B5-3D6E-231A-E7C7ED635F86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28" creationId="{0B595AAB-201B-2CC9-F2C8-218B8D03A310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29" creationId="{929E71DB-492F-1E24-FA41-698C33D3F4EA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30" creationId="{44BE8C7F-5738-37AC-3B6D-82F02FFC23C5}"/>
          </ac:spMkLst>
        </pc:spChg>
        <pc:spChg chg="del">
          <ac:chgData name="김 현주" userId="725f45f8aad67aa1" providerId="LiveId" clId="{F608E753-7555-4579-A3ED-FF8D679E68D3}" dt="2024-02-13T00:35:25.589" v="3" actId="478"/>
          <ac:spMkLst>
            <pc:docMk/>
            <pc:sldMk cId="665664066" sldId="257"/>
            <ac:spMk id="31" creationId="{A8DF8A96-9C42-D003-BA36-E8FBF8254785}"/>
          </ac:spMkLst>
        </pc:spChg>
        <pc:spChg chg="del">
          <ac:chgData name="김 현주" userId="725f45f8aad67aa1" providerId="LiveId" clId="{F608E753-7555-4579-A3ED-FF8D679E68D3}" dt="2024-02-13T00:35:24.092" v="2" actId="478"/>
          <ac:spMkLst>
            <pc:docMk/>
            <pc:sldMk cId="665664066" sldId="257"/>
            <ac:spMk id="32" creationId="{060D6C2B-7C33-3E20-0298-D5A1BF5ECEC1}"/>
          </ac:spMkLst>
        </pc:spChg>
        <pc:spChg chg="del">
          <ac:chgData name="김 현주" userId="725f45f8aad67aa1" providerId="LiveId" clId="{F608E753-7555-4579-A3ED-FF8D679E68D3}" dt="2024-02-13T00:35:27.299" v="4" actId="478"/>
          <ac:spMkLst>
            <pc:docMk/>
            <pc:sldMk cId="665664066" sldId="257"/>
            <ac:spMk id="33" creationId="{7C25EE96-7BBD-B6D9-5461-DCEB2377E233}"/>
          </ac:spMkLst>
        </pc:spChg>
        <pc:spChg chg="add mod">
          <ac:chgData name="김 현주" userId="725f45f8aad67aa1" providerId="LiveId" clId="{F608E753-7555-4579-A3ED-FF8D679E68D3}" dt="2024-02-13T00:47:13.134" v="938" actId="1076"/>
          <ac:spMkLst>
            <pc:docMk/>
            <pc:sldMk cId="665664066" sldId="257"/>
            <ac:spMk id="34" creationId="{6C8B224C-B17D-1F7C-1043-E122E7F1D20F}"/>
          </ac:spMkLst>
        </pc:spChg>
        <pc:grpChg chg="add mod">
          <ac:chgData name="김 현주" userId="725f45f8aad67aa1" providerId="LiveId" clId="{F608E753-7555-4579-A3ED-FF8D679E68D3}" dt="2024-02-13T00:44:58.765" v="757" actId="164"/>
          <ac:grpSpMkLst>
            <pc:docMk/>
            <pc:sldMk cId="665664066" sldId="257"/>
            <ac:grpSpMk id="3" creationId="{61235F47-53ED-760B-AABA-47368A0C0039}"/>
          </ac:grpSpMkLst>
        </pc:grpChg>
        <pc:grpChg chg="mod">
          <ac:chgData name="김 현주" userId="725f45f8aad67aa1" providerId="LiveId" clId="{F608E753-7555-4579-A3ED-FF8D679E68D3}" dt="2024-02-13T00:36:24.357" v="75" actId="164"/>
          <ac:grpSpMkLst>
            <pc:docMk/>
            <pc:sldMk cId="665664066" sldId="257"/>
            <ac:grpSpMk id="14" creationId="{5F28A947-03E5-3046-79F0-4A343AB3C1C9}"/>
          </ac:grpSpMkLst>
        </pc:grpChg>
        <pc:grpChg chg="add mod">
          <ac:chgData name="김 현주" userId="725f45f8aad67aa1" providerId="LiveId" clId="{F608E753-7555-4579-A3ED-FF8D679E68D3}" dt="2024-02-13T00:39:29.458" v="128" actId="164"/>
          <ac:grpSpMkLst>
            <pc:docMk/>
            <pc:sldMk cId="665664066" sldId="257"/>
            <ac:grpSpMk id="27" creationId="{BA3A809D-77D8-A8A1-BD46-048B12EA5FF3}"/>
          </ac:grpSpMkLst>
        </pc:grpChg>
        <pc:grpChg chg="add mod">
          <ac:chgData name="김 현주" userId="725f45f8aad67aa1" providerId="LiveId" clId="{F608E753-7555-4579-A3ED-FF8D679E68D3}" dt="2024-02-13T00:45:06.853" v="758" actId="1076"/>
          <ac:grpSpMkLst>
            <pc:docMk/>
            <pc:sldMk cId="665664066" sldId="257"/>
            <ac:grpSpMk id="35" creationId="{F2374552-1272-EA81-EA00-209E976F72E4}"/>
          </ac:grpSpMkLst>
        </pc:grpChg>
        <pc:cxnChg chg="add mod">
          <ac:chgData name="김 현주" userId="725f45f8aad67aa1" providerId="LiveId" clId="{F608E753-7555-4579-A3ED-FF8D679E68D3}" dt="2024-02-13T00:39:29.458" v="128" actId="164"/>
          <ac:cxnSpMkLst>
            <pc:docMk/>
            <pc:sldMk cId="665664066" sldId="257"/>
            <ac:cxnSpMk id="15" creationId="{E57D2910-F0C5-8382-53A6-FF72218831CE}"/>
          </ac:cxnSpMkLst>
        </pc:cxnChg>
        <pc:cxnChg chg="mod">
          <ac:chgData name="김 현주" userId="725f45f8aad67aa1" providerId="LiveId" clId="{F608E753-7555-4579-A3ED-FF8D679E68D3}" dt="2024-02-13T00:36:24.357" v="75" actId="164"/>
          <ac:cxnSpMkLst>
            <pc:docMk/>
            <pc:sldMk cId="665664066" sldId="257"/>
            <ac:cxnSpMk id="22" creationId="{02A50094-ABEA-AC1C-314C-9CE6E03D7385}"/>
          </ac:cxnSpMkLst>
        </pc:cxnChg>
        <pc:cxnChg chg="mod">
          <ac:chgData name="김 현주" userId="725f45f8aad67aa1" providerId="LiveId" clId="{F608E753-7555-4579-A3ED-FF8D679E68D3}" dt="2024-02-13T00:36:24.357" v="75" actId="164"/>
          <ac:cxnSpMkLst>
            <pc:docMk/>
            <pc:sldMk cId="665664066" sldId="257"/>
            <ac:cxnSpMk id="23" creationId="{8339D1F5-14FA-0034-3B91-21BCCC403D72}"/>
          </ac:cxnSpMkLst>
        </pc:cxnChg>
        <pc:cxnChg chg="mod">
          <ac:chgData name="김 현주" userId="725f45f8aad67aa1" providerId="LiveId" clId="{F608E753-7555-4579-A3ED-FF8D679E68D3}" dt="2024-02-13T00:36:24.357" v="75" actId="164"/>
          <ac:cxnSpMkLst>
            <pc:docMk/>
            <pc:sldMk cId="665664066" sldId="257"/>
            <ac:cxnSpMk id="25" creationId="{D9CD5656-3DDC-AD7A-AA64-2137249E9610}"/>
          </ac:cxnSpMkLst>
        </pc:cxnChg>
      </pc:sldChg>
      <pc:sldChg chg="addSp delSp modSp add mod">
        <pc:chgData name="김 현주" userId="725f45f8aad67aa1" providerId="LiveId" clId="{F608E753-7555-4579-A3ED-FF8D679E68D3}" dt="2024-02-13T04:45:32.810" v="1208" actId="20577"/>
        <pc:sldMkLst>
          <pc:docMk/>
          <pc:sldMk cId="1110305967" sldId="258"/>
        </pc:sldMkLst>
        <pc:spChg chg="add mod">
          <ac:chgData name="김 현주" userId="725f45f8aad67aa1" providerId="LiveId" clId="{F608E753-7555-4579-A3ED-FF8D679E68D3}" dt="2024-02-13T04:45:32.810" v="1208" actId="20577"/>
          <ac:spMkLst>
            <pc:docMk/>
            <pc:sldMk cId="1110305967" sldId="258"/>
            <ac:spMk id="3" creationId="{3F80986A-338D-CBC8-44D8-6B55EC89B4F1}"/>
          </ac:spMkLst>
        </pc:spChg>
        <pc:spChg chg="add mod">
          <ac:chgData name="김 현주" userId="725f45f8aad67aa1" providerId="LiveId" clId="{F608E753-7555-4579-A3ED-FF8D679E68D3}" dt="2024-02-13T01:18:21.176" v="1156" actId="20577"/>
          <ac:spMkLst>
            <pc:docMk/>
            <pc:sldMk cId="1110305967" sldId="258"/>
            <ac:spMk id="4" creationId="{5B2DD7E7-80F3-47A4-D65D-0B3C98C2C046}"/>
          </ac:spMkLst>
        </pc:spChg>
        <pc:spChg chg="mod">
          <ac:chgData name="김 현주" userId="725f45f8aad67aa1" providerId="LiveId" clId="{F608E753-7555-4579-A3ED-FF8D679E68D3}" dt="2024-02-13T01:15:23.364" v="1011"/>
          <ac:spMkLst>
            <pc:docMk/>
            <pc:sldMk cId="1110305967" sldId="258"/>
            <ac:spMk id="11" creationId="{DA4116D5-E702-F7A3-C2CB-2D50B5E28745}"/>
          </ac:spMkLst>
        </pc:spChg>
        <pc:spChg chg="mod">
          <ac:chgData name="김 현주" userId="725f45f8aad67aa1" providerId="LiveId" clId="{F608E753-7555-4579-A3ED-FF8D679E68D3}" dt="2024-02-13T01:16:23.290" v="1081" actId="1038"/>
          <ac:spMkLst>
            <pc:docMk/>
            <pc:sldMk cId="1110305967" sldId="258"/>
            <ac:spMk id="17" creationId="{E629EE4E-1345-520C-EAA7-8EC1D20F2154}"/>
          </ac:spMkLst>
        </pc:spChg>
        <pc:spChg chg="add mod">
          <ac:chgData name="김 현주" userId="725f45f8aad67aa1" providerId="LiveId" clId="{F608E753-7555-4579-A3ED-FF8D679E68D3}" dt="2024-02-13T01:18:15.089" v="1137" actId="20577"/>
          <ac:spMkLst>
            <pc:docMk/>
            <pc:sldMk cId="1110305967" sldId="258"/>
            <ac:spMk id="24" creationId="{A573F675-9E91-07BF-0C7F-6F135279B08E}"/>
          </ac:spMkLst>
        </pc:spChg>
        <pc:grpChg chg="add del mod">
          <ac:chgData name="김 현주" userId="725f45f8aad67aa1" providerId="LiveId" clId="{F608E753-7555-4579-A3ED-FF8D679E68D3}" dt="2024-02-13T01:15:52.234" v="1047" actId="478"/>
          <ac:grpSpMkLst>
            <pc:docMk/>
            <pc:sldMk cId="1110305967" sldId="258"/>
            <ac:grpSpMk id="5" creationId="{C9431DC5-F82C-F341-E768-6E011932714C}"/>
          </ac:grpSpMkLst>
        </pc:grpChg>
        <pc:grpChg chg="add mod">
          <ac:chgData name="김 현주" userId="725f45f8aad67aa1" providerId="LiveId" clId="{F608E753-7555-4579-A3ED-FF8D679E68D3}" dt="2024-02-13T01:15:52.567" v="1048"/>
          <ac:grpSpMkLst>
            <pc:docMk/>
            <pc:sldMk cId="1110305967" sldId="258"/>
            <ac:grpSpMk id="16" creationId="{895B2838-0C90-8146-F5FC-F1C540C328DD}"/>
          </ac:grpSpMkLst>
        </pc:grpChg>
        <pc:cxnChg chg="mod">
          <ac:chgData name="김 현주" userId="725f45f8aad67aa1" providerId="LiveId" clId="{F608E753-7555-4579-A3ED-FF8D679E68D3}" dt="2024-02-13T01:15:23.364" v="1011"/>
          <ac:cxnSpMkLst>
            <pc:docMk/>
            <pc:sldMk cId="1110305967" sldId="258"/>
            <ac:cxnSpMk id="15" creationId="{CF83D1F8-0C18-E1DA-ECCD-7D2F01D6E562}"/>
          </ac:cxnSpMkLst>
        </pc:cxnChg>
        <pc:cxnChg chg="mod">
          <ac:chgData name="김 현주" userId="725f45f8aad67aa1" providerId="LiveId" clId="{F608E753-7555-4579-A3ED-FF8D679E68D3}" dt="2024-02-13T01:15:52.567" v="1048"/>
          <ac:cxnSpMkLst>
            <pc:docMk/>
            <pc:sldMk cId="1110305967" sldId="258"/>
            <ac:cxnSpMk id="18" creationId="{3CD2D733-FE0B-3AF5-2E7A-6C8A34363C79}"/>
          </ac:cxnSpMkLst>
        </pc:cxnChg>
      </pc:sldChg>
      <pc:sldChg chg="add">
        <pc:chgData name="김 현주" userId="725f45f8aad67aa1" providerId="LiveId" clId="{F608E753-7555-4579-A3ED-FF8D679E68D3}" dt="2024-02-13T01:16:55.291" v="1090"/>
        <pc:sldMkLst>
          <pc:docMk/>
          <pc:sldMk cId="191272781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8DA2-AC8A-779E-A18F-36829B5AB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CF93F5-5065-5AAB-72DC-143C470BE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65F43-A77B-7145-49EB-9C69BB15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043AC-56E8-8FF6-A51B-470883FA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5FCCE-4D21-1E2C-02A3-2BCA4C3C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0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098D0-4227-4E7A-3A53-E028B060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91B9C-9266-0A6E-E7DA-ECDFC4B3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1CB6F-2655-72BE-059C-D36AAB76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DDA9A-D6EC-5F1B-27F2-206FC88D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3AAF0-4915-CBD3-CEC0-BA8AB246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BEC687-C94B-B5E8-6327-87AAE9C1A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A99356-0FB4-96A9-A6DC-8E7239D95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2AB98-B664-71D0-DDA8-C8992F9B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53BF3-DBDE-53D1-8F29-38B73749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7A5AB-F3E0-B212-89A2-5BC15B63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0D72-493B-B6C4-0711-D60E3484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AE145-E3D2-1098-2B56-6222E28C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ED277-8876-3C85-6CF7-D2D5F66B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BA09-22CF-8168-0B3A-C205D711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8B7F2-53DB-7D68-2B41-E82BA893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4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E1712-66F0-4B30-86C3-EFCA067E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7BFDA-52E1-6640-50AF-A7CE12AC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E7B6B-E04C-4AF5-A008-2DB5EA84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0902E-FE07-8DB1-1070-89627AE3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C116C-C783-ADEA-E15D-EBCDC0D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0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50FF6-7E11-8B78-CFCD-E827C3C4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FEE61-C8F9-F0B0-E2C5-AA58309B0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42873-3725-6212-905C-17E7E0D3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25DE8-84BE-613D-D337-80F4E453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3E736-F926-0D93-B85E-6AB8D45A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EB7AB-5FA2-DB10-C328-13A29F9A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4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D7F7-91CC-0436-FE7C-778A9680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3C390-024D-11AC-15B4-D28B5FE2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1E660-8E08-F3BB-42DA-0B2EB186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86BC0F-3D10-0AC2-70AB-260EAA4B5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CF72C-8A0C-FA79-EB65-D1652C4F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31E151-386B-D5BD-6680-60ADD260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6B5287-A70D-1CE8-026D-6F62CCC9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7A547D-FC5F-3134-D8A2-FA9C2927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2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F795-2F70-AEA6-FF0C-B66D18AF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212F8-7F20-4F95-5725-76BCC0A7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B1AC8-9755-4540-2740-4FE95D1E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148939-3027-86AA-B1C1-204B34E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2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2F2A5-266F-CC30-8D0E-5FAD12E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65DB85-7A15-56EB-BE2E-7F6741BA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CB299-3E12-EFA2-4078-BFDA0F18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1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04236-AB54-D3F7-14D7-0F5B3410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E9E00-5792-D569-B92C-9C0DE135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D51E7-2AC0-B960-8840-52C7F2EA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6A1EF-A39C-A2E2-F7CA-5951F807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5B0E5-A4BA-80C7-24D0-DA46ED56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BF6A3-65CF-58F8-5D48-13C5FC8F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0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AF086-098C-E060-5511-372F5AB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251419-30F0-E406-5DF9-4C4A4955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7C81F-FFF8-ED77-D719-721EB4A2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02711-A9A0-1EDA-9557-A73D5035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A1374-1ADF-4AA9-F53E-87D72AC8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71B72-05E9-64DE-4602-191E9E84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F82A7-E183-6049-DDF6-A6082175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C34F0-5698-19AA-8F51-5C731447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6F789-3963-0325-6106-B509CDF2F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3BF6-2267-4889-B046-E92AA48DBBA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398E0-1523-AC5E-BB13-AB11D7EAD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9686-91F7-DD2F-CA5C-B573A945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99B036-1AA1-1C7E-395A-F0D6BE067A34}"/>
              </a:ext>
            </a:extLst>
          </p:cNvPr>
          <p:cNvGrpSpPr/>
          <p:nvPr/>
        </p:nvGrpSpPr>
        <p:grpSpPr>
          <a:xfrm>
            <a:off x="-12560" y="340950"/>
            <a:ext cx="2413772" cy="549654"/>
            <a:chOff x="-12560" y="340950"/>
            <a:chExt cx="2413772" cy="5496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6F6AB2-4071-3FFB-C10D-EC239AFC140C}"/>
                </a:ext>
              </a:extLst>
            </p:cNvPr>
            <p:cNvSpPr txBox="1"/>
            <p:nvPr/>
          </p:nvSpPr>
          <p:spPr>
            <a:xfrm>
              <a:off x="227219" y="340950"/>
              <a:ext cx="2173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/>
                <a:t>Class Diagram</a:t>
              </a:r>
              <a:endParaRPr lang="ko-KR" altLang="en-US" sz="240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BD8AC28-C53A-A4D5-C4D8-60227B99F356}"/>
                </a:ext>
              </a:extLst>
            </p:cNvPr>
            <p:cNvCxnSpPr>
              <a:cxnSpLocks/>
            </p:cNvCxnSpPr>
            <p:nvPr/>
          </p:nvCxnSpPr>
          <p:spPr>
            <a:xfrm>
              <a:off x="-12560" y="881054"/>
              <a:ext cx="2294945" cy="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5A579CF-981C-A5F3-2BCC-DA3E8379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58" y="802615"/>
            <a:ext cx="8589214" cy="55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7CFBB-C4F3-9623-17BC-D533FB22D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EDC695-A650-18B8-1AFC-0186F323FA43}"/>
              </a:ext>
            </a:extLst>
          </p:cNvPr>
          <p:cNvGrpSpPr/>
          <p:nvPr/>
        </p:nvGrpSpPr>
        <p:grpSpPr>
          <a:xfrm>
            <a:off x="2329180" y="1277023"/>
            <a:ext cx="7533640" cy="4645978"/>
            <a:chOff x="2473960" y="1287780"/>
            <a:chExt cx="7533640" cy="464597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C8DE3E2-D1A5-9EEC-E87D-335145A321CC}"/>
                </a:ext>
              </a:extLst>
            </p:cNvPr>
            <p:cNvSpPr/>
            <p:nvPr/>
          </p:nvSpPr>
          <p:spPr>
            <a:xfrm>
              <a:off x="5463540" y="1287780"/>
              <a:ext cx="155448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Register</a:t>
              </a:r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174C663-B953-0519-7ED7-AEA61293028D}"/>
                </a:ext>
              </a:extLst>
            </p:cNvPr>
            <p:cNvSpPr/>
            <p:nvPr/>
          </p:nvSpPr>
          <p:spPr>
            <a:xfrm>
              <a:off x="5223510" y="293370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RegisterItem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915085A-927F-0529-A765-D04F067B0C31}"/>
                </a:ext>
              </a:extLst>
            </p:cNvPr>
            <p:cNvSpPr/>
            <p:nvPr/>
          </p:nvSpPr>
          <p:spPr>
            <a:xfrm>
              <a:off x="797306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ReferenceSource</a:t>
              </a:r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DDE5CA4-6860-82E7-0D19-023AB90746B8}"/>
                </a:ext>
              </a:extLst>
            </p:cNvPr>
            <p:cNvSpPr/>
            <p:nvPr/>
          </p:nvSpPr>
          <p:spPr>
            <a:xfrm>
              <a:off x="522351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Reference</a:t>
              </a:r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BDEA46E-545E-1FA8-9954-1723848299CE}"/>
                </a:ext>
              </a:extLst>
            </p:cNvPr>
            <p:cNvSpPr/>
            <p:nvPr/>
          </p:nvSpPr>
          <p:spPr>
            <a:xfrm>
              <a:off x="247396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ManagementInfo</a:t>
              </a:r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FCFDE84-D506-8BE2-8568-871F5D426559}"/>
                </a:ext>
              </a:extLst>
            </p:cNvPr>
            <p:cNvGrpSpPr/>
            <p:nvPr/>
          </p:nvGrpSpPr>
          <p:grpSpPr>
            <a:xfrm>
              <a:off x="6158231" y="2098040"/>
              <a:ext cx="116838" cy="715010"/>
              <a:chOff x="6158231" y="2098040"/>
              <a:chExt cx="116838" cy="715010"/>
            </a:xfrm>
            <a:solidFill>
              <a:schemeClr val="tx1"/>
            </a:solidFill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FC30BB5-36AC-3505-BD88-52C2893116AA}"/>
                  </a:ext>
                </a:extLst>
              </p:cNvPr>
              <p:cNvCxnSpPr/>
              <p:nvPr/>
            </p:nvCxnSpPr>
            <p:spPr>
              <a:xfrm>
                <a:off x="6223794" y="2279650"/>
                <a:ext cx="0" cy="53340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0DB80ECC-1EDB-74EC-1344-EBE8A5779639}"/>
                  </a:ext>
                </a:extLst>
              </p:cNvPr>
              <p:cNvSpPr/>
              <p:nvPr/>
            </p:nvSpPr>
            <p:spPr>
              <a:xfrm>
                <a:off x="6158231" y="2098040"/>
                <a:ext cx="116838" cy="2159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1FEC73-B932-13ED-FF2C-FD2A2D91E5D3}"/>
                </a:ext>
              </a:extLst>
            </p:cNvPr>
            <p:cNvSpPr txBox="1"/>
            <p:nvPr/>
          </p:nvSpPr>
          <p:spPr>
            <a:xfrm>
              <a:off x="6433856" y="2145318"/>
              <a:ext cx="1539204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Cascade = True</a:t>
              </a:r>
            </a:p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D14355-EB42-CCBF-8D7C-BE9D649844B8}"/>
                </a:ext>
              </a:extLst>
            </p:cNvPr>
            <p:cNvSpPr txBox="1"/>
            <p:nvPr/>
          </p:nvSpPr>
          <p:spPr>
            <a:xfrm>
              <a:off x="5847583" y="21068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</a:t>
              </a:r>
              <a:endParaRPr lang="ko-KR" altLang="en-US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887D8-C13F-BE0D-D65B-7F6996DAF2E8}"/>
                </a:ext>
              </a:extLst>
            </p:cNvPr>
            <p:cNvSpPr txBox="1"/>
            <p:nvPr/>
          </p:nvSpPr>
          <p:spPr>
            <a:xfrm>
              <a:off x="5745104" y="2520280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0..*</a:t>
              </a:r>
              <a:endParaRPr lang="ko-KR" altLang="en-US" sz="14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98EA36F-1168-DA2D-AB31-48E549ABF472}"/>
                </a:ext>
              </a:extLst>
            </p:cNvPr>
            <p:cNvCxnSpPr/>
            <p:nvPr/>
          </p:nvCxnSpPr>
          <p:spPr>
            <a:xfrm>
              <a:off x="6223794" y="3832225"/>
              <a:ext cx="0" cy="533400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215A587-CD37-E0E0-B43D-668F12B7B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460" y="3832225"/>
              <a:ext cx="377031" cy="466725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529213D-8324-F4FA-ED56-F415D4CADC49}"/>
                </a:ext>
              </a:extLst>
            </p:cNvPr>
            <p:cNvCxnSpPr>
              <a:cxnSpLocks/>
            </p:cNvCxnSpPr>
            <p:nvPr/>
          </p:nvCxnSpPr>
          <p:spPr>
            <a:xfrm>
              <a:off x="7569755" y="3832225"/>
              <a:ext cx="374095" cy="466725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AD92A6-9726-152E-BAF2-B36EFC540FB7}"/>
                </a:ext>
              </a:extLst>
            </p:cNvPr>
            <p:cNvSpPr txBox="1"/>
            <p:nvPr/>
          </p:nvSpPr>
          <p:spPr>
            <a:xfrm>
              <a:off x="4067354" y="409892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1..*</a:t>
              </a:r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EBECB9-3488-1AF0-4AF7-C5A42DE2377C}"/>
                </a:ext>
              </a:extLst>
            </p:cNvPr>
            <p:cNvSpPr txBox="1"/>
            <p:nvPr/>
          </p:nvSpPr>
          <p:spPr>
            <a:xfrm>
              <a:off x="5738606" y="4145061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0..1</a:t>
              </a:r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CD0C71-9D23-3A4A-1840-D44A72B66D45}"/>
                </a:ext>
              </a:extLst>
            </p:cNvPr>
            <p:cNvSpPr txBox="1"/>
            <p:nvPr/>
          </p:nvSpPr>
          <p:spPr>
            <a:xfrm>
              <a:off x="7974965" y="410841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0..*</a:t>
              </a:r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2856A6-8514-829C-78BD-8EB083BDA73F}"/>
                </a:ext>
              </a:extLst>
            </p:cNvPr>
            <p:cNvSpPr txBox="1"/>
            <p:nvPr/>
          </p:nvSpPr>
          <p:spPr>
            <a:xfrm>
              <a:off x="2721628" y="5451058"/>
              <a:ext cx="15392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805F6D-9A3D-8B5F-C73C-0E7D5AD1AB20}"/>
                </a:ext>
              </a:extLst>
            </p:cNvPr>
            <p:cNvSpPr txBox="1"/>
            <p:nvPr/>
          </p:nvSpPr>
          <p:spPr>
            <a:xfrm>
              <a:off x="5715460" y="5441315"/>
              <a:ext cx="11192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8A39D8-A1C8-C769-DD02-51178E1EA407}"/>
                </a:ext>
              </a:extLst>
            </p:cNvPr>
            <p:cNvSpPr txBox="1"/>
            <p:nvPr/>
          </p:nvSpPr>
          <p:spPr>
            <a:xfrm>
              <a:off x="8137372" y="5411053"/>
              <a:ext cx="15392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A0F6DD-067A-35DE-F693-9907A9B17534}"/>
              </a:ext>
            </a:extLst>
          </p:cNvPr>
          <p:cNvGrpSpPr/>
          <p:nvPr/>
        </p:nvGrpSpPr>
        <p:grpSpPr>
          <a:xfrm>
            <a:off x="-12560" y="373223"/>
            <a:ext cx="2390002" cy="517381"/>
            <a:chOff x="-12560" y="373223"/>
            <a:chExt cx="2390002" cy="5173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83BE24-24B1-B498-BA84-635AEBCFE94B}"/>
                </a:ext>
              </a:extLst>
            </p:cNvPr>
            <p:cNvSpPr txBox="1"/>
            <p:nvPr/>
          </p:nvSpPr>
          <p:spPr>
            <a:xfrm>
              <a:off x="592979" y="373223"/>
              <a:ext cx="178446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/>
                <a:t>Class </a:t>
              </a:r>
              <a:r>
                <a:rPr lang="ko-KR" altLang="en-US" sz="2700"/>
                <a:t>설계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18D84DE-0C38-8676-CF40-CC7BB37CC964}"/>
                </a:ext>
              </a:extLst>
            </p:cNvPr>
            <p:cNvCxnSpPr>
              <a:cxnSpLocks/>
            </p:cNvCxnSpPr>
            <p:nvPr/>
          </p:nvCxnSpPr>
          <p:spPr>
            <a:xfrm>
              <a:off x="-12560" y="881054"/>
              <a:ext cx="2294945" cy="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72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FD4EB-0BEB-4F13-E0C2-62A0E258A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8890C35-EB0D-EA45-E6C2-C20754239017}"/>
              </a:ext>
            </a:extLst>
          </p:cNvPr>
          <p:cNvGrpSpPr/>
          <p:nvPr/>
        </p:nvGrpSpPr>
        <p:grpSpPr>
          <a:xfrm>
            <a:off x="2329180" y="1277023"/>
            <a:ext cx="7533640" cy="4645978"/>
            <a:chOff x="2473960" y="1287780"/>
            <a:chExt cx="7533640" cy="464597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3C68B63-E1E4-2C2E-BFA3-D23FCB1A8964}"/>
                </a:ext>
              </a:extLst>
            </p:cNvPr>
            <p:cNvSpPr/>
            <p:nvPr/>
          </p:nvSpPr>
          <p:spPr>
            <a:xfrm>
              <a:off x="5463540" y="1287780"/>
              <a:ext cx="155448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Register</a:t>
              </a:r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0F3799B-982E-CB64-40C0-239D7082B433}"/>
                </a:ext>
              </a:extLst>
            </p:cNvPr>
            <p:cNvSpPr/>
            <p:nvPr/>
          </p:nvSpPr>
          <p:spPr>
            <a:xfrm>
              <a:off x="5223510" y="293370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RegisterItem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EB2719F-4D79-A9FB-7143-D6D3DDC11BE1}"/>
                </a:ext>
              </a:extLst>
            </p:cNvPr>
            <p:cNvSpPr/>
            <p:nvPr/>
          </p:nvSpPr>
          <p:spPr>
            <a:xfrm>
              <a:off x="797306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ReferenceSource</a:t>
              </a:r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D5EDB27-F94D-8739-50B9-4C96C1E8B10B}"/>
                </a:ext>
              </a:extLst>
            </p:cNvPr>
            <p:cNvSpPr/>
            <p:nvPr/>
          </p:nvSpPr>
          <p:spPr>
            <a:xfrm>
              <a:off x="522351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Reference</a:t>
              </a:r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F04657-52B9-B242-1CC0-0983460996CF}"/>
                </a:ext>
              </a:extLst>
            </p:cNvPr>
            <p:cNvSpPr/>
            <p:nvPr/>
          </p:nvSpPr>
          <p:spPr>
            <a:xfrm>
              <a:off x="247396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ManagementInfo</a:t>
              </a:r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5710F3C-6326-6DB8-D88A-D8CF2110554E}"/>
                </a:ext>
              </a:extLst>
            </p:cNvPr>
            <p:cNvGrpSpPr/>
            <p:nvPr/>
          </p:nvGrpSpPr>
          <p:grpSpPr>
            <a:xfrm>
              <a:off x="6158231" y="2098040"/>
              <a:ext cx="116838" cy="715010"/>
              <a:chOff x="6158231" y="2098040"/>
              <a:chExt cx="116838" cy="715010"/>
            </a:xfrm>
            <a:solidFill>
              <a:schemeClr val="tx1"/>
            </a:solidFill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0512D50C-1708-0DE5-E859-9A157A0A60CA}"/>
                  </a:ext>
                </a:extLst>
              </p:cNvPr>
              <p:cNvCxnSpPr/>
              <p:nvPr/>
            </p:nvCxnSpPr>
            <p:spPr>
              <a:xfrm>
                <a:off x="6223794" y="2279650"/>
                <a:ext cx="0" cy="53340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8524C534-4339-7E9F-C66F-DC3EAB6EA1E2}"/>
                  </a:ext>
                </a:extLst>
              </p:cNvPr>
              <p:cNvSpPr/>
              <p:nvPr/>
            </p:nvSpPr>
            <p:spPr>
              <a:xfrm>
                <a:off x="6158231" y="2098040"/>
                <a:ext cx="116838" cy="2159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EAD69-9E68-2CD2-091E-7DB585FC2C30}"/>
                </a:ext>
              </a:extLst>
            </p:cNvPr>
            <p:cNvSpPr txBox="1"/>
            <p:nvPr/>
          </p:nvSpPr>
          <p:spPr>
            <a:xfrm>
              <a:off x="6433856" y="2145318"/>
              <a:ext cx="1539204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Cascade = True</a:t>
              </a:r>
            </a:p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944B82-175A-221E-68FE-4A0A49BD6F5C}"/>
                </a:ext>
              </a:extLst>
            </p:cNvPr>
            <p:cNvSpPr txBox="1"/>
            <p:nvPr/>
          </p:nvSpPr>
          <p:spPr>
            <a:xfrm>
              <a:off x="5847583" y="21068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</a:t>
              </a:r>
              <a:endParaRPr lang="ko-KR" altLang="en-US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B718F0-003C-031F-F349-FB79CA470D24}"/>
                </a:ext>
              </a:extLst>
            </p:cNvPr>
            <p:cNvSpPr txBox="1"/>
            <p:nvPr/>
          </p:nvSpPr>
          <p:spPr>
            <a:xfrm>
              <a:off x="5745104" y="2520280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0..*</a:t>
              </a:r>
              <a:endParaRPr lang="ko-KR" altLang="en-US" sz="14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1E9372C-5177-33B0-B006-3CE876E218BF}"/>
                </a:ext>
              </a:extLst>
            </p:cNvPr>
            <p:cNvCxnSpPr/>
            <p:nvPr/>
          </p:nvCxnSpPr>
          <p:spPr>
            <a:xfrm>
              <a:off x="6223794" y="3832225"/>
              <a:ext cx="0" cy="533400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A17609F-3F7F-E075-001A-5138ED3C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460" y="3832225"/>
              <a:ext cx="377031" cy="466725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1CD9599-E236-C594-66CA-CAE10A418E7C}"/>
                </a:ext>
              </a:extLst>
            </p:cNvPr>
            <p:cNvCxnSpPr>
              <a:cxnSpLocks/>
            </p:cNvCxnSpPr>
            <p:nvPr/>
          </p:nvCxnSpPr>
          <p:spPr>
            <a:xfrm>
              <a:off x="7569755" y="3832225"/>
              <a:ext cx="374095" cy="466725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7F2F7E-6DB5-E910-9E43-D86CD4AF726A}"/>
                </a:ext>
              </a:extLst>
            </p:cNvPr>
            <p:cNvSpPr txBox="1"/>
            <p:nvPr/>
          </p:nvSpPr>
          <p:spPr>
            <a:xfrm>
              <a:off x="4067354" y="409892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1..*</a:t>
              </a:r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996FAF-9BF2-FF7F-2158-64B2BABD0A58}"/>
                </a:ext>
              </a:extLst>
            </p:cNvPr>
            <p:cNvSpPr txBox="1"/>
            <p:nvPr/>
          </p:nvSpPr>
          <p:spPr>
            <a:xfrm>
              <a:off x="5738606" y="4145061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0..1</a:t>
              </a:r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A98C02-843E-0756-3664-85639D2F6AD8}"/>
                </a:ext>
              </a:extLst>
            </p:cNvPr>
            <p:cNvSpPr txBox="1"/>
            <p:nvPr/>
          </p:nvSpPr>
          <p:spPr>
            <a:xfrm>
              <a:off x="7974965" y="410841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0..*</a:t>
              </a:r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5E814C-2365-F5BD-90F9-AB0B6EB46927}"/>
                </a:ext>
              </a:extLst>
            </p:cNvPr>
            <p:cNvSpPr txBox="1"/>
            <p:nvPr/>
          </p:nvSpPr>
          <p:spPr>
            <a:xfrm>
              <a:off x="2721628" y="5451058"/>
              <a:ext cx="15392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FDE21A-D272-B785-BE05-0A8139B45CE2}"/>
                </a:ext>
              </a:extLst>
            </p:cNvPr>
            <p:cNvSpPr txBox="1"/>
            <p:nvPr/>
          </p:nvSpPr>
          <p:spPr>
            <a:xfrm>
              <a:off x="5715460" y="5441315"/>
              <a:ext cx="11192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337C1E-2D9E-9455-6E31-4B44E9BB32CA}"/>
                </a:ext>
              </a:extLst>
            </p:cNvPr>
            <p:cNvSpPr txBox="1"/>
            <p:nvPr/>
          </p:nvSpPr>
          <p:spPr>
            <a:xfrm>
              <a:off x="8137372" y="5411053"/>
              <a:ext cx="15392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80986A-338D-CBC8-44D8-6B55EC89B4F1}"/>
              </a:ext>
            </a:extLst>
          </p:cNvPr>
          <p:cNvSpPr txBox="1"/>
          <p:nvPr/>
        </p:nvSpPr>
        <p:spPr>
          <a:xfrm>
            <a:off x="2576848" y="5732689"/>
            <a:ext cx="250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- FK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- null = False </a:t>
            </a:r>
            <a:r>
              <a:rPr lang="ko-KR" altLang="en-US" sz="1200">
                <a:solidFill>
                  <a:srgbClr val="FF0000"/>
                </a:solidFill>
              </a:rPr>
              <a:t>명시</a:t>
            </a:r>
            <a:endParaRPr lang="en-US" altLang="ko-KR" sz="1200">
              <a:solidFill>
                <a:srgbClr val="FF0000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꼭 하나는 있어야 된다는 뜻</a:t>
            </a:r>
            <a:r>
              <a:rPr lang="en-US" altLang="ko-KR" sz="1200">
                <a:solidFill>
                  <a:srgbClr val="FF0000"/>
                </a:solidFill>
              </a:rPr>
              <a:t>) 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DD7E7-80F3-47A4-D65D-0B3C98C2C046}"/>
              </a:ext>
            </a:extLst>
          </p:cNvPr>
          <p:cNvSpPr txBox="1"/>
          <p:nvPr/>
        </p:nvSpPr>
        <p:spPr>
          <a:xfrm>
            <a:off x="5578638" y="5884132"/>
            <a:ext cx="178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- One To One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5B2838-0C90-8146-F5FC-F1C540C328DD}"/>
              </a:ext>
            </a:extLst>
          </p:cNvPr>
          <p:cNvGrpSpPr/>
          <p:nvPr/>
        </p:nvGrpSpPr>
        <p:grpSpPr>
          <a:xfrm>
            <a:off x="-12560" y="373223"/>
            <a:ext cx="2383980" cy="517381"/>
            <a:chOff x="-12560" y="373223"/>
            <a:chExt cx="2383980" cy="5173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29EE4E-1345-520C-EAA7-8EC1D20F2154}"/>
                </a:ext>
              </a:extLst>
            </p:cNvPr>
            <p:cNvSpPr txBox="1"/>
            <p:nvPr/>
          </p:nvSpPr>
          <p:spPr>
            <a:xfrm>
              <a:off x="732830" y="373223"/>
              <a:ext cx="163859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/>
                <a:t>ERD </a:t>
              </a:r>
              <a:r>
                <a:rPr lang="ko-KR" altLang="en-US" sz="2700"/>
                <a:t>설계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CD2D733-FE0B-3AF5-2E7A-6C8A34363C79}"/>
                </a:ext>
              </a:extLst>
            </p:cNvPr>
            <p:cNvCxnSpPr>
              <a:cxnSpLocks/>
            </p:cNvCxnSpPr>
            <p:nvPr/>
          </p:nvCxnSpPr>
          <p:spPr>
            <a:xfrm>
              <a:off x="-12560" y="881054"/>
              <a:ext cx="2294945" cy="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573F675-9E91-07BF-0C7F-6F135279B08E}"/>
              </a:ext>
            </a:extLst>
          </p:cNvPr>
          <p:cNvSpPr txBox="1"/>
          <p:nvPr/>
        </p:nvSpPr>
        <p:spPr>
          <a:xfrm>
            <a:off x="7992592" y="5845639"/>
            <a:ext cx="178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- FK</a:t>
            </a:r>
          </a:p>
        </p:txBody>
      </p:sp>
    </p:spTree>
    <p:extLst>
      <p:ext uri="{BB962C8B-B14F-4D97-AF65-F5344CB8AC3E}">
        <p14:creationId xmlns:p14="http://schemas.microsoft.com/office/powerpoint/2010/main" val="111030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889C-17BA-DA61-879B-AEA44E97A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2374552-1272-EA81-EA00-209E976F72E4}"/>
              </a:ext>
            </a:extLst>
          </p:cNvPr>
          <p:cNvGrpSpPr/>
          <p:nvPr/>
        </p:nvGrpSpPr>
        <p:grpSpPr>
          <a:xfrm>
            <a:off x="592980" y="3805738"/>
            <a:ext cx="3851537" cy="2347636"/>
            <a:chOff x="193339" y="4203771"/>
            <a:chExt cx="3851537" cy="234763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1235F47-53ED-760B-AABA-47368A0C0039}"/>
                </a:ext>
              </a:extLst>
            </p:cNvPr>
            <p:cNvGrpSpPr/>
            <p:nvPr/>
          </p:nvGrpSpPr>
          <p:grpSpPr>
            <a:xfrm>
              <a:off x="193339" y="4310679"/>
              <a:ext cx="3851537" cy="2240728"/>
              <a:chOff x="2473960" y="1287780"/>
              <a:chExt cx="8074936" cy="393954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131B9BE2-F000-CA75-C9C9-697983F508B4}"/>
                  </a:ext>
                </a:extLst>
              </p:cNvPr>
              <p:cNvSpPr/>
              <p:nvPr/>
            </p:nvSpPr>
            <p:spPr>
              <a:xfrm>
                <a:off x="5463540" y="1287780"/>
                <a:ext cx="1554480" cy="6477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Register</a:t>
                </a:r>
                <a:endParaRPr lang="ko-KR" altLang="en-US" sz="90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12E2447-B90E-3444-49A4-917D32B638DB}"/>
                  </a:ext>
                </a:extLst>
              </p:cNvPr>
              <p:cNvSpPr/>
              <p:nvPr/>
            </p:nvSpPr>
            <p:spPr>
              <a:xfrm>
                <a:off x="5223510" y="2933700"/>
                <a:ext cx="2034540" cy="6477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err="1"/>
                  <a:t>RegisterItem</a:t>
                </a:r>
                <a:endParaRPr lang="ko-KR" altLang="en-US" sz="90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CDF3B36-310F-F4C7-2F6F-A7F3CFF8097F}"/>
                  </a:ext>
                </a:extLst>
              </p:cNvPr>
              <p:cNvSpPr/>
              <p:nvPr/>
            </p:nvSpPr>
            <p:spPr>
              <a:xfrm>
                <a:off x="7973061" y="4579620"/>
                <a:ext cx="2575835" cy="6477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err="1"/>
                  <a:t>ReferenceSource</a:t>
                </a:r>
                <a:endParaRPr lang="ko-KR" altLang="en-US" sz="90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7403689-384B-63E2-627F-22FF372B91F8}"/>
                  </a:ext>
                </a:extLst>
              </p:cNvPr>
              <p:cNvSpPr/>
              <p:nvPr/>
            </p:nvSpPr>
            <p:spPr>
              <a:xfrm>
                <a:off x="5223510" y="4579620"/>
                <a:ext cx="2034540" cy="6477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Reference</a:t>
                </a:r>
                <a:endParaRPr lang="ko-KR" altLang="en-US" sz="90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341B22C-B31A-FD83-5401-42F69AA2615E}"/>
                  </a:ext>
                </a:extLst>
              </p:cNvPr>
              <p:cNvSpPr/>
              <p:nvPr/>
            </p:nvSpPr>
            <p:spPr>
              <a:xfrm>
                <a:off x="2473960" y="4579620"/>
                <a:ext cx="2326717" cy="6477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err="1"/>
                  <a:t>ManagementInfo</a:t>
                </a:r>
                <a:endParaRPr lang="ko-KR" altLang="en-US" sz="900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F28A947-03E5-3046-79F0-4A343AB3C1C9}"/>
                  </a:ext>
                </a:extLst>
              </p:cNvPr>
              <p:cNvGrpSpPr/>
              <p:nvPr/>
            </p:nvGrpSpPr>
            <p:grpSpPr>
              <a:xfrm>
                <a:off x="6158231" y="2098040"/>
                <a:ext cx="116838" cy="715010"/>
                <a:chOff x="6158231" y="2098040"/>
                <a:chExt cx="116838" cy="715010"/>
              </a:xfrm>
              <a:solidFill>
                <a:schemeClr val="tx1"/>
              </a:solidFill>
            </p:grpSpPr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D90AFF0A-ECF6-9A5B-DC1A-E0809D5B6762}"/>
                    </a:ext>
                  </a:extLst>
                </p:cNvPr>
                <p:cNvCxnSpPr/>
                <p:nvPr/>
              </p:nvCxnSpPr>
              <p:spPr>
                <a:xfrm>
                  <a:off x="6223794" y="2279650"/>
                  <a:ext cx="0" cy="53340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다이아몬드 12">
                  <a:extLst>
                    <a:ext uri="{FF2B5EF4-FFF2-40B4-BE49-F238E27FC236}">
                      <a16:creationId xmlns:a16="http://schemas.microsoft.com/office/drawing/2014/main" id="{17923B19-5097-EFF8-A3F6-A3C5650DECA4}"/>
                    </a:ext>
                  </a:extLst>
                </p:cNvPr>
                <p:cNvSpPr/>
                <p:nvPr/>
              </p:nvSpPr>
              <p:spPr>
                <a:xfrm>
                  <a:off x="6158231" y="2098040"/>
                  <a:ext cx="116838" cy="215900"/>
                </a:xfrm>
                <a:prstGeom prst="diamon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541311-9880-F127-55CB-59521E13A979}"/>
                  </a:ext>
                </a:extLst>
              </p:cNvPr>
              <p:cNvSpPr txBox="1"/>
              <p:nvPr/>
            </p:nvSpPr>
            <p:spPr>
              <a:xfrm>
                <a:off x="5847584" y="2106861"/>
                <a:ext cx="521592" cy="40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1</a:t>
                </a:r>
                <a:endParaRPr lang="ko-KR" altLang="en-US" sz="9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33075F-24B5-3D6E-231A-E7C7ED635F86}"/>
                  </a:ext>
                </a:extLst>
              </p:cNvPr>
              <p:cNvSpPr txBox="1"/>
              <p:nvPr/>
            </p:nvSpPr>
            <p:spPr>
              <a:xfrm>
                <a:off x="5745104" y="2520280"/>
                <a:ext cx="733322" cy="40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0..*</a:t>
                </a:r>
                <a:endParaRPr lang="ko-KR" altLang="en-US" sz="90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2A50094-ABEA-AC1C-314C-9CE6E03D7385}"/>
                  </a:ext>
                </a:extLst>
              </p:cNvPr>
              <p:cNvCxnSpPr/>
              <p:nvPr/>
            </p:nvCxnSpPr>
            <p:spPr>
              <a:xfrm>
                <a:off x="6223794" y="3832225"/>
                <a:ext cx="0" cy="533400"/>
              </a:xfrm>
              <a:prstGeom prst="straightConnector1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8339D1F5-14FA-0034-3B91-21BCCC403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9460" y="3832225"/>
                <a:ext cx="377031" cy="466725"/>
              </a:xfrm>
              <a:prstGeom prst="straightConnector1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D9CD5656-3DDC-AD7A-AA64-2137249E9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755" y="3832225"/>
                <a:ext cx="374095" cy="466725"/>
              </a:xfrm>
              <a:prstGeom prst="straightConnector1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595AAB-201B-2CC9-F2C8-218B8D03A310}"/>
                  </a:ext>
                </a:extLst>
              </p:cNvPr>
              <p:cNvSpPr txBox="1"/>
              <p:nvPr/>
            </p:nvSpPr>
            <p:spPr>
              <a:xfrm>
                <a:off x="4067354" y="4098926"/>
                <a:ext cx="733322" cy="40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1..*</a:t>
                </a:r>
                <a:endParaRPr lang="ko-KR" altLang="en-US" sz="9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9E71DB-492F-1E24-FA41-698C33D3F4EA}"/>
                  </a:ext>
                </a:extLst>
              </p:cNvPr>
              <p:cNvSpPr txBox="1"/>
              <p:nvPr/>
            </p:nvSpPr>
            <p:spPr>
              <a:xfrm>
                <a:off x="5738605" y="4145060"/>
                <a:ext cx="763567" cy="40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0..1</a:t>
                </a:r>
                <a:endParaRPr lang="ko-KR" altLang="en-US" sz="9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BE8C7F-5738-37AC-3B6D-82F02FFC23C5}"/>
                  </a:ext>
                </a:extLst>
              </p:cNvPr>
              <p:cNvSpPr txBox="1"/>
              <p:nvPr/>
            </p:nvSpPr>
            <p:spPr>
              <a:xfrm>
                <a:off x="7974964" y="4108415"/>
                <a:ext cx="733322" cy="40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0..*</a:t>
                </a:r>
                <a:endParaRPr lang="ko-KR" altLang="en-US" sz="900"/>
              </a:p>
            </p:txBody>
          </p:sp>
        </p:grp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E0BAFCD-BEE0-8EFF-ED2D-2CE66D36DA0B}"/>
                </a:ext>
              </a:extLst>
            </p:cNvPr>
            <p:cNvSpPr/>
            <p:nvPr/>
          </p:nvSpPr>
          <p:spPr>
            <a:xfrm>
              <a:off x="1428401" y="4203771"/>
              <a:ext cx="1084039" cy="57278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A3A809D-77D8-A8A1-BD46-048B12EA5FF3}"/>
              </a:ext>
            </a:extLst>
          </p:cNvPr>
          <p:cNvGrpSpPr/>
          <p:nvPr/>
        </p:nvGrpSpPr>
        <p:grpSpPr>
          <a:xfrm>
            <a:off x="-12560" y="350210"/>
            <a:ext cx="2390707" cy="540394"/>
            <a:chOff x="-12560" y="350210"/>
            <a:chExt cx="2390707" cy="540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A6D80C-B5B1-8DD1-E800-378EF9ACE31B}"/>
                </a:ext>
              </a:extLst>
            </p:cNvPr>
            <p:cNvSpPr txBox="1"/>
            <p:nvPr/>
          </p:nvSpPr>
          <p:spPr>
            <a:xfrm>
              <a:off x="279046" y="350210"/>
              <a:ext cx="209910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/>
                <a:t>Register </a:t>
              </a:r>
              <a:r>
                <a:rPr lang="ko-KR" altLang="en-US" sz="2500"/>
                <a:t>상세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57D2910-F0C5-8382-53A6-FF72218831CE}"/>
                </a:ext>
              </a:extLst>
            </p:cNvPr>
            <p:cNvCxnSpPr>
              <a:cxnSpLocks/>
            </p:cNvCxnSpPr>
            <p:nvPr/>
          </p:nvCxnSpPr>
          <p:spPr>
            <a:xfrm>
              <a:off x="-12560" y="881054"/>
              <a:ext cx="2294945" cy="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C8B224C-B17D-1F7C-1043-E122E7F1D20F}"/>
              </a:ext>
            </a:extLst>
          </p:cNvPr>
          <p:cNvSpPr txBox="1"/>
          <p:nvPr/>
        </p:nvSpPr>
        <p:spPr>
          <a:xfrm>
            <a:off x="5120640" y="1477843"/>
            <a:ext cx="6093134" cy="363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꼭 하나만 있어야 함</a:t>
            </a:r>
            <a:endParaRPr lang="en-US" altLang="ko-KR"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나중에 웹을 만들게 되면 홈에 버튼 하나 만들기</a:t>
            </a:r>
            <a:endParaRPr lang="en-US" altLang="ko-KR"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600">
                <a:solidFill>
                  <a:schemeClr val="bg2">
                    <a:lumMod val="75000"/>
                  </a:schemeClr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600">
                <a:solidFill>
                  <a:schemeClr val="bg2">
                    <a:lumMod val="75000"/>
                  </a:schemeClr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버튼을 누르면 레지스터의 상세정보를 알 수 있도록 함</a:t>
            </a:r>
            <a:endParaRPr lang="en-US" altLang="ko-KR" sz="1600">
              <a:solidFill>
                <a:schemeClr val="bg2">
                  <a:lumMod val="75000"/>
                </a:schemeClr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수정이 가능해야 함</a:t>
            </a:r>
            <a:endParaRPr lang="en-US" altLang="ko-KR"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레지스터가 가지고 있는 </a:t>
            </a:r>
            <a:r>
              <a:rPr lang="en-US" altLang="ko-KR" err="1">
                <a:ea typeface="함초롬돋움" panose="020B0604000101010101" pitchFamily="50" charset="-127"/>
                <a:cs typeface="함초롬돋움" panose="020B0604000101010101" pitchFamily="50" charset="-127"/>
              </a:rPr>
              <a:t>RegisterItem</a:t>
            </a:r>
            <a:r>
              <a:rPr lang="en-US" altLang="ko-KR"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리스트에 추후 아이템들이 담길 수 있도록 함</a:t>
            </a:r>
            <a:endParaRPr lang="en-US" altLang="ko-KR"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나중에 아이템들을 조회할 때 바로 </a:t>
            </a:r>
            <a:r>
              <a:rPr lang="en-US" altLang="ko-KR" err="1">
                <a:ea typeface="함초롬돋움" panose="020B0604000101010101" pitchFamily="50" charset="-127"/>
                <a:cs typeface="함초롬돋움" panose="020B0604000101010101" pitchFamily="50" charset="-127"/>
              </a:rPr>
              <a:t>RegisterItem</a:t>
            </a:r>
            <a:r>
              <a:rPr lang="en-US" altLang="ko-KR"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리스트를 가져와서 조회할 수 있게 해야 됨</a:t>
            </a:r>
          </a:p>
        </p:txBody>
      </p:sp>
    </p:spTree>
    <p:extLst>
      <p:ext uri="{BB962C8B-B14F-4D97-AF65-F5344CB8AC3E}">
        <p14:creationId xmlns:p14="http://schemas.microsoft.com/office/powerpoint/2010/main" val="66566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170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현주</dc:creator>
  <cp:lastModifiedBy>김 현주</cp:lastModifiedBy>
  <cp:revision>1</cp:revision>
  <dcterms:created xsi:type="dcterms:W3CDTF">2024-02-06T08:35:47Z</dcterms:created>
  <dcterms:modified xsi:type="dcterms:W3CDTF">2024-02-13T04:45:33Z</dcterms:modified>
</cp:coreProperties>
</file>