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47FF"/>
    <a:srgbClr val="70D6A8"/>
    <a:srgbClr val="5D47FF"/>
    <a:srgbClr val="FFDB65"/>
    <a:srgbClr val="1BB061"/>
    <a:srgbClr val="667799"/>
    <a:srgbClr val="E7A96F"/>
    <a:srgbClr val="70B0B9"/>
    <a:srgbClr val="9D8BB9"/>
    <a:srgbClr val="70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10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59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1.png"/><Relationship Id="rId7" Type="http://schemas.openxmlformats.org/officeDocument/2006/relationships/hyperlink" Target="https://hoopaa.sit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107.png"/><Relationship Id="rId3" Type="http://schemas.openxmlformats.org/officeDocument/2006/relationships/image" Target="../media/image106.png"/><Relationship Id="rId7" Type="http://schemas.openxmlformats.org/officeDocument/2006/relationships/image" Target="../media/image15.png"/><Relationship Id="rId12" Type="http://schemas.openxmlformats.org/officeDocument/2006/relationships/image" Target="../media/image1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32.png"/><Relationship Id="rId4" Type="http://schemas.microsoft.com/office/2007/relationships/hdphoto" Target="../media/hdphoto1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79.png"/><Relationship Id="rId2" Type="http://schemas.openxmlformats.org/officeDocument/2006/relationships/image" Target="../media/image10.png"/><Relationship Id="rId16" Type="http://schemas.openxmlformats.org/officeDocument/2006/relationships/image" Target="../media/image73.png"/><Relationship Id="rId20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slide" Target="slide12.xml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78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747F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038" y="438524"/>
            <a:ext cx="4614739" cy="5768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629229" y="2617250"/>
            <a:ext cx="15029543" cy="5052500"/>
            <a:chOff x="3791857" y="3824800"/>
            <a:chExt cx="10265538" cy="36800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1857" y="3824800"/>
              <a:ext cx="5760888" cy="117641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3791857" y="5024798"/>
              <a:ext cx="10265538" cy="2480081"/>
              <a:chOff x="4034980" y="1756057"/>
              <a:chExt cx="10265538" cy="248008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34980" y="1756057"/>
                <a:ext cx="10265538" cy="2480081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28600" y="8127914"/>
            <a:ext cx="3437161" cy="2254974"/>
            <a:chOff x="144239" y="7779800"/>
            <a:chExt cx="4021569" cy="2590474"/>
          </a:xfrm>
        </p:grpSpPr>
        <p:pic>
          <p:nvPicPr>
            <p:cNvPr id="13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">
              <a:off x="144239" y="7814931"/>
              <a:ext cx="1641671" cy="2535399"/>
            </a:xfrm>
            <a:prstGeom prst="rect">
              <a:avLst/>
            </a:prstGeom>
          </p:spPr>
        </p:pic>
        <p:pic>
          <p:nvPicPr>
            <p:cNvPr id="14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20000">
              <a:off x="1646220" y="7905502"/>
              <a:ext cx="1152281" cy="2464772"/>
            </a:xfrm>
            <a:prstGeom prst="rect">
              <a:avLst/>
            </a:prstGeom>
          </p:spPr>
        </p:pic>
        <p:pic>
          <p:nvPicPr>
            <p:cNvPr id="15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">
              <a:off x="2837485" y="7779800"/>
              <a:ext cx="1328323" cy="257302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5163800" y="8037671"/>
            <a:ext cx="3028986" cy="2259720"/>
            <a:chOff x="11808953" y="7345108"/>
            <a:chExt cx="3943386" cy="2941892"/>
          </a:xfrm>
        </p:grpSpPr>
        <p:pic>
          <p:nvPicPr>
            <p:cNvPr id="16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67509" y="7345108"/>
              <a:ext cx="2084830" cy="2938428"/>
            </a:xfrm>
            <a:prstGeom prst="rect">
              <a:avLst/>
            </a:prstGeom>
          </p:spPr>
        </p:pic>
        <p:pic>
          <p:nvPicPr>
            <p:cNvPr id="17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8953" y="7345108"/>
              <a:ext cx="1830847" cy="29418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48465" y="-12222"/>
            <a:ext cx="3839535" cy="24800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8611" y="772976"/>
            <a:ext cx="3002146" cy="8144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947" y="5544"/>
            <a:ext cx="1599832" cy="24622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39048" y="4365714"/>
            <a:ext cx="10992219" cy="1638848"/>
          </a:xfrm>
          <a:prstGeom prst="rect">
            <a:avLst/>
          </a:prstGeom>
        </p:spPr>
      </p:pic>
      <p:pic>
        <p:nvPicPr>
          <p:cNvPr id="9" name="Object 3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58949" y="878134"/>
            <a:ext cx="1418566" cy="1418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48465" y="-12222"/>
            <a:ext cx="3839535" cy="24800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8611" y="772976"/>
            <a:ext cx="3002146" cy="8144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947" y="5544"/>
            <a:ext cx="1599832" cy="24622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2895" y="4365714"/>
            <a:ext cx="5762438" cy="1638848"/>
          </a:xfrm>
          <a:prstGeom prst="rect">
            <a:avLst/>
          </a:prstGeom>
        </p:spPr>
      </p:pic>
      <p:pic>
        <p:nvPicPr>
          <p:cNvPr id="10" name="Object 4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350898" y="570083"/>
            <a:ext cx="2034667" cy="2034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48465" y="-12222"/>
            <a:ext cx="3839535" cy="24800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8611" y="772976"/>
            <a:ext cx="3002146" cy="8144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947" y="5544"/>
            <a:ext cx="1599832" cy="24622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43219" y="4365714"/>
            <a:ext cx="11321514" cy="1638848"/>
          </a:xfrm>
          <a:prstGeom prst="rect">
            <a:avLst/>
          </a:prstGeom>
        </p:spPr>
      </p:pic>
      <p:pic>
        <p:nvPicPr>
          <p:cNvPr id="10" name="Object 4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240000" y="856207"/>
            <a:ext cx="2029322" cy="1462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11" y="772976"/>
            <a:ext cx="3002146" cy="8144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947" y="5544"/>
            <a:ext cx="1599832" cy="2462290"/>
          </a:xfrm>
          <a:prstGeom prst="rect">
            <a:avLst/>
          </a:prstGeom>
        </p:spPr>
      </p:pic>
      <p:grpSp>
        <p:nvGrpSpPr>
          <p:cNvPr id="10" name="그룹 1012"/>
          <p:cNvGrpSpPr/>
          <p:nvPr/>
        </p:nvGrpSpPr>
        <p:grpSpPr>
          <a:xfrm>
            <a:off x="381000" y="3320878"/>
            <a:ext cx="1654159" cy="1287993"/>
            <a:chOff x="-232570" y="2434513"/>
            <a:chExt cx="958569" cy="749826"/>
          </a:xfrm>
        </p:grpSpPr>
        <p:pic>
          <p:nvPicPr>
            <p:cNvPr id="11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32570" y="2434513"/>
              <a:ext cx="958569" cy="749826"/>
            </a:xfrm>
            <a:prstGeom prst="rect">
              <a:avLst/>
            </a:prstGeom>
          </p:spPr>
        </p:pic>
      </p:grpSp>
      <p:grpSp>
        <p:nvGrpSpPr>
          <p:cNvPr id="12" name="그룹 1006"/>
          <p:cNvGrpSpPr/>
          <p:nvPr/>
        </p:nvGrpSpPr>
        <p:grpSpPr>
          <a:xfrm>
            <a:off x="3814006" y="2649309"/>
            <a:ext cx="13864394" cy="7289859"/>
            <a:chOff x="2020030" y="1740236"/>
            <a:chExt cx="8034286" cy="4243911"/>
          </a:xfrm>
        </p:grpSpPr>
        <p:pic>
          <p:nvPicPr>
            <p:cNvPr id="13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0030" y="1740236"/>
              <a:ext cx="8034286" cy="4243911"/>
            </a:xfrm>
            <a:prstGeom prst="rect">
              <a:avLst/>
            </a:prstGeom>
          </p:spPr>
        </p:pic>
      </p:grpSp>
      <p:grpSp>
        <p:nvGrpSpPr>
          <p:cNvPr id="15" name="그룹 1007"/>
          <p:cNvGrpSpPr/>
          <p:nvPr/>
        </p:nvGrpSpPr>
        <p:grpSpPr>
          <a:xfrm>
            <a:off x="4270009" y="1963091"/>
            <a:ext cx="1046330" cy="1261493"/>
            <a:chOff x="2284280" y="1340743"/>
            <a:chExt cx="606338" cy="734399"/>
          </a:xfrm>
        </p:grpSpPr>
        <p:pic>
          <p:nvPicPr>
            <p:cNvPr id="16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4280" y="1340743"/>
              <a:ext cx="606338" cy="734399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270009" y="2715934"/>
            <a:ext cx="3524263" cy="3906255"/>
            <a:chOff x="2223560" y="1851595"/>
            <a:chExt cx="2190639" cy="2638835"/>
          </a:xfrm>
        </p:grpSpPr>
        <p:grpSp>
          <p:nvGrpSpPr>
            <p:cNvPr id="18" name="그룹 1008"/>
            <p:cNvGrpSpPr/>
            <p:nvPr/>
          </p:nvGrpSpPr>
          <p:grpSpPr>
            <a:xfrm>
              <a:off x="2223560" y="2622647"/>
              <a:ext cx="2190639" cy="1867783"/>
              <a:chOff x="2284280" y="2443498"/>
              <a:chExt cx="2042277" cy="1609615"/>
            </a:xfrm>
          </p:grpSpPr>
          <p:pic>
            <p:nvPicPr>
              <p:cNvPr id="23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84280" y="2443498"/>
                <a:ext cx="2042277" cy="1609615"/>
              </a:xfrm>
              <a:prstGeom prst="rect">
                <a:avLst/>
              </a:prstGeom>
            </p:spPr>
          </p:pic>
        </p:grpSp>
        <p:grpSp>
          <p:nvGrpSpPr>
            <p:cNvPr id="19" name="그룹 1009"/>
            <p:cNvGrpSpPr/>
            <p:nvPr/>
          </p:nvGrpSpPr>
          <p:grpSpPr>
            <a:xfrm>
              <a:off x="2247415" y="1851595"/>
              <a:ext cx="2142929" cy="1593781"/>
              <a:chOff x="2306519" y="1779022"/>
              <a:chExt cx="1997798" cy="1373486"/>
            </a:xfrm>
          </p:grpSpPr>
          <p:pic>
            <p:nvPicPr>
              <p:cNvPr id="22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06519" y="1779022"/>
                <a:ext cx="1997798" cy="1373486"/>
              </a:xfrm>
              <a:prstGeom prst="rect">
                <a:avLst/>
              </a:prstGeom>
            </p:spPr>
          </p:pic>
        </p:grpSp>
        <p:grpSp>
          <p:nvGrpSpPr>
            <p:cNvPr id="20" name="그룹 1010"/>
            <p:cNvGrpSpPr/>
            <p:nvPr/>
          </p:nvGrpSpPr>
          <p:grpSpPr>
            <a:xfrm>
              <a:off x="2767071" y="3338644"/>
              <a:ext cx="1103618" cy="1034577"/>
              <a:chOff x="2790981" y="3060529"/>
              <a:chExt cx="1028875" cy="891576"/>
            </a:xfrm>
          </p:grpSpPr>
          <p:pic>
            <p:nvPicPr>
              <p:cNvPr id="2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790981" y="3060529"/>
                <a:ext cx="1028875" cy="891576"/>
              </a:xfrm>
              <a:prstGeom prst="rect">
                <a:avLst/>
              </a:prstGeom>
            </p:spPr>
          </p:pic>
        </p:grpSp>
      </p:grpSp>
      <p:grpSp>
        <p:nvGrpSpPr>
          <p:cNvPr id="24" name="그룹 23"/>
          <p:cNvGrpSpPr/>
          <p:nvPr/>
        </p:nvGrpSpPr>
        <p:grpSpPr>
          <a:xfrm>
            <a:off x="8593763" y="3320876"/>
            <a:ext cx="3946478" cy="3284819"/>
            <a:chOff x="4911153" y="2292266"/>
            <a:chExt cx="2453083" cy="2219030"/>
          </a:xfrm>
        </p:grpSpPr>
        <p:grpSp>
          <p:nvGrpSpPr>
            <p:cNvPr id="25" name="그룹 1011"/>
            <p:cNvGrpSpPr/>
            <p:nvPr/>
          </p:nvGrpSpPr>
          <p:grpSpPr>
            <a:xfrm>
              <a:off x="5173597" y="2643513"/>
              <a:ext cx="2190639" cy="1867783"/>
              <a:chOff x="5034524" y="2461480"/>
              <a:chExt cx="2042277" cy="1609615"/>
            </a:xfrm>
          </p:grpSpPr>
          <p:pic>
            <p:nvPicPr>
              <p:cNvPr id="30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34524" y="2461480"/>
                <a:ext cx="2042277" cy="1609615"/>
              </a:xfrm>
              <a:prstGeom prst="rect">
                <a:avLst/>
              </a:prstGeom>
            </p:spPr>
          </p:pic>
        </p:grpSp>
        <p:grpSp>
          <p:nvGrpSpPr>
            <p:cNvPr id="26" name="그룹 1013"/>
            <p:cNvGrpSpPr/>
            <p:nvPr/>
          </p:nvGrpSpPr>
          <p:grpSpPr>
            <a:xfrm>
              <a:off x="5657640" y="2984106"/>
              <a:ext cx="1222552" cy="1186597"/>
              <a:chOff x="5467296" y="2673047"/>
              <a:chExt cx="1139754" cy="1022583"/>
            </a:xfrm>
          </p:grpSpPr>
          <p:pic>
            <p:nvPicPr>
              <p:cNvPr id="29" name="Object 3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67296" y="2673047"/>
                <a:ext cx="1139754" cy="1022583"/>
              </a:xfrm>
              <a:prstGeom prst="rect">
                <a:avLst/>
              </a:prstGeom>
            </p:spPr>
          </p:pic>
        </p:grpSp>
        <p:grpSp>
          <p:nvGrpSpPr>
            <p:cNvPr id="27" name="그룹 1021"/>
            <p:cNvGrpSpPr/>
            <p:nvPr/>
          </p:nvGrpSpPr>
          <p:grpSpPr>
            <a:xfrm>
              <a:off x="4911153" y="2292266"/>
              <a:ext cx="851715" cy="660763"/>
              <a:chOff x="4789855" y="2158783"/>
              <a:chExt cx="794032" cy="569431"/>
            </a:xfrm>
          </p:grpSpPr>
          <p:pic>
            <p:nvPicPr>
              <p:cNvPr id="28" name="Object 6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89855" y="2158783"/>
                <a:ext cx="794032" cy="569431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/>
          <p:cNvGrpSpPr/>
          <p:nvPr/>
        </p:nvGrpSpPr>
        <p:grpSpPr>
          <a:xfrm>
            <a:off x="13246246" y="3334572"/>
            <a:ext cx="3920812" cy="3257428"/>
            <a:chOff x="7803080" y="2228252"/>
            <a:chExt cx="2437129" cy="2200526"/>
          </a:xfrm>
        </p:grpSpPr>
        <p:grpSp>
          <p:nvGrpSpPr>
            <p:cNvPr id="32" name="그룹 1014"/>
            <p:cNvGrpSpPr/>
            <p:nvPr/>
          </p:nvGrpSpPr>
          <p:grpSpPr>
            <a:xfrm>
              <a:off x="8049570" y="2560995"/>
              <a:ext cx="2190639" cy="1867783"/>
              <a:chOff x="7715721" y="2390368"/>
              <a:chExt cx="2042277" cy="1609615"/>
            </a:xfrm>
          </p:grpSpPr>
          <p:pic>
            <p:nvPicPr>
              <p:cNvPr id="37" name="Object 4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15721" y="2390368"/>
                <a:ext cx="2042277" cy="1609615"/>
              </a:xfrm>
              <a:prstGeom prst="rect">
                <a:avLst/>
              </a:prstGeom>
            </p:spPr>
          </p:pic>
        </p:grpSp>
        <p:grpSp>
          <p:nvGrpSpPr>
            <p:cNvPr id="33" name="그룹 1016"/>
            <p:cNvGrpSpPr/>
            <p:nvPr/>
          </p:nvGrpSpPr>
          <p:grpSpPr>
            <a:xfrm>
              <a:off x="8402619" y="2959559"/>
              <a:ext cx="1484540" cy="1070654"/>
              <a:chOff x="8044860" y="2723006"/>
              <a:chExt cx="1383999" cy="922666"/>
            </a:xfrm>
          </p:grpSpPr>
          <p:pic>
            <p:nvPicPr>
              <p:cNvPr id="36" name="Object 4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044860" y="2723006"/>
                <a:ext cx="1383999" cy="922666"/>
              </a:xfrm>
              <a:prstGeom prst="rect">
                <a:avLst/>
              </a:prstGeom>
            </p:spPr>
          </p:pic>
        </p:grpSp>
        <p:grpSp>
          <p:nvGrpSpPr>
            <p:cNvPr id="34" name="그룹 1022"/>
            <p:cNvGrpSpPr/>
            <p:nvPr/>
          </p:nvGrpSpPr>
          <p:grpSpPr>
            <a:xfrm>
              <a:off x="7803080" y="2228252"/>
              <a:ext cx="851715" cy="660763"/>
              <a:chOff x="7485925" y="2103617"/>
              <a:chExt cx="794032" cy="569431"/>
            </a:xfrm>
          </p:grpSpPr>
          <p:pic>
            <p:nvPicPr>
              <p:cNvPr id="35" name="Object 6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85925" y="2103617"/>
                <a:ext cx="794032" cy="569431"/>
              </a:xfrm>
              <a:prstGeom prst="rect">
                <a:avLst/>
              </a:prstGeom>
            </p:spPr>
          </p:pic>
        </p:grpSp>
      </p:grpSp>
      <p:pic>
        <p:nvPicPr>
          <p:cNvPr id="40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16200000">
            <a:off x="9785088" y="7190554"/>
            <a:ext cx="2151070" cy="2847239"/>
          </a:xfrm>
          <a:prstGeom prst="rect">
            <a:avLst/>
          </a:prstGeom>
        </p:spPr>
      </p:pic>
      <p:grpSp>
        <p:nvGrpSpPr>
          <p:cNvPr id="45" name="그룹 1020"/>
          <p:cNvGrpSpPr/>
          <p:nvPr/>
        </p:nvGrpSpPr>
        <p:grpSpPr>
          <a:xfrm>
            <a:off x="9784239" y="7542736"/>
            <a:ext cx="2152769" cy="2142873"/>
            <a:chOff x="6678099" y="4550837"/>
            <a:chExt cx="1247509" cy="1247509"/>
          </a:xfrm>
        </p:grpSpPr>
        <p:pic>
          <p:nvPicPr>
            <p:cNvPr id="46" name="Object 6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78099" y="4550837"/>
              <a:ext cx="1247509" cy="1247509"/>
            </a:xfrm>
            <a:prstGeom prst="rect">
              <a:avLst/>
            </a:prstGeom>
          </p:spPr>
        </p:pic>
      </p:grpSp>
      <p:cxnSp>
        <p:nvCxnSpPr>
          <p:cNvPr id="47" name="직선 화살표 연결선 46"/>
          <p:cNvCxnSpPr>
            <a:stCxn id="11" idx="3"/>
          </p:cNvCxnSpPr>
          <p:nvPr/>
        </p:nvCxnSpPr>
        <p:spPr>
          <a:xfrm flipV="1">
            <a:off x="2035159" y="3964874"/>
            <a:ext cx="1604674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3" idx="3"/>
          </p:cNvCxnSpPr>
          <p:nvPr/>
        </p:nvCxnSpPr>
        <p:spPr>
          <a:xfrm flipV="1">
            <a:off x="7794272" y="5239754"/>
            <a:ext cx="1191299" cy="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2484742" y="5259325"/>
            <a:ext cx="1191299" cy="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10778109" y="6746013"/>
            <a:ext cx="2" cy="6834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47648" y="1961778"/>
            <a:ext cx="1065888" cy="1225159"/>
          </a:xfrm>
          <a:prstGeom prst="rect">
            <a:avLst/>
          </a:prstGeom>
        </p:spPr>
      </p:pic>
      <p:grpSp>
        <p:nvGrpSpPr>
          <p:cNvPr id="38" name="그룹 1023"/>
          <p:cNvGrpSpPr/>
          <p:nvPr/>
        </p:nvGrpSpPr>
        <p:grpSpPr>
          <a:xfrm>
            <a:off x="8911923" y="6836973"/>
            <a:ext cx="1370225" cy="978124"/>
            <a:chOff x="3252251" y="4167377"/>
            <a:chExt cx="794032" cy="569431"/>
          </a:xfrm>
        </p:grpSpPr>
        <p:pic>
          <p:nvPicPr>
            <p:cNvPr id="39" name="Object 6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2251" y="4167377"/>
              <a:ext cx="794032" cy="569431"/>
            </a:xfrm>
            <a:prstGeom prst="rect">
              <a:avLst/>
            </a:prstGeom>
          </p:spPr>
        </p:pic>
      </p:grpSp>
      <p:cxnSp>
        <p:nvCxnSpPr>
          <p:cNvPr id="56" name="직선 화살표 연결선 55"/>
          <p:cNvCxnSpPr/>
          <p:nvPr/>
        </p:nvCxnSpPr>
        <p:spPr>
          <a:xfrm>
            <a:off x="6933350" y="6906594"/>
            <a:ext cx="2342613" cy="18183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3400" y="4576929"/>
            <a:ext cx="134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Client</a:t>
            </a:r>
            <a:endParaRPr lang="ko-KR" altLang="en-US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644845" y="1306777"/>
            <a:ext cx="198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AWS EC2</a:t>
            </a:r>
          </a:p>
          <a:p>
            <a:r>
              <a:rPr lang="en-US" altLang="ko-KR" sz="3600" b="1" dirty="0" smtClean="0"/>
              <a:t>Jenkins</a:t>
            </a:r>
            <a:endParaRPr lang="ko-KR" altLang="en-US" sz="3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0961788" y="6764591"/>
            <a:ext cx="527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Session &amp; Token Creation</a:t>
            </a:r>
            <a:endParaRPr lang="ko-KR" altLang="en-US" sz="3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756032" y="7688862"/>
            <a:ext cx="3266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/>
              <a:t>Signal,</a:t>
            </a:r>
          </a:p>
          <a:p>
            <a:pPr algn="r"/>
            <a:r>
              <a:rPr lang="en-US" altLang="ko-KR" sz="3600" b="1" dirty="0" smtClean="0"/>
              <a:t>Media Stream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11" y="772976"/>
            <a:ext cx="2172288" cy="8144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947" y="5544"/>
            <a:ext cx="1702090" cy="297550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148672" y="2956808"/>
            <a:ext cx="13990656" cy="5189981"/>
            <a:chOff x="2277996" y="2625454"/>
            <a:chExt cx="13990656" cy="5189981"/>
          </a:xfrm>
        </p:grpSpPr>
        <p:grpSp>
          <p:nvGrpSpPr>
            <p:cNvPr id="3" name="그룹 2"/>
            <p:cNvGrpSpPr/>
            <p:nvPr/>
          </p:nvGrpSpPr>
          <p:grpSpPr>
            <a:xfrm>
              <a:off x="2277996" y="2625454"/>
              <a:ext cx="13990656" cy="1680974"/>
              <a:chOff x="2277996" y="2625454"/>
              <a:chExt cx="13990656" cy="16809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72697" y="2625454"/>
                <a:ext cx="12495955" cy="1680974"/>
              </a:xfrm>
              <a:prstGeom prst="rect">
                <a:avLst/>
              </a:prstGeom>
            </p:spPr>
          </p:pic>
          <p:grpSp>
            <p:nvGrpSpPr>
              <p:cNvPr id="1002" name="그룹 1002"/>
              <p:cNvGrpSpPr/>
              <p:nvPr/>
            </p:nvGrpSpPr>
            <p:grpSpPr>
              <a:xfrm>
                <a:off x="2277996" y="2732732"/>
                <a:ext cx="651059" cy="1466418"/>
                <a:chOff x="2277996" y="2402298"/>
                <a:chExt cx="651059" cy="1466418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277996" y="2402298"/>
                  <a:ext cx="651059" cy="14664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" name="그룹 4"/>
            <p:cNvGrpSpPr/>
            <p:nvPr/>
          </p:nvGrpSpPr>
          <p:grpSpPr>
            <a:xfrm>
              <a:off x="2512661" y="6134461"/>
              <a:ext cx="13521326" cy="1680974"/>
              <a:chOff x="2277996" y="6134461"/>
              <a:chExt cx="13521326" cy="168097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582482" y="6134461"/>
                <a:ext cx="12216840" cy="1680974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2277996" y="6160984"/>
                <a:ext cx="699976" cy="1627928"/>
                <a:chOff x="2277996" y="5975384"/>
                <a:chExt cx="699976" cy="1627928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277996" y="5975384"/>
                  <a:ext cx="699976" cy="1627928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4401" y="-12222"/>
            <a:ext cx="9753600" cy="2480056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8611" y="772976"/>
            <a:ext cx="2563412" cy="8144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947" y="5544"/>
            <a:ext cx="1590309" cy="24622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8144" y="4494433"/>
            <a:ext cx="11978981" cy="1638848"/>
          </a:xfrm>
          <a:prstGeom prst="rect">
            <a:avLst/>
          </a:prstGeom>
        </p:spPr>
      </p:pic>
      <p:pic>
        <p:nvPicPr>
          <p:cNvPr id="8" name="Object 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4600" y="772976"/>
            <a:ext cx="11665419" cy="1772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9747F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2857" y="2884076"/>
            <a:ext cx="16302301" cy="71138"/>
            <a:chOff x="1142857" y="2884076"/>
            <a:chExt cx="16302301" cy="711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857" y="2884076"/>
              <a:ext cx="16302301" cy="711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819" y="730984"/>
            <a:ext cx="10681222" cy="339513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5400000">
            <a:off x="13417564" y="4009935"/>
            <a:ext cx="2166924" cy="381600"/>
            <a:chOff x="6944860" y="5346618"/>
            <a:chExt cx="2166924" cy="381600"/>
          </a:xfrm>
        </p:grpSpPr>
        <p:grpSp>
          <p:nvGrpSpPr>
            <p:cNvPr id="11" name="그룹 1003"/>
            <p:cNvGrpSpPr/>
            <p:nvPr/>
          </p:nvGrpSpPr>
          <p:grpSpPr>
            <a:xfrm>
              <a:off x="7391790" y="5346917"/>
              <a:ext cx="381001" cy="381000"/>
              <a:chOff x="3910555" y="3421973"/>
              <a:chExt cx="3341401" cy="3341401"/>
            </a:xfrm>
          </p:grpSpPr>
          <p:pic>
            <p:nvPicPr>
              <p:cNvPr id="22" name="Object 10">
                <a:hlinkClick r:id="rId4" action="ppaction://hlinksldjump"/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3910555" y="3421973"/>
                <a:ext cx="3341401" cy="3341401"/>
              </a:xfrm>
              <a:prstGeom prst="rect">
                <a:avLst/>
              </a:prstGeom>
            </p:spPr>
          </p:pic>
        </p:grpSp>
        <p:grpSp>
          <p:nvGrpSpPr>
            <p:cNvPr id="13" name="그룹 1004"/>
            <p:cNvGrpSpPr/>
            <p:nvPr/>
          </p:nvGrpSpPr>
          <p:grpSpPr>
            <a:xfrm>
              <a:off x="7838121" y="5346917"/>
              <a:ext cx="381001" cy="381000"/>
              <a:chOff x="7348808" y="3402282"/>
              <a:chExt cx="3341401" cy="3341401"/>
            </a:xfrm>
          </p:grpSpPr>
          <p:pic>
            <p:nvPicPr>
              <p:cNvPr id="21" name="Object 13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7348808" y="3402282"/>
                <a:ext cx="3341401" cy="3341401"/>
              </a:xfrm>
              <a:prstGeom prst="rect">
                <a:avLst/>
              </a:prstGeom>
            </p:spPr>
          </p:pic>
        </p:grpSp>
        <p:grpSp>
          <p:nvGrpSpPr>
            <p:cNvPr id="15" name="그룹 1005"/>
            <p:cNvGrpSpPr/>
            <p:nvPr/>
          </p:nvGrpSpPr>
          <p:grpSpPr>
            <a:xfrm>
              <a:off x="8284452" y="5346917"/>
              <a:ext cx="381001" cy="381000"/>
              <a:chOff x="10880457" y="3491206"/>
              <a:chExt cx="3341401" cy="3341401"/>
            </a:xfrm>
          </p:grpSpPr>
          <p:pic>
            <p:nvPicPr>
              <p:cNvPr id="20" name="Object 16">
                <a:hlinkClick r:id="rId8" action="ppaction://hlinksldjump"/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10880457" y="3491206"/>
                <a:ext cx="3341401" cy="3341401"/>
              </a:xfrm>
              <a:prstGeom prst="rect">
                <a:avLst/>
              </a:prstGeom>
            </p:spPr>
          </p:pic>
        </p:grpSp>
        <p:grpSp>
          <p:nvGrpSpPr>
            <p:cNvPr id="17" name="그룹 1006"/>
            <p:cNvGrpSpPr/>
            <p:nvPr/>
          </p:nvGrpSpPr>
          <p:grpSpPr>
            <a:xfrm>
              <a:off x="8730783" y="5346917"/>
              <a:ext cx="381001" cy="381000"/>
              <a:chOff x="14503329" y="3491206"/>
              <a:chExt cx="3341401" cy="3341401"/>
            </a:xfrm>
          </p:grpSpPr>
          <p:pic>
            <p:nvPicPr>
              <p:cNvPr id="19" name="Object 19">
                <a:hlinkClick r:id="rId10" action="ppaction://hlinksldjump"/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400000">
                <a:off x="14503329" y="3491206"/>
                <a:ext cx="3341401" cy="3341401"/>
              </a:xfrm>
              <a:prstGeom prst="rect">
                <a:avLst/>
              </a:prstGeom>
            </p:spPr>
          </p:pic>
        </p:grpSp>
        <p:pic>
          <p:nvPicPr>
            <p:cNvPr id="26" name="Object 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6944860" y="5346618"/>
              <a:ext cx="381600" cy="38160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5148" y="3086100"/>
            <a:ext cx="12877800" cy="7045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608" y="802809"/>
            <a:ext cx="2667421" cy="8772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675167"/>
            <a:ext cx="14721774" cy="71138"/>
            <a:chOff x="0" y="675167"/>
            <a:chExt cx="14721774" cy="711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5167"/>
              <a:ext cx="14721774" cy="71138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263500" y="3472800"/>
            <a:ext cx="17761001" cy="3341401"/>
            <a:chOff x="263500" y="3472800"/>
            <a:chExt cx="17761001" cy="3341401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263500" y="3472800"/>
              <a:ext cx="3341401" cy="3341401"/>
              <a:chOff x="190542" y="3491206"/>
              <a:chExt cx="3341401" cy="3341401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5400000">
                <a:off x="190542" y="3491206"/>
                <a:ext cx="3341401" cy="3341401"/>
              </a:xfrm>
              <a:prstGeom prst="rect">
                <a:avLst/>
              </a:prstGeom>
            </p:spPr>
          </p:pic>
        </p:grpSp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043" y="4598562"/>
              <a:ext cx="2210315" cy="108987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868400" y="3472800"/>
              <a:ext cx="3341401" cy="3341401"/>
              <a:chOff x="3910555" y="3421973"/>
              <a:chExt cx="3341401" cy="334140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910555" y="3421973"/>
                <a:ext cx="3341401" cy="3341401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1543" y="4593800"/>
              <a:ext cx="2875115" cy="109940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473300" y="3472800"/>
              <a:ext cx="3341401" cy="3341401"/>
              <a:chOff x="7348808" y="3402282"/>
              <a:chExt cx="3341401" cy="33414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7348808" y="3402282"/>
                <a:ext cx="3341401" cy="3341401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4800" y="4178100"/>
              <a:ext cx="2606229" cy="193080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1078200" y="3472800"/>
              <a:ext cx="3341401" cy="3341401"/>
              <a:chOff x="10880457" y="3491206"/>
              <a:chExt cx="3341401" cy="334140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10880457" y="3491206"/>
                <a:ext cx="3341401" cy="3341401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45157" y="4598562"/>
              <a:ext cx="2607486" cy="108987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4683100" y="3472800"/>
              <a:ext cx="3341401" cy="3341401"/>
              <a:chOff x="14503329" y="3491206"/>
              <a:chExt cx="3341401" cy="334140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14503329" y="3491206"/>
                <a:ext cx="3341401" cy="3341401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63800" y="4178100"/>
              <a:ext cx="2234191" cy="1930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6946" y="5545"/>
            <a:ext cx="1348581" cy="29755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8611" y="772976"/>
            <a:ext cx="1685926" cy="8144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951614" y="1756057"/>
            <a:ext cx="16384773" cy="8287625"/>
            <a:chOff x="708340" y="1756057"/>
            <a:chExt cx="16384773" cy="82876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767957" y="1756057"/>
              <a:ext cx="10265538" cy="2480081"/>
              <a:chOff x="4034980" y="1756057"/>
              <a:chExt cx="10265538" cy="248008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34980" y="1756057"/>
                <a:ext cx="10265538" cy="2480081"/>
              </a:xfrm>
              <a:prstGeom prst="rect">
                <a:avLst/>
              </a:prstGeom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708340" y="4335941"/>
              <a:ext cx="16384773" cy="5707741"/>
              <a:chOff x="708340" y="4335941"/>
              <a:chExt cx="16384773" cy="5707741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08340" y="4335941"/>
                <a:ext cx="7679069" cy="5707741"/>
                <a:chOff x="708340" y="4335941"/>
                <a:chExt cx="7679069" cy="5707741"/>
              </a:xfrm>
            </p:grpSpPr>
            <p:grpSp>
              <p:nvGrpSpPr>
                <p:cNvPr id="1002" name="그룹 1002"/>
                <p:cNvGrpSpPr/>
                <p:nvPr/>
              </p:nvGrpSpPr>
              <p:grpSpPr>
                <a:xfrm>
                  <a:off x="708340" y="4981618"/>
                  <a:ext cx="7679069" cy="4960112"/>
                  <a:chOff x="708340" y="4981618"/>
                  <a:chExt cx="7679069" cy="4960112"/>
                </a:xfrm>
              </p:grpSpPr>
              <p:pic>
                <p:nvPicPr>
                  <p:cNvPr id="6" name="Object 5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08340" y="4981618"/>
                    <a:ext cx="7679069" cy="49601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63144" y="5653603"/>
                  <a:ext cx="1224766" cy="674270"/>
                </a:xfrm>
                <a:prstGeom prst="rect">
                  <a:avLst/>
                </a:prstGeom>
              </p:spPr>
            </p:pic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879947" y="4335941"/>
                  <a:ext cx="3335855" cy="1303436"/>
                </a:xfrm>
                <a:prstGeom prst="rect">
                  <a:avLst/>
                </a:prstGeom>
              </p:spPr>
            </p:pic>
            <p:grpSp>
              <p:nvGrpSpPr>
                <p:cNvPr id="1005" name="그룹 1005"/>
                <p:cNvGrpSpPr/>
                <p:nvPr/>
              </p:nvGrpSpPr>
              <p:grpSpPr>
                <a:xfrm>
                  <a:off x="1237336" y="6528035"/>
                  <a:ext cx="2276382" cy="3515647"/>
                  <a:chOff x="1134490" y="6445454"/>
                  <a:chExt cx="2276382" cy="3515647"/>
                </a:xfrm>
              </p:grpSpPr>
              <p:pic>
                <p:nvPicPr>
                  <p:cNvPr id="20" name="Object 1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540000">
                    <a:off x="1134490" y="6445454"/>
                    <a:ext cx="2276382" cy="351564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6" name="그룹 1006"/>
                <p:cNvGrpSpPr/>
                <p:nvPr/>
              </p:nvGrpSpPr>
              <p:grpSpPr>
                <a:xfrm>
                  <a:off x="4025032" y="6645935"/>
                  <a:ext cx="1577344" cy="3373998"/>
                  <a:chOff x="3975861" y="6655145"/>
                  <a:chExt cx="1577344" cy="3373998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720000">
                    <a:off x="3975861" y="6655145"/>
                    <a:ext cx="1577344" cy="33739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7" name="그룹 1007"/>
                <p:cNvGrpSpPr/>
                <p:nvPr/>
              </p:nvGrpSpPr>
              <p:grpSpPr>
                <a:xfrm>
                  <a:off x="6113690" y="6518825"/>
                  <a:ext cx="1804953" cy="3496277"/>
                  <a:chOff x="6090242" y="6426083"/>
                  <a:chExt cx="1804953" cy="3496277"/>
                </a:xfrm>
              </p:grpSpPr>
              <p:pic>
                <p:nvPicPr>
                  <p:cNvPr id="26" name="Object 25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 rot="540000">
                    <a:off x="6090242" y="6426083"/>
                    <a:ext cx="1804953" cy="349627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201321" y="5653603"/>
                  <a:ext cx="1224766" cy="674271"/>
                </a:xfrm>
                <a:prstGeom prst="rect">
                  <a:avLst/>
                </a:prstGeom>
              </p:spPr>
            </p:pic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6403783" y="5653603"/>
                  <a:ext cx="1224766" cy="674271"/>
                </a:xfrm>
                <a:prstGeom prst="rect">
                  <a:avLst/>
                </a:prstGeom>
              </p:spPr>
            </p:pic>
          </p:grpSp>
          <p:grpSp>
            <p:nvGrpSpPr>
              <p:cNvPr id="5" name="그룹 4"/>
              <p:cNvGrpSpPr/>
              <p:nvPr/>
            </p:nvGrpSpPr>
            <p:grpSpPr>
              <a:xfrm>
                <a:off x="9414044" y="4396600"/>
                <a:ext cx="7679069" cy="5586423"/>
                <a:chOff x="9414044" y="4355307"/>
                <a:chExt cx="7679069" cy="5586423"/>
              </a:xfrm>
            </p:grpSpPr>
            <p:grpSp>
              <p:nvGrpSpPr>
                <p:cNvPr id="1001" name="그룹 1001"/>
                <p:cNvGrpSpPr/>
                <p:nvPr/>
              </p:nvGrpSpPr>
              <p:grpSpPr>
                <a:xfrm>
                  <a:off x="9414044" y="4981618"/>
                  <a:ext cx="7679069" cy="4960112"/>
                  <a:chOff x="9414044" y="4981618"/>
                  <a:chExt cx="7679069" cy="4960112"/>
                </a:xfrm>
              </p:grpSpPr>
              <p:pic>
                <p:nvPicPr>
                  <p:cNvPr id="3" name="Object 2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9414044" y="4981618"/>
                    <a:ext cx="7679069" cy="49601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1528165" y="4355307"/>
                  <a:ext cx="3450827" cy="1303437"/>
                </a:xfrm>
                <a:prstGeom prst="rect">
                  <a:avLst/>
                </a:prstGeom>
              </p:spPr>
            </p:pic>
            <p:grpSp>
              <p:nvGrpSpPr>
                <p:cNvPr id="1008" name="그룹 1008"/>
                <p:cNvGrpSpPr/>
                <p:nvPr/>
              </p:nvGrpSpPr>
              <p:grpSpPr>
                <a:xfrm>
                  <a:off x="13956174" y="6280354"/>
                  <a:ext cx="2577857" cy="3633317"/>
                  <a:chOff x="13956174" y="6289043"/>
                  <a:chExt cx="2577857" cy="3633317"/>
                </a:xfrm>
              </p:grpSpPr>
              <p:pic>
                <p:nvPicPr>
                  <p:cNvPr id="29" name="Object 2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13956174" y="6289043"/>
                    <a:ext cx="2577857" cy="363331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10084271" y="6271664"/>
                  <a:ext cx="2271962" cy="3650696"/>
                  <a:chOff x="10084271" y="6271664"/>
                  <a:chExt cx="2271962" cy="3650696"/>
                </a:xfrm>
              </p:grpSpPr>
              <p:pic>
                <p:nvPicPr>
                  <p:cNvPr id="32" name="Object 31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>
                    <a:off x="10084271" y="6271664"/>
                    <a:ext cx="2271962" cy="365069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598536" y="5653603"/>
                  <a:ext cx="1243433" cy="674271"/>
                </a:xfrm>
                <a:prstGeom prst="rect">
                  <a:avLst/>
                </a:prstGeom>
              </p:spPr>
            </p:pic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4632719" y="5653603"/>
                  <a:ext cx="1224766" cy="67427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4" name="직사각형 13"/>
          <p:cNvSpPr/>
          <p:nvPr/>
        </p:nvSpPr>
        <p:spPr>
          <a:xfrm>
            <a:off x="951614" y="9941730"/>
            <a:ext cx="7679069" cy="258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6948" y="5545"/>
            <a:ext cx="1650028" cy="29755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8611" y="772976"/>
            <a:ext cx="2124669" cy="8239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483627" y="2095500"/>
            <a:ext cx="15320747" cy="7047785"/>
            <a:chOff x="1824253" y="2286714"/>
            <a:chExt cx="15320747" cy="70477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824253" y="2286714"/>
              <a:ext cx="15320747" cy="3390186"/>
              <a:chOff x="4059964" y="2309749"/>
              <a:chExt cx="11971131" cy="269972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59964" y="2309749"/>
                <a:ext cx="11971131" cy="26997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902726" y="5896342"/>
              <a:ext cx="15163800" cy="3438157"/>
              <a:chOff x="4197579" y="5516588"/>
              <a:chExt cx="12093332" cy="301430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97579" y="5516588"/>
                <a:ext cx="12093332" cy="3014308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3261" y="9591202"/>
            <a:ext cx="10371910" cy="53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035279" y="51834"/>
            <a:ext cx="14217442" cy="10183333"/>
            <a:chOff x="3423118" y="1493297"/>
            <a:chExt cx="11660832" cy="8352145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3423118" y="1493297"/>
              <a:ext cx="11250937" cy="8352145"/>
              <a:chOff x="3517389" y="1273556"/>
              <a:chExt cx="11250937" cy="8352145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517389" y="1273556"/>
                <a:ext cx="11250937" cy="8352145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3962400" y="3848100"/>
              <a:ext cx="11121550" cy="4546150"/>
              <a:chOff x="3886200" y="3773148"/>
              <a:chExt cx="11121550" cy="454615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886200" y="4398852"/>
                <a:ext cx="4327284" cy="3294743"/>
                <a:chOff x="3886200" y="4372772"/>
                <a:chExt cx="4327284" cy="3294743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224048" y="4372772"/>
                  <a:ext cx="3989436" cy="3007690"/>
                </a:xfrm>
                <a:prstGeom prst="rect">
                  <a:avLst/>
                </a:prstGeom>
              </p:spPr>
            </p:pic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886200" y="5676900"/>
                  <a:ext cx="3621887" cy="1990615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/>
              <p:cNvGrpSpPr/>
              <p:nvPr/>
            </p:nvGrpSpPr>
            <p:grpSpPr>
              <a:xfrm>
                <a:off x="8920143" y="3773148"/>
                <a:ext cx="6087607" cy="4546150"/>
                <a:chOff x="8920143" y="3773148"/>
                <a:chExt cx="6087607" cy="4546150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160878" y="3773148"/>
                  <a:ext cx="5846872" cy="4546150"/>
                </a:xfrm>
                <a:prstGeom prst="rect">
                  <a:avLst/>
                </a:prstGeom>
              </p:spPr>
            </p:pic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920143" y="5527071"/>
                  <a:ext cx="4907748" cy="268179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6948" y="5545"/>
            <a:ext cx="1650028" cy="29755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58611" y="772976"/>
            <a:ext cx="2124669" cy="8239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7200" y="1513737"/>
            <a:ext cx="16450242" cy="8644477"/>
            <a:chOff x="521728" y="1075490"/>
            <a:chExt cx="16450242" cy="8644477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9047170" y="1578961"/>
              <a:ext cx="4034587" cy="3112783"/>
              <a:chOff x="8330897" y="1886306"/>
              <a:chExt cx="4034587" cy="311278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8330897" y="1886306"/>
                <a:ext cx="4034587" cy="3112783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5972116" y="1075490"/>
              <a:ext cx="3912111" cy="7520045"/>
              <a:chOff x="5230746" y="1382835"/>
              <a:chExt cx="3912111" cy="752004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230746" y="1382835"/>
                <a:ext cx="3912111" cy="752004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2200" y="3619500"/>
              <a:ext cx="4833364" cy="355645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498082" y="4475248"/>
              <a:ext cx="2448170" cy="575470"/>
              <a:chOff x="3352245" y="4510076"/>
              <a:chExt cx="2448170" cy="57547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708AB2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3352245" y="4510076"/>
                <a:ext cx="2448170" cy="57547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63409" y="2632919"/>
              <a:ext cx="2516204" cy="193482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2399970" y="2573796"/>
              <a:ext cx="2448170" cy="575470"/>
              <a:chOff x="11060164" y="2882015"/>
              <a:chExt cx="2448170" cy="57547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rgbClr val="9D8BB9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1060164" y="2882015"/>
                <a:ext cx="2448170" cy="575470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21728" y="5111778"/>
              <a:ext cx="5519851" cy="689171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547289" y="3231429"/>
              <a:ext cx="3043681" cy="117668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977500" y="3837031"/>
              <a:ext cx="3108270" cy="2827924"/>
              <a:chOff x="9269995" y="4122759"/>
              <a:chExt cx="3108270" cy="282792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-2280000">
                <a:off x="9269995" y="4122759"/>
                <a:ext cx="3108270" cy="2827924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02212" y="4936692"/>
              <a:ext cx="2451709" cy="182672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766918" y="5328118"/>
              <a:ext cx="2448170" cy="575470"/>
              <a:chOff x="12149845" y="5311418"/>
              <a:chExt cx="2448170" cy="57547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prstClr val="black"/>
                  <a:srgbClr val="70B0B9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2149845" y="5311418"/>
                <a:ext cx="2448170" cy="57547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533434" y="6017631"/>
              <a:ext cx="3438536" cy="124816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9077798" y="7459334"/>
              <a:ext cx="2448170" cy="575470"/>
              <a:chOff x="8336428" y="7766679"/>
              <a:chExt cx="2448170" cy="57547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prstClr val="black"/>
                  <a:srgbClr val="E7A96F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 rot="5400000">
                <a:off x="8336428" y="7766679"/>
                <a:ext cx="2448170" cy="5754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914283" y="5106755"/>
              <a:ext cx="1961687" cy="1253400"/>
              <a:chOff x="8203129" y="5386598"/>
              <a:chExt cx="1961687" cy="125340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4320000">
                <a:off x="8203129" y="5386598"/>
                <a:ext cx="1961687" cy="1253400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23843" y="5510799"/>
              <a:ext cx="2351261" cy="1826720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781166" y="8438929"/>
              <a:ext cx="4097892" cy="128103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58611" y="772976"/>
            <a:ext cx="2124669" cy="82396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6947" y="5544"/>
            <a:ext cx="1650032" cy="297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11" y="772976"/>
            <a:ext cx="2124669" cy="8239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947" y="5544"/>
            <a:ext cx="1650032" cy="2975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844" y="4425273"/>
            <a:ext cx="18206356" cy="1636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8611" y="772976"/>
            <a:ext cx="3002146" cy="8144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947" y="5544"/>
            <a:ext cx="1599832" cy="24622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523" y="1790700"/>
            <a:ext cx="13620955" cy="8212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8611" y="772976"/>
            <a:ext cx="3002146" cy="81444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947" y="5544"/>
            <a:ext cx="1599832" cy="246229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259199" y="1866900"/>
            <a:ext cx="13769603" cy="8003283"/>
            <a:chOff x="1299443" y="1906297"/>
            <a:chExt cx="13769603" cy="8003283"/>
          </a:xfrm>
        </p:grpSpPr>
        <p:grpSp>
          <p:nvGrpSpPr>
            <p:cNvPr id="20" name="그룹 19"/>
            <p:cNvGrpSpPr/>
            <p:nvPr/>
          </p:nvGrpSpPr>
          <p:grpSpPr>
            <a:xfrm>
              <a:off x="8359252" y="1906297"/>
              <a:ext cx="6709794" cy="8003283"/>
              <a:chOff x="8359252" y="1896421"/>
              <a:chExt cx="6709794" cy="800328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8359252" y="1896421"/>
                <a:ext cx="6233318" cy="2332679"/>
                <a:chOff x="8401252" y="1896421"/>
                <a:chExt cx="6233318" cy="2332679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427222" y="2185296"/>
                  <a:ext cx="3336050" cy="625488"/>
                </a:xfrm>
                <a:prstGeom prst="rect">
                  <a:avLst/>
                </a:prstGeom>
              </p:spPr>
            </p:pic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427222" y="2886276"/>
                  <a:ext cx="5207348" cy="1342824"/>
                </a:xfrm>
                <a:prstGeom prst="rect">
                  <a:avLst/>
                </a:prstGeom>
              </p:spPr>
            </p:pic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401252" y="1896421"/>
                  <a:ext cx="1153096" cy="1203238"/>
                </a:xfrm>
                <a:prstGeom prst="rect">
                  <a:avLst/>
                </a:prstGeom>
              </p:spPr>
            </p:pic>
          </p:grpSp>
          <p:grpSp>
            <p:nvGrpSpPr>
              <p:cNvPr id="17" name="그룹 16"/>
              <p:cNvGrpSpPr/>
              <p:nvPr/>
            </p:nvGrpSpPr>
            <p:grpSpPr>
              <a:xfrm>
                <a:off x="8359252" y="4508854"/>
                <a:ext cx="6085308" cy="1968075"/>
                <a:chOff x="8359252" y="4494973"/>
                <a:chExt cx="6085308" cy="1968075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410174" y="4788610"/>
                  <a:ext cx="3974507" cy="615965"/>
                </a:xfrm>
                <a:prstGeom prst="rect">
                  <a:avLst/>
                </a:prstGeom>
              </p:spPr>
            </p:pic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410174" y="5529110"/>
                  <a:ext cx="5034386" cy="933938"/>
                </a:xfrm>
                <a:prstGeom prst="rect">
                  <a:avLst/>
                </a:prstGeom>
              </p:spPr>
            </p:pic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359252" y="4494973"/>
                  <a:ext cx="1237096" cy="1203238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8"/>
              <p:cNvGrpSpPr/>
              <p:nvPr/>
            </p:nvGrpSpPr>
            <p:grpSpPr>
              <a:xfrm>
                <a:off x="8359252" y="6756684"/>
                <a:ext cx="6709794" cy="3143020"/>
                <a:chOff x="8359252" y="6756684"/>
                <a:chExt cx="6709794" cy="3143020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409984" y="7045559"/>
                  <a:ext cx="3460945" cy="625488"/>
                </a:xfrm>
                <a:prstGeom prst="rect">
                  <a:avLst/>
                </a:prstGeom>
              </p:spPr>
            </p:pic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409984" y="7739127"/>
                  <a:ext cx="5659062" cy="2160577"/>
                </a:xfrm>
                <a:prstGeom prst="rect">
                  <a:avLst/>
                </a:prstGeom>
              </p:spPr>
            </p:pic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8359252" y="6756684"/>
                  <a:ext cx="1237096" cy="1203238"/>
                </a:xfrm>
                <a:prstGeom prst="rect">
                  <a:avLst/>
                </a:prstGeom>
              </p:spPr>
            </p:pic>
          </p:grpSp>
          <p:grpSp>
            <p:nvGrpSpPr>
              <p:cNvPr id="1002" name="그룹 1002"/>
              <p:cNvGrpSpPr/>
              <p:nvPr/>
            </p:nvGrpSpPr>
            <p:grpSpPr>
              <a:xfrm>
                <a:off x="8916454" y="4452736"/>
                <a:ext cx="5604272" cy="157364"/>
                <a:chOff x="11603328" y="3686343"/>
                <a:chExt cx="5604272" cy="157364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1603328" y="3686343"/>
                  <a:ext cx="5604272" cy="157364"/>
                </a:xfrm>
                <a:prstGeom prst="rect">
                  <a:avLst/>
                </a:prstGeom>
              </p:spPr>
            </p:pic>
          </p:grpSp>
          <p:grpSp>
            <p:nvGrpSpPr>
              <p:cNvPr id="1003" name="그룹 1003"/>
              <p:cNvGrpSpPr/>
              <p:nvPr/>
            </p:nvGrpSpPr>
            <p:grpSpPr>
              <a:xfrm>
                <a:off x="8916454" y="6738736"/>
                <a:ext cx="5604272" cy="157364"/>
                <a:chOff x="11620381" y="5996281"/>
                <a:chExt cx="5604272" cy="157364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1620381" y="5996281"/>
                  <a:ext cx="5604272" cy="1573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" name="그룹 21"/>
            <p:cNvGrpSpPr/>
            <p:nvPr/>
          </p:nvGrpSpPr>
          <p:grpSpPr>
            <a:xfrm>
              <a:off x="1299443" y="2052668"/>
              <a:ext cx="5433269" cy="7710541"/>
              <a:chOff x="1299443" y="2208915"/>
              <a:chExt cx="5433269" cy="7710541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727181" y="3346639"/>
                <a:ext cx="3850974" cy="3850974"/>
                <a:chOff x="2727181" y="3346639"/>
                <a:chExt cx="3850974" cy="3850974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727181" y="3346639"/>
                  <a:ext cx="3850974" cy="3850974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3"/>
              <p:cNvGrpSpPr/>
              <p:nvPr/>
            </p:nvGrpSpPr>
            <p:grpSpPr>
              <a:xfrm>
                <a:off x="1299443" y="2208915"/>
                <a:ext cx="5433269" cy="7710541"/>
                <a:chOff x="1299443" y="2208915"/>
                <a:chExt cx="5433269" cy="7710541"/>
              </a:xfrm>
            </p:grpSpPr>
            <p:grpSp>
              <p:nvGrpSpPr>
                <p:cNvPr id="1005" name="그룹 1005"/>
                <p:cNvGrpSpPr/>
                <p:nvPr/>
              </p:nvGrpSpPr>
              <p:grpSpPr>
                <a:xfrm>
                  <a:off x="2835514" y="2208915"/>
                  <a:ext cx="3897198" cy="7710541"/>
                  <a:chOff x="4572000" y="1951056"/>
                  <a:chExt cx="3897198" cy="7710541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 rotWithShape="1">
                  <a:blip r:embed="rId16" cstate="print"/>
                  <a:srcRect l="49456"/>
                  <a:stretch/>
                </p:blipFill>
                <p:spPr>
                  <a:xfrm>
                    <a:off x="4572000" y="1951056"/>
                    <a:ext cx="3897198" cy="77105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" name="그룹 3"/>
                <p:cNvGrpSpPr/>
                <p:nvPr/>
              </p:nvGrpSpPr>
              <p:grpSpPr>
                <a:xfrm>
                  <a:off x="1299443" y="4500525"/>
                  <a:ext cx="3095666" cy="3095666"/>
                  <a:chOff x="1299443" y="4500525"/>
                  <a:chExt cx="3095666" cy="3095666"/>
                </a:xfrm>
              </p:grpSpPr>
              <p:grpSp>
                <p:nvGrpSpPr>
                  <p:cNvPr id="1006" name="그룹 1006"/>
                  <p:cNvGrpSpPr/>
                  <p:nvPr/>
                </p:nvGrpSpPr>
                <p:grpSpPr>
                  <a:xfrm>
                    <a:off x="1299443" y="4500525"/>
                    <a:ext cx="3095666" cy="3095666"/>
                    <a:chOff x="3035929" y="4242666"/>
                    <a:chExt cx="3095666" cy="3095666"/>
                  </a:xfrm>
                </p:grpSpPr>
                <p:pic>
                  <p:nvPicPr>
                    <p:cNvPr id="27" name="Object 26"/>
                    <p:cNvPicPr>
                      <a:picLocks noChangeAspect="1"/>
                    </p:cNvPicPr>
                    <p:nvPr/>
                  </p:nvPicPr>
                  <p:blipFill>
                    <a:blip r:embed="rId17" cstate="print"/>
                    <a:stretch>
                      <a:fillRect/>
                    </a:stretch>
                  </p:blipFill>
                  <p:spPr>
                    <a:xfrm>
                      <a:off x="3035929" y="4242666"/>
                      <a:ext cx="3095666" cy="309566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" name="그룹 1"/>
                  <p:cNvGrpSpPr/>
                  <p:nvPr/>
                </p:nvGrpSpPr>
                <p:grpSpPr>
                  <a:xfrm>
                    <a:off x="1576671" y="5133932"/>
                    <a:ext cx="2541211" cy="1828853"/>
                    <a:chOff x="1564908" y="5032655"/>
                    <a:chExt cx="2541211" cy="1828853"/>
                  </a:xfrm>
                </p:grpSpPr>
                <p:grpSp>
                  <p:nvGrpSpPr>
                    <p:cNvPr id="1007" name="그룹 1007"/>
                    <p:cNvGrpSpPr/>
                    <p:nvPr/>
                  </p:nvGrpSpPr>
                  <p:grpSpPr>
                    <a:xfrm>
                      <a:off x="2219853" y="5032655"/>
                      <a:ext cx="1231320" cy="1078461"/>
                      <a:chOff x="3580224" y="4624880"/>
                      <a:chExt cx="1929593" cy="1509395"/>
                    </a:xfrm>
                  </p:grpSpPr>
                  <p:pic>
                    <p:nvPicPr>
                      <p:cNvPr id="32" name="Object 3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>
                        <a:off x="3580224" y="4624880"/>
                        <a:ext cx="1929593" cy="150939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08" name="그룹 1008"/>
                    <p:cNvGrpSpPr/>
                    <p:nvPr/>
                  </p:nvGrpSpPr>
                  <p:grpSpPr>
                    <a:xfrm>
                      <a:off x="1564908" y="6227621"/>
                      <a:ext cx="2541211" cy="633887"/>
                      <a:chOff x="3185679" y="6112179"/>
                      <a:chExt cx="2888261" cy="697783"/>
                    </a:xfrm>
                  </p:grpSpPr>
                  <p:pic>
                    <p:nvPicPr>
                      <p:cNvPr id="35" name="Object 34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/>
                      <a:stretch>
                        <a:fillRect/>
                      </a:stretch>
                    </p:blipFill>
                    <p:spPr>
                      <a:xfrm>
                        <a:off x="3185679" y="6112179"/>
                        <a:ext cx="2888261" cy="69778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  <p:grpSp>
            <p:nvGrpSpPr>
              <p:cNvPr id="1009" name="그룹 1009"/>
              <p:cNvGrpSpPr/>
              <p:nvPr/>
            </p:nvGrpSpPr>
            <p:grpSpPr>
              <a:xfrm>
                <a:off x="3555002" y="2847131"/>
                <a:ext cx="1418566" cy="1418566"/>
                <a:chOff x="5229063" y="2655331"/>
                <a:chExt cx="1418566" cy="1418566"/>
              </a:xfrm>
            </p:grpSpPr>
            <p:pic>
              <p:nvPicPr>
                <p:cNvPr id="38" name="Object 37">
                  <a:hlinkClick r:id="rId20" action="ppaction://hlinksldjump"/>
                </p:cNvPr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5229063" y="2655331"/>
                  <a:ext cx="1418566" cy="1418566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4644621" y="4946433"/>
                <a:ext cx="2034667" cy="2034667"/>
                <a:chOff x="6434531" y="4835924"/>
                <a:chExt cx="2034667" cy="2034667"/>
              </a:xfrm>
            </p:grpSpPr>
            <p:pic>
              <p:nvPicPr>
                <p:cNvPr id="41" name="Object 40">
                  <a:hlinkClick r:id="rId22" action="ppaction://hlinksldjump"/>
                </p:cNvPr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6434531" y="4835924"/>
                  <a:ext cx="2034667" cy="2034667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249624" y="7661836"/>
                <a:ext cx="2029322" cy="1462419"/>
                <a:chOff x="5058822" y="7403977"/>
                <a:chExt cx="2029322" cy="1462419"/>
              </a:xfrm>
            </p:grpSpPr>
            <p:pic>
              <p:nvPicPr>
                <p:cNvPr id="44" name="Object 43">
                  <a:hlinkClick r:id="rId24" action="ppaction://hlinksldjump"/>
                </p:cNvPr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5058822" y="7403977"/>
                  <a:ext cx="2029322" cy="14624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Office PowerPoint</Application>
  <PresentationFormat>사용자 지정</PresentationFormat>
  <Paragraphs>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12</cp:revision>
  <dcterms:created xsi:type="dcterms:W3CDTF">2022-08-15T18:29:14Z</dcterms:created>
  <dcterms:modified xsi:type="dcterms:W3CDTF">2022-08-17T02:36:09Z</dcterms:modified>
</cp:coreProperties>
</file>